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ileron Bold" charset="1" panose="00000800000000000000"/>
      <p:regular r:id="rId14"/>
    </p:embeddedFont>
    <p:embeddedFont>
      <p:font typeface="Roboto Condensed" charset="1" panose="02000000000000000000"/>
      <p:regular r:id="rId15"/>
    </p:embeddedFont>
    <p:embeddedFont>
      <p:font typeface="Aileron" charset="1" panose="00000500000000000000"/>
      <p:regular r:id="rId16"/>
    </p:embeddedFont>
    <p:embeddedFont>
      <p:font typeface="Gatwick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jpe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jpeg" Type="http://schemas.openxmlformats.org/officeDocument/2006/relationships/image"/><Relationship Id="rId21" Target="../media/image3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-4590676" y="1255012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3911381" y="1407412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-3257176" y="1255012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-2602971" y="1102612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-1948766" y="950212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95689" y="561485"/>
            <a:ext cx="8509630" cy="10330026"/>
          </a:xfrm>
          <a:custGeom>
            <a:avLst/>
            <a:gdLst/>
            <a:ahLst/>
            <a:cxnLst/>
            <a:rect r="r" b="b" t="t" l="l"/>
            <a:pathLst>
              <a:path h="10330026" w="8509630">
                <a:moveTo>
                  <a:pt x="0" y="0"/>
                </a:moveTo>
                <a:lnTo>
                  <a:pt x="8509629" y="0"/>
                </a:lnTo>
                <a:lnTo>
                  <a:pt x="8509629" y="10330025"/>
                </a:lnTo>
                <a:lnTo>
                  <a:pt x="0" y="10330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646" t="-14125" r="0" b="-1174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82311" y="804255"/>
            <a:ext cx="1923378" cy="1946577"/>
          </a:xfrm>
          <a:custGeom>
            <a:avLst/>
            <a:gdLst/>
            <a:ahLst/>
            <a:cxnLst/>
            <a:rect r="r" b="b" t="t" l="l"/>
            <a:pathLst>
              <a:path h="1946577" w="1923378">
                <a:moveTo>
                  <a:pt x="0" y="0"/>
                </a:moveTo>
                <a:lnTo>
                  <a:pt x="1923378" y="0"/>
                </a:lnTo>
                <a:lnTo>
                  <a:pt x="1923378" y="1946577"/>
                </a:lnTo>
                <a:lnTo>
                  <a:pt x="0" y="194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02" t="0" r="-347507" b="-1912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2834062"/>
            <a:ext cx="18288000" cy="5376300"/>
            <a:chOff x="0" y="0"/>
            <a:chExt cx="24384000" cy="7168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62732" y="180975"/>
              <a:ext cx="24121268" cy="226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11"/>
                </a:lnSpc>
              </a:pPr>
              <a:r>
                <a:rPr lang="en-US" sz="1204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ET Society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77542"/>
              <a:ext cx="24121268" cy="321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40"/>
                </a:lnSpc>
              </a:pPr>
              <a:r>
                <a:rPr lang="en-US" b="true" sz="18021" spc="2775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2024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005941"/>
              <a:ext cx="24121268" cy="2162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26"/>
                </a:lnSpc>
              </a:pPr>
              <a:r>
                <a:rPr lang="en-US" b="true" sz="12049" spc="36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Wrapped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525753">
            <a:off x="-6390638" y="2156803"/>
            <a:ext cx="13634408" cy="5985150"/>
          </a:xfrm>
          <a:custGeom>
            <a:avLst/>
            <a:gdLst/>
            <a:ahLst/>
            <a:cxnLst/>
            <a:rect r="r" b="b" t="t" l="l"/>
            <a:pathLst>
              <a:path h="5985150" w="13634408">
                <a:moveTo>
                  <a:pt x="13634409" y="0"/>
                </a:moveTo>
                <a:lnTo>
                  <a:pt x="0" y="0"/>
                </a:lnTo>
                <a:lnTo>
                  <a:pt x="0" y="5985149"/>
                </a:lnTo>
                <a:lnTo>
                  <a:pt x="13634409" y="5985149"/>
                </a:lnTo>
                <a:lnTo>
                  <a:pt x="13634409" y="0"/>
                </a:lnTo>
                <a:close/>
              </a:path>
            </a:pathLst>
          </a:custGeom>
          <a:blipFill>
            <a:blip r:embed="rId2"/>
            <a:stretch>
              <a:fillRect l="-4046" t="-316284" r="0" b="-1104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9930" y="3289490"/>
            <a:ext cx="11488141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b="true" sz="8000" spc="24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 now have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5281597">
            <a:off x="11041263" y="2162681"/>
            <a:ext cx="13634408" cy="5985150"/>
          </a:xfrm>
          <a:custGeom>
            <a:avLst/>
            <a:gdLst/>
            <a:ahLst/>
            <a:cxnLst/>
            <a:rect r="r" b="b" t="t" l="l"/>
            <a:pathLst>
              <a:path h="5985150" w="13634408">
                <a:moveTo>
                  <a:pt x="13634408" y="5985149"/>
                </a:moveTo>
                <a:lnTo>
                  <a:pt x="0" y="5985149"/>
                </a:lnTo>
                <a:lnTo>
                  <a:pt x="0" y="0"/>
                </a:lnTo>
                <a:lnTo>
                  <a:pt x="13634408" y="0"/>
                </a:lnTo>
                <a:lnTo>
                  <a:pt x="13634408" y="5985149"/>
                </a:lnTo>
                <a:close/>
              </a:path>
            </a:pathLst>
          </a:custGeom>
          <a:blipFill>
            <a:blip r:embed="rId2"/>
            <a:stretch>
              <a:fillRect l="-4046" t="-316284" r="0" b="-1104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5154" y="4916179"/>
            <a:ext cx="9849068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b="true" sz="12000" spc="359">
                <a:solidFill>
                  <a:srgbClr val="FFDE59"/>
                </a:solidFill>
                <a:latin typeface="Aileron Bold"/>
                <a:ea typeface="Aileron Bold"/>
                <a:cs typeface="Aileron Bold"/>
                <a:sym typeface="Aileron Bold"/>
              </a:rPr>
              <a:t>440 Members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6380" y="1028700"/>
            <a:ext cx="5915240" cy="1593586"/>
            <a:chOff x="0" y="0"/>
            <a:chExt cx="7886986" cy="2124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64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063" y="5811286"/>
            <a:ext cx="6307108" cy="4716126"/>
          </a:xfrm>
          <a:custGeom>
            <a:avLst/>
            <a:gdLst/>
            <a:ahLst/>
            <a:cxnLst/>
            <a:rect r="r" b="b" t="t" l="l"/>
            <a:pathLst>
              <a:path h="4716126" w="6307108">
                <a:moveTo>
                  <a:pt x="0" y="0"/>
                </a:moveTo>
                <a:lnTo>
                  <a:pt x="6307108" y="0"/>
                </a:lnTo>
                <a:lnTo>
                  <a:pt x="6307108" y="4716126"/>
                </a:lnTo>
                <a:lnTo>
                  <a:pt x="0" y="47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85" t="-212530" r="-24144" b="-7301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667822" y="-513246"/>
            <a:ext cx="6307108" cy="4716126"/>
          </a:xfrm>
          <a:custGeom>
            <a:avLst/>
            <a:gdLst/>
            <a:ahLst/>
            <a:cxnLst/>
            <a:rect r="r" b="b" t="t" l="l"/>
            <a:pathLst>
              <a:path h="4716126" w="6307108">
                <a:moveTo>
                  <a:pt x="6307108" y="4716126"/>
                </a:moveTo>
                <a:lnTo>
                  <a:pt x="0" y="4716126"/>
                </a:lnTo>
                <a:lnTo>
                  <a:pt x="0" y="0"/>
                </a:lnTo>
                <a:lnTo>
                  <a:pt x="6307108" y="0"/>
                </a:lnTo>
                <a:lnTo>
                  <a:pt x="6307108" y="4716126"/>
                </a:lnTo>
                <a:close/>
              </a:path>
            </a:pathLst>
          </a:custGeom>
          <a:blipFill>
            <a:blip r:embed="rId2"/>
            <a:stretch>
              <a:fillRect l="-5585" t="-212530" r="-24144" b="-730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6624" y="2548563"/>
            <a:ext cx="13354753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b="true" sz="8000" spc="24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This year we conducted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3033" y="7610192"/>
            <a:ext cx="11974975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17"/>
              </a:lnSpc>
            </a:pPr>
            <a:r>
              <a:rPr lang="en-US" b="true" sz="7997" spc="23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  04 </a:t>
            </a:r>
            <a:r>
              <a:rPr lang="en-US" sz="7997" spc="239">
                <a:solidFill>
                  <a:srgbClr val="FFDE59"/>
                </a:solidFill>
                <a:latin typeface="Aileron"/>
                <a:ea typeface="Aileron"/>
                <a:cs typeface="Aileron"/>
                <a:sym typeface="Aileron"/>
              </a:rPr>
              <a:t>Workshops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9308" y="6502485"/>
            <a:ext cx="11974975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  <a:r>
              <a:rPr lang="en-US" b="true" sz="7997" spc="23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04 </a:t>
            </a:r>
            <a:r>
              <a:rPr lang="en-US" sz="7997" spc="239">
                <a:solidFill>
                  <a:srgbClr val="FFDE59"/>
                </a:solidFill>
                <a:latin typeface="Aileron"/>
                <a:ea typeface="Aileron"/>
                <a:cs typeface="Aileron"/>
                <a:sym typeface="Aileron"/>
              </a:rPr>
              <a:t>Infocus Interviews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28491" y="5393505"/>
            <a:ext cx="11974975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  <a:r>
              <a:rPr lang="en-US" b="true" sz="7997" spc="23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 02 </a:t>
            </a:r>
            <a:r>
              <a:rPr lang="en-US" sz="7997" spc="239">
                <a:solidFill>
                  <a:srgbClr val="FFDE59"/>
                </a:solidFill>
                <a:latin typeface="Aileron"/>
                <a:ea typeface="Aileron"/>
                <a:cs typeface="Aileron"/>
                <a:sym typeface="Aileron"/>
              </a:rPr>
              <a:t>Industry Talks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5580" y="4284525"/>
            <a:ext cx="11974975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  <a:r>
              <a:rPr lang="en-US" b="true" sz="7997" spc="23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01 </a:t>
            </a:r>
            <a:r>
              <a:rPr lang="en-US" sz="7997" spc="239">
                <a:solidFill>
                  <a:srgbClr val="FFDE59"/>
                </a:solidFill>
                <a:latin typeface="Aileron"/>
                <a:ea typeface="Aileron"/>
                <a:cs typeface="Aileron"/>
                <a:sym typeface="Aileron"/>
              </a:rPr>
              <a:t>Perspectives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0271" y="8719172"/>
            <a:ext cx="11974975" cy="10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  <a:r>
              <a:rPr lang="en-US" b="true" sz="7997" spc="23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11 </a:t>
            </a:r>
            <a:r>
              <a:rPr lang="en-US" sz="7997" spc="239">
                <a:solidFill>
                  <a:srgbClr val="FFDE59"/>
                </a:solidFill>
                <a:latin typeface="Aileron"/>
                <a:ea typeface="Aileron"/>
                <a:cs typeface="Aileron"/>
                <a:sym typeface="Aileron"/>
              </a:rPr>
              <a:t>Masterclasses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86380" y="1028700"/>
            <a:ext cx="5915240" cy="1593586"/>
            <a:chOff x="0" y="0"/>
            <a:chExt cx="7886986" cy="2124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64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525753">
            <a:off x="-6817204" y="2150925"/>
            <a:ext cx="13634408" cy="5985150"/>
          </a:xfrm>
          <a:custGeom>
            <a:avLst/>
            <a:gdLst/>
            <a:ahLst/>
            <a:cxnLst/>
            <a:rect r="r" b="b" t="t" l="l"/>
            <a:pathLst>
              <a:path h="5985150" w="13634408">
                <a:moveTo>
                  <a:pt x="13634408" y="0"/>
                </a:moveTo>
                <a:lnTo>
                  <a:pt x="0" y="0"/>
                </a:lnTo>
                <a:lnTo>
                  <a:pt x="0" y="5985150"/>
                </a:lnTo>
                <a:lnTo>
                  <a:pt x="13634408" y="5985150"/>
                </a:lnTo>
                <a:lnTo>
                  <a:pt x="13634408" y="0"/>
                </a:lnTo>
                <a:close/>
              </a:path>
            </a:pathLst>
          </a:custGeom>
          <a:blipFill>
            <a:blip r:embed="rId2"/>
            <a:stretch>
              <a:fillRect l="-4046" t="-316284" r="0" b="-1104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9930" y="3223403"/>
            <a:ext cx="11488141" cy="212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b="true" sz="8000" spc="24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Partcipants of</a:t>
            </a:r>
          </a:p>
          <a:p>
            <a:pPr algn="ctr">
              <a:lnSpc>
                <a:spcPts val="8240"/>
              </a:lnSpc>
            </a:pPr>
            <a:r>
              <a:rPr lang="en-US" b="true" sz="8000" spc="24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NPTEL Workshops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5281597">
            <a:off x="11645733" y="2310414"/>
            <a:ext cx="13634408" cy="5985150"/>
          </a:xfrm>
          <a:custGeom>
            <a:avLst/>
            <a:gdLst/>
            <a:ahLst/>
            <a:cxnLst/>
            <a:rect r="r" b="b" t="t" l="l"/>
            <a:pathLst>
              <a:path h="5985150" w="13634408">
                <a:moveTo>
                  <a:pt x="13634408" y="5985150"/>
                </a:moveTo>
                <a:lnTo>
                  <a:pt x="0" y="5985150"/>
                </a:lnTo>
                <a:lnTo>
                  <a:pt x="0" y="0"/>
                </a:lnTo>
                <a:lnTo>
                  <a:pt x="13634408" y="0"/>
                </a:lnTo>
                <a:lnTo>
                  <a:pt x="13634408" y="5985150"/>
                </a:lnTo>
                <a:close/>
              </a:path>
            </a:pathLst>
          </a:custGeom>
          <a:blipFill>
            <a:blip r:embed="rId2"/>
            <a:stretch>
              <a:fillRect l="-4046" t="-316284" r="0" b="-1104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76678" y="6003206"/>
            <a:ext cx="8734643" cy="15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b="true" sz="12000" spc="359">
                <a:solidFill>
                  <a:srgbClr val="FFDE59"/>
                </a:solidFill>
                <a:latin typeface="Aileron Bold"/>
                <a:ea typeface="Aileron Bold"/>
                <a:cs typeface="Aileron Bold"/>
                <a:sym typeface="Aileron Bold"/>
              </a:rPr>
              <a:t>312 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6380" y="1028700"/>
            <a:ext cx="5915240" cy="1593586"/>
            <a:chOff x="0" y="0"/>
            <a:chExt cx="7886986" cy="2124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64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10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1362">
            <a:off x="10872894" y="-7631197"/>
            <a:ext cx="13407372" cy="13525723"/>
          </a:xfrm>
          <a:custGeom>
            <a:avLst/>
            <a:gdLst/>
            <a:ahLst/>
            <a:cxnLst/>
            <a:rect r="r" b="b" t="t" l="l"/>
            <a:pathLst>
              <a:path h="13525723" w="13407372">
                <a:moveTo>
                  <a:pt x="0" y="0"/>
                </a:moveTo>
                <a:lnTo>
                  <a:pt x="13407373" y="0"/>
                </a:lnTo>
                <a:lnTo>
                  <a:pt x="13407373" y="13525722"/>
                </a:lnTo>
                <a:lnTo>
                  <a:pt x="0" y="1352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886" y="5083161"/>
            <a:ext cx="1748754" cy="1640649"/>
          </a:xfrm>
          <a:custGeom>
            <a:avLst/>
            <a:gdLst/>
            <a:ahLst/>
            <a:cxnLst/>
            <a:rect r="r" b="b" t="t" l="l"/>
            <a:pathLst>
              <a:path h="1640649" w="1748754">
                <a:moveTo>
                  <a:pt x="0" y="0"/>
                </a:moveTo>
                <a:lnTo>
                  <a:pt x="1748754" y="0"/>
                </a:lnTo>
                <a:lnTo>
                  <a:pt x="1748754" y="1640649"/>
                </a:lnTo>
                <a:lnTo>
                  <a:pt x="0" y="164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74980" y="5143500"/>
            <a:ext cx="1100134" cy="1100134"/>
          </a:xfrm>
          <a:custGeom>
            <a:avLst/>
            <a:gdLst/>
            <a:ahLst/>
            <a:cxnLst/>
            <a:rect r="r" b="b" t="t" l="l"/>
            <a:pathLst>
              <a:path h="1100134" w="1100134">
                <a:moveTo>
                  <a:pt x="0" y="0"/>
                </a:moveTo>
                <a:lnTo>
                  <a:pt x="1100134" y="0"/>
                </a:lnTo>
                <a:lnTo>
                  <a:pt x="1100134" y="1100134"/>
                </a:lnTo>
                <a:lnTo>
                  <a:pt x="0" y="1100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4653" y="7653523"/>
            <a:ext cx="853068" cy="853068"/>
          </a:xfrm>
          <a:custGeom>
            <a:avLst/>
            <a:gdLst/>
            <a:ahLst/>
            <a:cxnLst/>
            <a:rect r="r" b="b" t="t" l="l"/>
            <a:pathLst>
              <a:path h="853068" w="853068">
                <a:moveTo>
                  <a:pt x="0" y="0"/>
                </a:moveTo>
                <a:lnTo>
                  <a:pt x="853069" y="0"/>
                </a:lnTo>
                <a:lnTo>
                  <a:pt x="853069" y="853069"/>
                </a:lnTo>
                <a:lnTo>
                  <a:pt x="0" y="85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2031" y="5414226"/>
            <a:ext cx="489260" cy="489260"/>
          </a:xfrm>
          <a:custGeom>
            <a:avLst/>
            <a:gdLst/>
            <a:ahLst/>
            <a:cxnLst/>
            <a:rect r="r" b="b" t="t" l="l"/>
            <a:pathLst>
              <a:path h="489260" w="489260">
                <a:moveTo>
                  <a:pt x="0" y="0"/>
                </a:moveTo>
                <a:lnTo>
                  <a:pt x="489260" y="0"/>
                </a:lnTo>
                <a:lnTo>
                  <a:pt x="489260" y="489260"/>
                </a:lnTo>
                <a:lnTo>
                  <a:pt x="0" y="489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79" y="2877494"/>
            <a:ext cx="461347" cy="461347"/>
          </a:xfrm>
          <a:custGeom>
            <a:avLst/>
            <a:gdLst/>
            <a:ahLst/>
            <a:cxnLst/>
            <a:rect r="r" b="b" t="t" l="l"/>
            <a:pathLst>
              <a:path h="461347" w="461347">
                <a:moveTo>
                  <a:pt x="0" y="0"/>
                </a:moveTo>
                <a:lnTo>
                  <a:pt x="461347" y="0"/>
                </a:lnTo>
                <a:lnTo>
                  <a:pt x="461347" y="461347"/>
                </a:lnTo>
                <a:lnTo>
                  <a:pt x="0" y="461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48116"/>
            <a:ext cx="361168" cy="361168"/>
          </a:xfrm>
          <a:custGeom>
            <a:avLst/>
            <a:gdLst/>
            <a:ahLst/>
            <a:cxnLst/>
            <a:rect r="r" b="b" t="t" l="l"/>
            <a:pathLst>
              <a:path h="361168" w="361168">
                <a:moveTo>
                  <a:pt x="0" y="0"/>
                </a:moveTo>
                <a:lnTo>
                  <a:pt x="361168" y="0"/>
                </a:lnTo>
                <a:lnTo>
                  <a:pt x="361168" y="361168"/>
                </a:lnTo>
                <a:lnTo>
                  <a:pt x="0" y="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80417" y="4317689"/>
            <a:ext cx="489260" cy="489260"/>
          </a:xfrm>
          <a:custGeom>
            <a:avLst/>
            <a:gdLst/>
            <a:ahLst/>
            <a:cxnLst/>
            <a:rect r="r" b="b" t="t" l="l"/>
            <a:pathLst>
              <a:path h="489260" w="489260">
                <a:moveTo>
                  <a:pt x="0" y="0"/>
                </a:moveTo>
                <a:lnTo>
                  <a:pt x="489260" y="0"/>
                </a:lnTo>
                <a:lnTo>
                  <a:pt x="489260" y="489260"/>
                </a:lnTo>
                <a:lnTo>
                  <a:pt x="0" y="489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56340" y="508730"/>
            <a:ext cx="3520240" cy="9332399"/>
            <a:chOff x="0" y="0"/>
            <a:chExt cx="4693653" cy="12443199"/>
          </a:xfrm>
        </p:grpSpPr>
        <p:grpSp>
          <p:nvGrpSpPr>
            <p:cNvPr name="Group 11" id="11"/>
            <p:cNvGrpSpPr/>
            <p:nvPr/>
          </p:nvGrpSpPr>
          <p:grpSpPr>
            <a:xfrm rot="1891057">
              <a:off x="732197" y="8861213"/>
              <a:ext cx="3016104" cy="30161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3" id="13"/>
            <p:cNvGrpSpPr/>
            <p:nvPr/>
          </p:nvGrpSpPr>
          <p:grpSpPr>
            <a:xfrm rot="-1127736">
              <a:off x="1272084" y="5879149"/>
              <a:ext cx="3016104" cy="301610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1317843">
              <a:off x="454593" y="3121524"/>
              <a:ext cx="3016104" cy="301610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-423436">
              <a:off x="454593" y="173856"/>
              <a:ext cx="3016104" cy="301610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9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706022" y="6324444"/>
            <a:ext cx="13259752" cy="697689"/>
            <a:chOff x="0" y="0"/>
            <a:chExt cx="3492280" cy="1837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92281" cy="183754"/>
            </a:xfrm>
            <a:custGeom>
              <a:avLst/>
              <a:gdLst/>
              <a:ahLst/>
              <a:cxnLst/>
              <a:rect r="r" b="b" t="t" l="l"/>
              <a:pathLst>
                <a:path h="183754" w="3492281">
                  <a:moveTo>
                    <a:pt x="0" y="0"/>
                  </a:moveTo>
                  <a:lnTo>
                    <a:pt x="3492281" y="0"/>
                  </a:lnTo>
                  <a:lnTo>
                    <a:pt x="3492281" y="183754"/>
                  </a:lnTo>
                  <a:lnTo>
                    <a:pt x="0" y="1837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3492280" cy="259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6022" y="7022134"/>
            <a:ext cx="13259752" cy="697689"/>
            <a:chOff x="0" y="0"/>
            <a:chExt cx="3492280" cy="1837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92281" cy="183754"/>
            </a:xfrm>
            <a:custGeom>
              <a:avLst/>
              <a:gdLst/>
              <a:ahLst/>
              <a:cxnLst/>
              <a:rect r="r" b="b" t="t" l="l"/>
              <a:pathLst>
                <a:path h="183754" w="3492281">
                  <a:moveTo>
                    <a:pt x="0" y="0"/>
                  </a:moveTo>
                  <a:lnTo>
                    <a:pt x="3492281" y="0"/>
                  </a:lnTo>
                  <a:lnTo>
                    <a:pt x="3492281" y="183754"/>
                  </a:lnTo>
                  <a:lnTo>
                    <a:pt x="0" y="183754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3492280" cy="259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6022" y="7730967"/>
            <a:ext cx="13260124" cy="697230"/>
            <a:chOff x="0" y="0"/>
            <a:chExt cx="3492378" cy="1836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92378" cy="183633"/>
            </a:xfrm>
            <a:custGeom>
              <a:avLst/>
              <a:gdLst/>
              <a:ahLst/>
              <a:cxnLst/>
              <a:rect r="r" b="b" t="t" l="l"/>
              <a:pathLst>
                <a:path h="183633" w="3492378">
                  <a:moveTo>
                    <a:pt x="0" y="0"/>
                  </a:moveTo>
                  <a:lnTo>
                    <a:pt x="3492378" y="0"/>
                  </a:lnTo>
                  <a:lnTo>
                    <a:pt x="3492378" y="183633"/>
                  </a:lnTo>
                  <a:lnTo>
                    <a:pt x="0" y="183633"/>
                  </a:lnTo>
                  <a:close/>
                </a:path>
              </a:pathLst>
            </a:custGeom>
            <a:solidFill>
              <a:srgbClr val="E5B02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3492378" cy="25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6022" y="8445751"/>
            <a:ext cx="13259752" cy="697689"/>
            <a:chOff x="0" y="0"/>
            <a:chExt cx="3492280" cy="1837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92281" cy="183754"/>
            </a:xfrm>
            <a:custGeom>
              <a:avLst/>
              <a:gdLst/>
              <a:ahLst/>
              <a:cxnLst/>
              <a:rect r="r" b="b" t="t" l="l"/>
              <a:pathLst>
                <a:path h="183754" w="3492281">
                  <a:moveTo>
                    <a:pt x="0" y="0"/>
                  </a:moveTo>
                  <a:lnTo>
                    <a:pt x="3492281" y="0"/>
                  </a:lnTo>
                  <a:lnTo>
                    <a:pt x="3492281" y="183754"/>
                  </a:lnTo>
                  <a:lnTo>
                    <a:pt x="0" y="183754"/>
                  </a:lnTo>
                  <a:close/>
                </a:path>
              </a:pathLst>
            </a:custGeom>
            <a:solidFill>
              <a:srgbClr val="F9F6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3492280" cy="259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6022" y="9143440"/>
            <a:ext cx="13259752" cy="697689"/>
            <a:chOff x="0" y="0"/>
            <a:chExt cx="3492280" cy="1837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492281" cy="183754"/>
            </a:xfrm>
            <a:custGeom>
              <a:avLst/>
              <a:gdLst/>
              <a:ahLst/>
              <a:cxnLst/>
              <a:rect r="r" b="b" t="t" l="l"/>
              <a:pathLst>
                <a:path h="183754" w="3492281">
                  <a:moveTo>
                    <a:pt x="0" y="0"/>
                  </a:moveTo>
                  <a:lnTo>
                    <a:pt x="3492281" y="0"/>
                  </a:lnTo>
                  <a:lnTo>
                    <a:pt x="3492281" y="183754"/>
                  </a:lnTo>
                  <a:lnTo>
                    <a:pt x="0" y="183754"/>
                  </a:lnTo>
                  <a:close/>
                </a:path>
              </a:pathLst>
            </a:custGeom>
            <a:solidFill>
              <a:srgbClr val="04051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3492280" cy="259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90981" y="6070533"/>
            <a:ext cx="675663" cy="111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0981" y="6751555"/>
            <a:ext cx="675663" cy="111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0981" y="7450866"/>
            <a:ext cx="675663" cy="111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0981" y="8177024"/>
            <a:ext cx="675663" cy="111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0981" y="8854810"/>
            <a:ext cx="675663" cy="111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9796" y="6393483"/>
            <a:ext cx="1116178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Mastering The Tech Trek- Understanding </a:t>
            </a:r>
            <a:r>
              <a:rPr lang="en-US" sz="2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Learning Processes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79796" y="7091548"/>
            <a:ext cx="1116178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Managing Student Uncertainties in Classroom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79796" y="7767448"/>
            <a:ext cx="1280041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Designing Developing Deploying Online Courses on International Scale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79796" y="8527789"/>
            <a:ext cx="1065929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Scaling Education through People, Product and Organization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79796" y="9229165"/>
            <a:ext cx="1116178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Scientific Design of Virtual Lab Experiment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706022" y="1204154"/>
            <a:ext cx="4818754" cy="481875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58" y="0"/>
                  </a:moveTo>
                  <a:lnTo>
                    <a:pt x="750142" y="0"/>
                  </a:lnTo>
                  <a:cubicBezTo>
                    <a:pt x="766760" y="0"/>
                    <a:pt x="782697" y="6601"/>
                    <a:pt x="794448" y="18352"/>
                  </a:cubicBezTo>
                  <a:cubicBezTo>
                    <a:pt x="806199" y="30103"/>
                    <a:pt x="812800" y="46040"/>
                    <a:pt x="812800" y="62658"/>
                  </a:cubicBezTo>
                  <a:lnTo>
                    <a:pt x="812800" y="750142"/>
                  </a:lnTo>
                  <a:cubicBezTo>
                    <a:pt x="812800" y="766760"/>
                    <a:pt x="806199" y="782697"/>
                    <a:pt x="794448" y="794448"/>
                  </a:cubicBezTo>
                  <a:cubicBezTo>
                    <a:pt x="782697" y="806199"/>
                    <a:pt x="766760" y="812800"/>
                    <a:pt x="750142" y="812800"/>
                  </a:cubicBezTo>
                  <a:lnTo>
                    <a:pt x="62658" y="812800"/>
                  </a:lnTo>
                  <a:cubicBezTo>
                    <a:pt x="46040" y="812800"/>
                    <a:pt x="30103" y="806199"/>
                    <a:pt x="18352" y="794448"/>
                  </a:cubicBezTo>
                  <a:cubicBezTo>
                    <a:pt x="6601" y="782697"/>
                    <a:pt x="0" y="766760"/>
                    <a:pt x="0" y="750142"/>
                  </a:cubicBezTo>
                  <a:lnTo>
                    <a:pt x="0" y="62658"/>
                  </a:lnTo>
                  <a:cubicBezTo>
                    <a:pt x="0" y="46040"/>
                    <a:pt x="6601" y="30103"/>
                    <a:pt x="18352" y="18352"/>
                  </a:cubicBezTo>
                  <a:cubicBezTo>
                    <a:pt x="30103" y="6601"/>
                    <a:pt x="46040" y="0"/>
                    <a:pt x="62658" y="0"/>
                  </a:cubicBezTo>
                  <a:close/>
                </a:path>
              </a:pathLst>
            </a:custGeom>
            <a:blipFill>
              <a:blip r:embed="rId20"/>
              <a:stretch>
                <a:fillRect l="0" t="-125" r="0" b="-125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3749171" y="2877494"/>
            <a:ext cx="12067290" cy="904877"/>
            <a:chOff x="0" y="0"/>
            <a:chExt cx="16089720" cy="1206503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114300"/>
              <a:ext cx="16089720" cy="1320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5999">
                  <a:solidFill>
                    <a:srgbClr val="FFDE5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Our Top Masterclasses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3448809" y="-3175"/>
              <a:ext cx="319484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DE59"/>
                  </a:solidFill>
                  <a:latin typeface="Gatwick"/>
                  <a:ea typeface="Gatwick"/>
                  <a:cs typeface="Gatwick"/>
                  <a:sym typeface="Gatwick"/>
                </a:rPr>
                <a:t>*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7666774" y="9365950"/>
            <a:ext cx="23957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DE59"/>
                </a:solidFill>
                <a:latin typeface="Gatwick"/>
                <a:ea typeface="Gatwick"/>
                <a:cs typeface="Gatwick"/>
                <a:sym typeface="Gatwick"/>
              </a:rPr>
              <a:t>*</a:t>
            </a:r>
          </a:p>
        </p:txBody>
      </p:sp>
      <p:sp>
        <p:nvSpPr>
          <p:cNvPr name="TextBox 50" id="50"/>
          <p:cNvSpPr txBox="true"/>
          <p:nvPr/>
        </p:nvSpPr>
        <p:spPr>
          <a:xfrm rot="-5399999">
            <a:off x="16387406" y="7800973"/>
            <a:ext cx="29902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Based on number of views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5524777" y="231907"/>
            <a:ext cx="5915240" cy="1593586"/>
            <a:chOff x="0" y="0"/>
            <a:chExt cx="7886986" cy="21247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3464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4656849" y="730530"/>
            <a:ext cx="478754" cy="478754"/>
          </a:xfrm>
          <a:custGeom>
            <a:avLst/>
            <a:gdLst/>
            <a:ahLst/>
            <a:cxnLst/>
            <a:rect r="r" b="b" t="t" l="l"/>
            <a:pathLst>
              <a:path h="478754" w="478754">
                <a:moveTo>
                  <a:pt x="0" y="0"/>
                </a:moveTo>
                <a:lnTo>
                  <a:pt x="478754" y="0"/>
                </a:lnTo>
                <a:lnTo>
                  <a:pt x="478754" y="478754"/>
                </a:lnTo>
                <a:lnTo>
                  <a:pt x="0" y="478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883" y="6573672"/>
            <a:ext cx="4022715" cy="4049180"/>
          </a:xfrm>
          <a:custGeom>
            <a:avLst/>
            <a:gdLst/>
            <a:ahLst/>
            <a:cxnLst/>
            <a:rect r="r" b="b" t="t" l="l"/>
            <a:pathLst>
              <a:path h="4049180" w="4022715">
                <a:moveTo>
                  <a:pt x="0" y="0"/>
                </a:moveTo>
                <a:lnTo>
                  <a:pt x="4022715" y="0"/>
                </a:lnTo>
                <a:lnTo>
                  <a:pt x="4022715" y="4049180"/>
                </a:lnTo>
                <a:lnTo>
                  <a:pt x="0" y="40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5751" r="-136842" b="-771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717168" y="6573672"/>
            <a:ext cx="4022715" cy="4049180"/>
          </a:xfrm>
          <a:custGeom>
            <a:avLst/>
            <a:gdLst/>
            <a:ahLst/>
            <a:cxnLst/>
            <a:rect r="r" b="b" t="t" l="l"/>
            <a:pathLst>
              <a:path h="4049180" w="4022715">
                <a:moveTo>
                  <a:pt x="4022715" y="0"/>
                </a:moveTo>
                <a:lnTo>
                  <a:pt x="0" y="0"/>
                </a:lnTo>
                <a:lnTo>
                  <a:pt x="0" y="4049180"/>
                </a:lnTo>
                <a:lnTo>
                  <a:pt x="4022715" y="4049180"/>
                </a:lnTo>
                <a:lnTo>
                  <a:pt x="4022715" y="0"/>
                </a:lnTo>
                <a:close/>
              </a:path>
            </a:pathLst>
          </a:custGeom>
          <a:blipFill>
            <a:blip r:embed="rId2"/>
            <a:stretch>
              <a:fillRect l="0" t="-345751" r="-136842" b="-771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78000" y="2262715"/>
            <a:ext cx="4132000" cy="128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999" spc="2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2024's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78426" y="3613785"/>
            <a:ext cx="9160406" cy="15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b="true" sz="12000" spc="359">
                <a:solidFill>
                  <a:srgbClr val="FFDE59"/>
                </a:solidFill>
                <a:latin typeface="Aileron Bold"/>
                <a:ea typeface="Aileron Bold"/>
                <a:cs typeface="Aileron Bold"/>
                <a:sym typeface="Aileron Bold"/>
              </a:rPr>
              <a:t>Top Genres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99930" y="5391150"/>
            <a:ext cx="11488141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5999" spc="1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Edtech</a:t>
            </a:r>
            <a:r>
              <a:rPr lang="en-US" sz="5999" spc="17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- Topping the charts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9474" y="6413081"/>
            <a:ext cx="15169051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5999" spc="1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T4E+Compute</a:t>
            </a:r>
            <a:r>
              <a:rPr lang="en-US" sz="5999" spc="17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- Live at IIT Gandhinagar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9930" y="7435012"/>
            <a:ext cx="11717398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5999" spc="1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DETR</a:t>
            </a:r>
            <a:r>
              <a:rPr lang="en-US" sz="5999" spc="17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(Edtech Society's Version)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4717168" y="0"/>
            <a:ext cx="4022715" cy="4049180"/>
          </a:xfrm>
          <a:custGeom>
            <a:avLst/>
            <a:gdLst/>
            <a:ahLst/>
            <a:cxnLst/>
            <a:rect r="r" b="b" t="t" l="l"/>
            <a:pathLst>
              <a:path h="4049180" w="4022715">
                <a:moveTo>
                  <a:pt x="4022715" y="4049180"/>
                </a:moveTo>
                <a:lnTo>
                  <a:pt x="0" y="4049180"/>
                </a:lnTo>
                <a:lnTo>
                  <a:pt x="0" y="0"/>
                </a:lnTo>
                <a:lnTo>
                  <a:pt x="4022715" y="0"/>
                </a:lnTo>
                <a:lnTo>
                  <a:pt x="4022715" y="4049180"/>
                </a:lnTo>
                <a:close/>
              </a:path>
            </a:pathLst>
          </a:custGeom>
          <a:blipFill>
            <a:blip r:embed="rId2"/>
            <a:stretch>
              <a:fillRect l="0" t="-345751" r="-136842" b="-7712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982657" y="0"/>
            <a:ext cx="4022715" cy="4049180"/>
          </a:xfrm>
          <a:custGeom>
            <a:avLst/>
            <a:gdLst/>
            <a:ahLst/>
            <a:cxnLst/>
            <a:rect r="r" b="b" t="t" l="l"/>
            <a:pathLst>
              <a:path h="4049180" w="4022715">
                <a:moveTo>
                  <a:pt x="0" y="4049180"/>
                </a:moveTo>
                <a:lnTo>
                  <a:pt x="4022714" y="4049180"/>
                </a:lnTo>
                <a:lnTo>
                  <a:pt x="4022714" y="0"/>
                </a:lnTo>
                <a:lnTo>
                  <a:pt x="0" y="0"/>
                </a:lnTo>
                <a:lnTo>
                  <a:pt x="0" y="4049180"/>
                </a:lnTo>
                <a:close/>
              </a:path>
            </a:pathLst>
          </a:custGeom>
          <a:blipFill>
            <a:blip r:embed="rId2"/>
            <a:stretch>
              <a:fillRect l="0" t="-345751" r="-136842" b="-7712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186380" y="635689"/>
            <a:ext cx="5915240" cy="1593586"/>
            <a:chOff x="0" y="0"/>
            <a:chExt cx="7886986" cy="21247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64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24350" y="710565"/>
            <a:ext cx="8791575" cy="7904797"/>
            <a:chOff x="0" y="0"/>
            <a:chExt cx="11722100" cy="10539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5757"/>
              <a:ext cx="11619532" cy="10456136"/>
            </a:xfrm>
            <a:custGeom>
              <a:avLst/>
              <a:gdLst/>
              <a:ahLst/>
              <a:cxnLst/>
              <a:rect r="r" b="b" t="t" l="l"/>
              <a:pathLst>
                <a:path h="10456136" w="11619532">
                  <a:moveTo>
                    <a:pt x="0" y="6054053"/>
                  </a:moveTo>
                  <a:cubicBezTo>
                    <a:pt x="0" y="6052783"/>
                    <a:pt x="7620" y="6003253"/>
                    <a:pt x="11430" y="5976583"/>
                  </a:cubicBezTo>
                  <a:cubicBezTo>
                    <a:pt x="15240" y="5951183"/>
                    <a:pt x="22860" y="5900383"/>
                    <a:pt x="22860" y="5899113"/>
                  </a:cubicBezTo>
                  <a:cubicBezTo>
                    <a:pt x="22860" y="5899113"/>
                    <a:pt x="43180" y="5852123"/>
                    <a:pt x="52070" y="5827993"/>
                  </a:cubicBezTo>
                  <a:cubicBezTo>
                    <a:pt x="62230" y="5803863"/>
                    <a:pt x="81280" y="5756873"/>
                    <a:pt x="82550" y="5755603"/>
                  </a:cubicBezTo>
                  <a:cubicBezTo>
                    <a:pt x="86360" y="5749253"/>
                    <a:pt x="346710" y="5337773"/>
                    <a:pt x="433070" y="5227283"/>
                  </a:cubicBezTo>
                  <a:cubicBezTo>
                    <a:pt x="474980" y="5172673"/>
                    <a:pt x="488950" y="5171403"/>
                    <a:pt x="535940" y="5111713"/>
                  </a:cubicBezTo>
                  <a:cubicBezTo>
                    <a:pt x="662940" y="4954233"/>
                    <a:pt x="957580" y="4479253"/>
                    <a:pt x="1186180" y="4190963"/>
                  </a:cubicBezTo>
                  <a:cubicBezTo>
                    <a:pt x="1407160" y="3912833"/>
                    <a:pt x="1653540" y="3633433"/>
                    <a:pt x="1884680" y="3408643"/>
                  </a:cubicBezTo>
                  <a:cubicBezTo>
                    <a:pt x="2084070" y="3215603"/>
                    <a:pt x="2312670" y="2942553"/>
                    <a:pt x="2479040" y="2910803"/>
                  </a:cubicBezTo>
                  <a:cubicBezTo>
                    <a:pt x="2579370" y="2891753"/>
                    <a:pt x="2694940" y="3002243"/>
                    <a:pt x="2747010" y="3000973"/>
                  </a:cubicBezTo>
                  <a:cubicBezTo>
                    <a:pt x="2768600" y="2999703"/>
                    <a:pt x="2774950" y="2989543"/>
                    <a:pt x="2791460" y="2981923"/>
                  </a:cubicBezTo>
                  <a:cubicBezTo>
                    <a:pt x="2811780" y="2974303"/>
                    <a:pt x="2858770" y="2955253"/>
                    <a:pt x="2860040" y="2953983"/>
                  </a:cubicBezTo>
                  <a:cubicBezTo>
                    <a:pt x="2861310" y="2953983"/>
                    <a:pt x="2908300" y="2947633"/>
                    <a:pt x="2932430" y="2943823"/>
                  </a:cubicBezTo>
                  <a:cubicBezTo>
                    <a:pt x="2957830" y="2940013"/>
                    <a:pt x="3004820" y="2933663"/>
                    <a:pt x="3006090" y="2933663"/>
                  </a:cubicBezTo>
                  <a:cubicBezTo>
                    <a:pt x="3007360" y="2933663"/>
                    <a:pt x="3054350" y="2938743"/>
                    <a:pt x="3079750" y="2940013"/>
                  </a:cubicBezTo>
                  <a:cubicBezTo>
                    <a:pt x="3103880" y="2942553"/>
                    <a:pt x="3152140" y="2947633"/>
                    <a:pt x="3152140" y="2947633"/>
                  </a:cubicBezTo>
                  <a:cubicBezTo>
                    <a:pt x="3153410" y="2947633"/>
                    <a:pt x="3153410" y="2947633"/>
                    <a:pt x="3153410" y="2947633"/>
                  </a:cubicBezTo>
                  <a:cubicBezTo>
                    <a:pt x="3153410" y="2947633"/>
                    <a:pt x="3199130" y="2964143"/>
                    <a:pt x="3221990" y="2971763"/>
                  </a:cubicBezTo>
                  <a:cubicBezTo>
                    <a:pt x="3246120" y="2980653"/>
                    <a:pt x="3290570" y="2995893"/>
                    <a:pt x="3291840" y="2997163"/>
                  </a:cubicBezTo>
                  <a:cubicBezTo>
                    <a:pt x="3293110" y="2997163"/>
                    <a:pt x="3332480" y="3023833"/>
                    <a:pt x="3354070" y="3037803"/>
                  </a:cubicBezTo>
                  <a:cubicBezTo>
                    <a:pt x="3374390" y="3050503"/>
                    <a:pt x="3415030" y="3077173"/>
                    <a:pt x="3415030" y="3077173"/>
                  </a:cubicBezTo>
                  <a:cubicBezTo>
                    <a:pt x="3416300" y="3078443"/>
                    <a:pt x="3449320" y="3114003"/>
                    <a:pt x="3465830" y="3131783"/>
                  </a:cubicBezTo>
                  <a:cubicBezTo>
                    <a:pt x="3482340" y="3149563"/>
                    <a:pt x="3515360" y="3185123"/>
                    <a:pt x="3515360" y="3186393"/>
                  </a:cubicBezTo>
                  <a:cubicBezTo>
                    <a:pt x="3516630" y="3186393"/>
                    <a:pt x="3539490" y="3228303"/>
                    <a:pt x="3550920" y="3249893"/>
                  </a:cubicBezTo>
                  <a:cubicBezTo>
                    <a:pt x="3563620" y="3271483"/>
                    <a:pt x="3586480" y="3313393"/>
                    <a:pt x="3587750" y="3314663"/>
                  </a:cubicBezTo>
                  <a:cubicBezTo>
                    <a:pt x="3587750" y="3315933"/>
                    <a:pt x="3600450" y="3362923"/>
                    <a:pt x="3606800" y="3385783"/>
                  </a:cubicBezTo>
                  <a:cubicBezTo>
                    <a:pt x="3613150" y="3409913"/>
                    <a:pt x="3625850" y="3455633"/>
                    <a:pt x="3625850" y="3456903"/>
                  </a:cubicBezTo>
                  <a:cubicBezTo>
                    <a:pt x="3625850" y="3458173"/>
                    <a:pt x="3615690" y="3516593"/>
                    <a:pt x="3627120" y="3524213"/>
                  </a:cubicBezTo>
                  <a:cubicBezTo>
                    <a:pt x="3641090" y="3533103"/>
                    <a:pt x="3676650" y="3486113"/>
                    <a:pt x="3712210" y="3491193"/>
                  </a:cubicBezTo>
                  <a:cubicBezTo>
                    <a:pt x="3780790" y="3498813"/>
                    <a:pt x="3945890" y="3712173"/>
                    <a:pt x="3995420" y="3684233"/>
                  </a:cubicBezTo>
                  <a:cubicBezTo>
                    <a:pt x="4058920" y="3648673"/>
                    <a:pt x="3961130" y="3342603"/>
                    <a:pt x="3962400" y="3125433"/>
                  </a:cubicBezTo>
                  <a:cubicBezTo>
                    <a:pt x="3966210" y="2820633"/>
                    <a:pt x="3991610" y="2363433"/>
                    <a:pt x="4050030" y="2024343"/>
                  </a:cubicBezTo>
                  <a:cubicBezTo>
                    <a:pt x="4102100" y="1724623"/>
                    <a:pt x="4161790" y="1469353"/>
                    <a:pt x="4273550" y="1191223"/>
                  </a:cubicBezTo>
                  <a:cubicBezTo>
                    <a:pt x="4398010" y="882613"/>
                    <a:pt x="4552950" y="460973"/>
                    <a:pt x="4785360" y="265393"/>
                  </a:cubicBezTo>
                  <a:cubicBezTo>
                    <a:pt x="4986020" y="95213"/>
                    <a:pt x="5273040" y="-26707"/>
                    <a:pt x="5524500" y="5043"/>
                  </a:cubicBezTo>
                  <a:cubicBezTo>
                    <a:pt x="5822950" y="43143"/>
                    <a:pt x="6245860" y="379693"/>
                    <a:pt x="6445250" y="617183"/>
                  </a:cubicBezTo>
                  <a:cubicBezTo>
                    <a:pt x="6598920" y="801333"/>
                    <a:pt x="6659880" y="1028663"/>
                    <a:pt x="6710680" y="1230593"/>
                  </a:cubicBezTo>
                  <a:cubicBezTo>
                    <a:pt x="6756400" y="1412203"/>
                    <a:pt x="6708140" y="1746213"/>
                    <a:pt x="6756400" y="1769073"/>
                  </a:cubicBezTo>
                  <a:cubicBezTo>
                    <a:pt x="6775450" y="1779233"/>
                    <a:pt x="6789420" y="1732243"/>
                    <a:pt x="6828790" y="1724623"/>
                  </a:cubicBezTo>
                  <a:cubicBezTo>
                    <a:pt x="6944360" y="1700493"/>
                    <a:pt x="7353300" y="1706843"/>
                    <a:pt x="7565390" y="1833843"/>
                  </a:cubicBezTo>
                  <a:cubicBezTo>
                    <a:pt x="7811770" y="1981163"/>
                    <a:pt x="8063230" y="2393913"/>
                    <a:pt x="8169910" y="2644103"/>
                  </a:cubicBezTo>
                  <a:cubicBezTo>
                    <a:pt x="8244840" y="2820633"/>
                    <a:pt x="8180070" y="3092413"/>
                    <a:pt x="8252460" y="3143213"/>
                  </a:cubicBezTo>
                  <a:cubicBezTo>
                    <a:pt x="8295640" y="3173693"/>
                    <a:pt x="8354060" y="3092413"/>
                    <a:pt x="8431530" y="3111463"/>
                  </a:cubicBezTo>
                  <a:cubicBezTo>
                    <a:pt x="8624570" y="3159723"/>
                    <a:pt x="9296400" y="3742653"/>
                    <a:pt x="9333230" y="3812503"/>
                  </a:cubicBezTo>
                  <a:cubicBezTo>
                    <a:pt x="9337040" y="3821393"/>
                    <a:pt x="9328150" y="3826473"/>
                    <a:pt x="9334500" y="3830283"/>
                  </a:cubicBezTo>
                  <a:cubicBezTo>
                    <a:pt x="9358630" y="3850603"/>
                    <a:pt x="9594850" y="3743923"/>
                    <a:pt x="9743440" y="3755353"/>
                  </a:cubicBezTo>
                  <a:cubicBezTo>
                    <a:pt x="9928860" y="3770593"/>
                    <a:pt x="10227310" y="3854413"/>
                    <a:pt x="10358120" y="3973793"/>
                  </a:cubicBezTo>
                  <a:cubicBezTo>
                    <a:pt x="10459720" y="4067773"/>
                    <a:pt x="10454640" y="4309073"/>
                    <a:pt x="10524490" y="4343363"/>
                  </a:cubicBezTo>
                  <a:cubicBezTo>
                    <a:pt x="10566400" y="4363683"/>
                    <a:pt x="10605770" y="4297643"/>
                    <a:pt x="10665460" y="4306533"/>
                  </a:cubicBezTo>
                  <a:cubicBezTo>
                    <a:pt x="10791190" y="4325583"/>
                    <a:pt x="11150600" y="4528783"/>
                    <a:pt x="11211560" y="4634193"/>
                  </a:cubicBezTo>
                  <a:cubicBezTo>
                    <a:pt x="11242040" y="4686263"/>
                    <a:pt x="11195050" y="4761193"/>
                    <a:pt x="11215370" y="4786593"/>
                  </a:cubicBezTo>
                  <a:cubicBezTo>
                    <a:pt x="11228070" y="4804373"/>
                    <a:pt x="11256010" y="4784053"/>
                    <a:pt x="11278870" y="4804373"/>
                  </a:cubicBezTo>
                  <a:cubicBezTo>
                    <a:pt x="11367770" y="4885653"/>
                    <a:pt x="11610340" y="5429213"/>
                    <a:pt x="11619230" y="5723853"/>
                  </a:cubicBezTo>
                  <a:cubicBezTo>
                    <a:pt x="11626850" y="5991823"/>
                    <a:pt x="11488420" y="6238203"/>
                    <a:pt x="11385550" y="6499823"/>
                  </a:cubicBezTo>
                  <a:cubicBezTo>
                    <a:pt x="11272520" y="6786843"/>
                    <a:pt x="11054080" y="7245313"/>
                    <a:pt x="10957560" y="7374853"/>
                  </a:cubicBezTo>
                  <a:cubicBezTo>
                    <a:pt x="10925810" y="7418033"/>
                    <a:pt x="10894060" y="7411683"/>
                    <a:pt x="10877550" y="7449783"/>
                  </a:cubicBezTo>
                  <a:cubicBezTo>
                    <a:pt x="10850880" y="7513283"/>
                    <a:pt x="10919460" y="7632663"/>
                    <a:pt x="10882630" y="7743153"/>
                  </a:cubicBezTo>
                  <a:cubicBezTo>
                    <a:pt x="10820400" y="7933653"/>
                    <a:pt x="10543540" y="8233373"/>
                    <a:pt x="10360660" y="8427683"/>
                  </a:cubicBezTo>
                  <a:cubicBezTo>
                    <a:pt x="10200640" y="8596593"/>
                    <a:pt x="10046970" y="8710893"/>
                    <a:pt x="9861550" y="8856943"/>
                  </a:cubicBezTo>
                  <a:cubicBezTo>
                    <a:pt x="9644380" y="9027123"/>
                    <a:pt x="9338310" y="9255723"/>
                    <a:pt x="9130030" y="9382723"/>
                  </a:cubicBezTo>
                  <a:cubicBezTo>
                    <a:pt x="8986520" y="9470353"/>
                    <a:pt x="8872220" y="9489403"/>
                    <a:pt x="8750300" y="9579573"/>
                  </a:cubicBezTo>
                  <a:cubicBezTo>
                    <a:pt x="8606790" y="9683713"/>
                    <a:pt x="8509000" y="9864053"/>
                    <a:pt x="8341360" y="9996133"/>
                  </a:cubicBezTo>
                  <a:cubicBezTo>
                    <a:pt x="8135620" y="10156153"/>
                    <a:pt x="7862570" y="10382213"/>
                    <a:pt x="7581900" y="10441903"/>
                  </a:cubicBezTo>
                  <a:cubicBezTo>
                    <a:pt x="7284720" y="10506673"/>
                    <a:pt x="6761480" y="10328873"/>
                    <a:pt x="6600190" y="10337763"/>
                  </a:cubicBezTo>
                  <a:cubicBezTo>
                    <a:pt x="6548120" y="10340303"/>
                    <a:pt x="6548120" y="10355543"/>
                    <a:pt x="6496050" y="10360623"/>
                  </a:cubicBezTo>
                  <a:cubicBezTo>
                    <a:pt x="6352540" y="10378403"/>
                    <a:pt x="5938520" y="10411423"/>
                    <a:pt x="5668010" y="10374593"/>
                  </a:cubicBezTo>
                  <a:cubicBezTo>
                    <a:pt x="5394960" y="10336493"/>
                    <a:pt x="5071110" y="10304743"/>
                    <a:pt x="4865370" y="10134563"/>
                  </a:cubicBezTo>
                  <a:cubicBezTo>
                    <a:pt x="4645660" y="9952953"/>
                    <a:pt x="4422140" y="9545283"/>
                    <a:pt x="4422140" y="9278583"/>
                  </a:cubicBezTo>
                  <a:cubicBezTo>
                    <a:pt x="4420870" y="9047443"/>
                    <a:pt x="4679950" y="8719783"/>
                    <a:pt x="4754880" y="8629613"/>
                  </a:cubicBezTo>
                  <a:cubicBezTo>
                    <a:pt x="4780280" y="8599133"/>
                    <a:pt x="4813300" y="8602943"/>
                    <a:pt x="4817110" y="8581353"/>
                  </a:cubicBezTo>
                  <a:cubicBezTo>
                    <a:pt x="4823460" y="8554683"/>
                    <a:pt x="4767580" y="8489913"/>
                    <a:pt x="4756150" y="8473403"/>
                  </a:cubicBezTo>
                  <a:cubicBezTo>
                    <a:pt x="4752340" y="8468323"/>
                    <a:pt x="4752340" y="8464513"/>
                    <a:pt x="4747260" y="8464513"/>
                  </a:cubicBezTo>
                  <a:cubicBezTo>
                    <a:pt x="4718050" y="8463243"/>
                    <a:pt x="4552950" y="8666443"/>
                    <a:pt x="4424680" y="8769313"/>
                  </a:cubicBezTo>
                  <a:cubicBezTo>
                    <a:pt x="4260850" y="8897583"/>
                    <a:pt x="4042410" y="9043633"/>
                    <a:pt x="3831590" y="9156663"/>
                  </a:cubicBezTo>
                  <a:cubicBezTo>
                    <a:pt x="3613150" y="9273503"/>
                    <a:pt x="3378200" y="9391613"/>
                    <a:pt x="3131820" y="9452573"/>
                  </a:cubicBezTo>
                  <a:cubicBezTo>
                    <a:pt x="2876550" y="9516073"/>
                    <a:pt x="2586990" y="9560523"/>
                    <a:pt x="2324100" y="9521153"/>
                  </a:cubicBezTo>
                  <a:cubicBezTo>
                    <a:pt x="2056130" y="9480513"/>
                    <a:pt x="1760220" y="9392883"/>
                    <a:pt x="1541780" y="9204923"/>
                  </a:cubicBezTo>
                  <a:cubicBezTo>
                    <a:pt x="1282700" y="8980133"/>
                    <a:pt x="1080770" y="8517853"/>
                    <a:pt x="943610" y="8182573"/>
                  </a:cubicBezTo>
                  <a:cubicBezTo>
                    <a:pt x="825500" y="7891743"/>
                    <a:pt x="760730" y="7585673"/>
                    <a:pt x="728980" y="7321513"/>
                  </a:cubicBezTo>
                  <a:cubicBezTo>
                    <a:pt x="701040" y="7103073"/>
                    <a:pt x="758190" y="6738583"/>
                    <a:pt x="726440" y="6713183"/>
                  </a:cubicBezTo>
                  <a:cubicBezTo>
                    <a:pt x="721360" y="6709373"/>
                    <a:pt x="707390" y="6718263"/>
                    <a:pt x="707390" y="6718263"/>
                  </a:cubicBezTo>
                  <a:cubicBezTo>
                    <a:pt x="706120" y="6718263"/>
                    <a:pt x="655320" y="6716993"/>
                    <a:pt x="629920" y="6715723"/>
                  </a:cubicBezTo>
                  <a:cubicBezTo>
                    <a:pt x="603250" y="6714453"/>
                    <a:pt x="552450" y="6713183"/>
                    <a:pt x="551180" y="6713183"/>
                  </a:cubicBezTo>
                  <a:cubicBezTo>
                    <a:pt x="549910" y="6713183"/>
                    <a:pt x="501650" y="6699213"/>
                    <a:pt x="476250" y="6692863"/>
                  </a:cubicBezTo>
                  <a:cubicBezTo>
                    <a:pt x="450850" y="6685243"/>
                    <a:pt x="401320" y="6672543"/>
                    <a:pt x="400050" y="6671273"/>
                  </a:cubicBezTo>
                  <a:cubicBezTo>
                    <a:pt x="400050" y="6671273"/>
                    <a:pt x="355600" y="6645873"/>
                    <a:pt x="332740" y="6633173"/>
                  </a:cubicBezTo>
                  <a:cubicBezTo>
                    <a:pt x="309880" y="6620473"/>
                    <a:pt x="265430" y="6596343"/>
                    <a:pt x="264160" y="6595073"/>
                  </a:cubicBezTo>
                  <a:cubicBezTo>
                    <a:pt x="262890" y="6595073"/>
                    <a:pt x="226060" y="6559513"/>
                    <a:pt x="207010" y="6541733"/>
                  </a:cubicBezTo>
                  <a:cubicBezTo>
                    <a:pt x="187960" y="6523953"/>
                    <a:pt x="151130" y="6489663"/>
                    <a:pt x="149860" y="6488393"/>
                  </a:cubicBezTo>
                  <a:cubicBezTo>
                    <a:pt x="149860" y="6487123"/>
                    <a:pt x="121920" y="6445213"/>
                    <a:pt x="107950" y="6422353"/>
                  </a:cubicBezTo>
                  <a:cubicBezTo>
                    <a:pt x="93980" y="6400763"/>
                    <a:pt x="66040" y="6358853"/>
                    <a:pt x="64770" y="6357583"/>
                  </a:cubicBezTo>
                  <a:cubicBezTo>
                    <a:pt x="64770" y="6356313"/>
                    <a:pt x="48260" y="6308053"/>
                    <a:pt x="39370" y="6283923"/>
                  </a:cubicBezTo>
                  <a:cubicBezTo>
                    <a:pt x="31750" y="6258523"/>
                    <a:pt x="13970" y="6210263"/>
                    <a:pt x="13970" y="6210263"/>
                  </a:cubicBezTo>
                  <a:cubicBezTo>
                    <a:pt x="13970" y="6208993"/>
                    <a:pt x="8890" y="6158193"/>
                    <a:pt x="6350" y="6131523"/>
                  </a:cubicBezTo>
                  <a:cubicBezTo>
                    <a:pt x="3810" y="6106123"/>
                    <a:pt x="0" y="6054053"/>
                    <a:pt x="0" y="6054053"/>
                  </a:cubicBezTo>
                  <a:moveTo>
                    <a:pt x="3202940" y="8073353"/>
                  </a:moveTo>
                  <a:cubicBezTo>
                    <a:pt x="3460750" y="7931113"/>
                    <a:pt x="4216400" y="7293573"/>
                    <a:pt x="4231640" y="7259283"/>
                  </a:cubicBezTo>
                  <a:cubicBezTo>
                    <a:pt x="4232910" y="7256743"/>
                    <a:pt x="4231640" y="7255473"/>
                    <a:pt x="4231640" y="7255473"/>
                  </a:cubicBezTo>
                  <a:cubicBezTo>
                    <a:pt x="4217670" y="7249123"/>
                    <a:pt x="3761740" y="7655523"/>
                    <a:pt x="3634740" y="7708863"/>
                  </a:cubicBezTo>
                  <a:cubicBezTo>
                    <a:pt x="3583940" y="7730453"/>
                    <a:pt x="3559810" y="7703783"/>
                    <a:pt x="3516630" y="7726643"/>
                  </a:cubicBezTo>
                  <a:cubicBezTo>
                    <a:pt x="3429000" y="7773633"/>
                    <a:pt x="3202940" y="8073353"/>
                    <a:pt x="3202940" y="8073353"/>
                  </a:cubicBezTo>
                  <a:moveTo>
                    <a:pt x="5163820" y="2793963"/>
                  </a:moveTo>
                  <a:cubicBezTo>
                    <a:pt x="5180330" y="2768563"/>
                    <a:pt x="5180330" y="2768563"/>
                    <a:pt x="5180330" y="2768563"/>
                  </a:cubicBezTo>
                  <a:cubicBezTo>
                    <a:pt x="5180330" y="2768563"/>
                    <a:pt x="5217160" y="2736813"/>
                    <a:pt x="5234940" y="2720303"/>
                  </a:cubicBezTo>
                  <a:cubicBezTo>
                    <a:pt x="5253990" y="2703793"/>
                    <a:pt x="5289550" y="2670773"/>
                    <a:pt x="5289550" y="2670773"/>
                  </a:cubicBezTo>
                  <a:cubicBezTo>
                    <a:pt x="5290820" y="2669503"/>
                    <a:pt x="5334000" y="2647913"/>
                    <a:pt x="5355590" y="2636483"/>
                  </a:cubicBezTo>
                  <a:cubicBezTo>
                    <a:pt x="5377180" y="2625053"/>
                    <a:pt x="5419090" y="2602193"/>
                    <a:pt x="5420360" y="2600923"/>
                  </a:cubicBezTo>
                  <a:cubicBezTo>
                    <a:pt x="5421630" y="2600923"/>
                    <a:pt x="5468620" y="2589493"/>
                    <a:pt x="5492750" y="2583143"/>
                  </a:cubicBezTo>
                  <a:cubicBezTo>
                    <a:pt x="5515610" y="2576793"/>
                    <a:pt x="5562600" y="2565363"/>
                    <a:pt x="5563870" y="2565363"/>
                  </a:cubicBezTo>
                  <a:cubicBezTo>
                    <a:pt x="5565140" y="2565363"/>
                    <a:pt x="5595620" y="2572983"/>
                    <a:pt x="5609590" y="2565363"/>
                  </a:cubicBezTo>
                  <a:cubicBezTo>
                    <a:pt x="5632450" y="2551393"/>
                    <a:pt x="5655310" y="2508213"/>
                    <a:pt x="5670550" y="2454873"/>
                  </a:cubicBezTo>
                  <a:cubicBezTo>
                    <a:pt x="5702300" y="2338033"/>
                    <a:pt x="5725160" y="2073873"/>
                    <a:pt x="5695950" y="1870673"/>
                  </a:cubicBezTo>
                  <a:cubicBezTo>
                    <a:pt x="5662930" y="1639533"/>
                    <a:pt x="5524500" y="1140423"/>
                    <a:pt x="5449570" y="1145503"/>
                  </a:cubicBezTo>
                  <a:cubicBezTo>
                    <a:pt x="5356860" y="1150583"/>
                    <a:pt x="5248910" y="2014183"/>
                    <a:pt x="5203190" y="2318983"/>
                  </a:cubicBezTo>
                  <a:cubicBezTo>
                    <a:pt x="5175250" y="2512023"/>
                    <a:pt x="5163820" y="2793963"/>
                    <a:pt x="5163820" y="2793963"/>
                  </a:cubicBezTo>
                  <a:moveTo>
                    <a:pt x="6611620" y="3940773"/>
                  </a:moveTo>
                  <a:cubicBezTo>
                    <a:pt x="7179310" y="3338793"/>
                    <a:pt x="7185660" y="3261323"/>
                    <a:pt x="7160260" y="3248623"/>
                  </a:cubicBezTo>
                  <a:cubicBezTo>
                    <a:pt x="7108190" y="3220683"/>
                    <a:pt x="6720840" y="3506433"/>
                    <a:pt x="6642100" y="3646133"/>
                  </a:cubicBezTo>
                  <a:cubicBezTo>
                    <a:pt x="6590030" y="3741383"/>
                    <a:pt x="6611620" y="3940773"/>
                    <a:pt x="6611620" y="394077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89585" y="8187690"/>
            <a:ext cx="1742123" cy="1906905"/>
            <a:chOff x="0" y="0"/>
            <a:chExt cx="2322830" cy="25425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038" y="49840"/>
              <a:ext cx="2222252" cy="2443395"/>
            </a:xfrm>
            <a:custGeom>
              <a:avLst/>
              <a:gdLst/>
              <a:ahLst/>
              <a:cxnLst/>
              <a:rect r="r" b="b" t="t" l="l"/>
              <a:pathLst>
                <a:path h="2443395" w="2222252">
                  <a:moveTo>
                    <a:pt x="2152142" y="522930"/>
                  </a:moveTo>
                  <a:cubicBezTo>
                    <a:pt x="1444752" y="1395420"/>
                    <a:pt x="1077722" y="1834840"/>
                    <a:pt x="878332" y="2055820"/>
                  </a:cubicBezTo>
                  <a:cubicBezTo>
                    <a:pt x="765302" y="2181550"/>
                    <a:pt x="672592" y="2283150"/>
                    <a:pt x="601472" y="2342840"/>
                  </a:cubicBezTo>
                  <a:cubicBezTo>
                    <a:pt x="564642" y="2375860"/>
                    <a:pt x="541782" y="2392370"/>
                    <a:pt x="507492" y="2408880"/>
                  </a:cubicBezTo>
                  <a:cubicBezTo>
                    <a:pt x="473202" y="2425390"/>
                    <a:pt x="435102" y="2435550"/>
                    <a:pt x="397002" y="2440630"/>
                  </a:cubicBezTo>
                  <a:cubicBezTo>
                    <a:pt x="360172" y="2445710"/>
                    <a:pt x="319532" y="2443170"/>
                    <a:pt x="282702" y="2435550"/>
                  </a:cubicBezTo>
                  <a:cubicBezTo>
                    <a:pt x="245872" y="2427930"/>
                    <a:pt x="207772" y="2413960"/>
                    <a:pt x="176022" y="2394910"/>
                  </a:cubicBezTo>
                  <a:cubicBezTo>
                    <a:pt x="143002" y="2374590"/>
                    <a:pt x="112522" y="2349190"/>
                    <a:pt x="87122" y="2321250"/>
                  </a:cubicBezTo>
                  <a:cubicBezTo>
                    <a:pt x="62992" y="2292040"/>
                    <a:pt x="41402" y="2257750"/>
                    <a:pt x="27432" y="2223460"/>
                  </a:cubicBezTo>
                  <a:cubicBezTo>
                    <a:pt x="12192" y="2187900"/>
                    <a:pt x="3302" y="2148530"/>
                    <a:pt x="762" y="2111700"/>
                  </a:cubicBezTo>
                  <a:cubicBezTo>
                    <a:pt x="-1778" y="2073600"/>
                    <a:pt x="2032" y="2032960"/>
                    <a:pt x="12192" y="1997400"/>
                  </a:cubicBezTo>
                  <a:cubicBezTo>
                    <a:pt x="22352" y="1960570"/>
                    <a:pt x="38862" y="1923740"/>
                    <a:pt x="59182" y="1891990"/>
                  </a:cubicBezTo>
                  <a:cubicBezTo>
                    <a:pt x="79502" y="1860240"/>
                    <a:pt x="107442" y="1831030"/>
                    <a:pt x="136652" y="1808170"/>
                  </a:cubicBezTo>
                  <a:cubicBezTo>
                    <a:pt x="167132" y="1785310"/>
                    <a:pt x="202692" y="1764990"/>
                    <a:pt x="238252" y="1753560"/>
                  </a:cubicBezTo>
                  <a:cubicBezTo>
                    <a:pt x="273812" y="1740860"/>
                    <a:pt x="313182" y="1733240"/>
                    <a:pt x="351282" y="1733240"/>
                  </a:cubicBezTo>
                  <a:cubicBezTo>
                    <a:pt x="389382" y="1733240"/>
                    <a:pt x="428752" y="1738320"/>
                    <a:pt x="464312" y="1751020"/>
                  </a:cubicBezTo>
                  <a:cubicBezTo>
                    <a:pt x="501142" y="1762450"/>
                    <a:pt x="536702" y="1780230"/>
                    <a:pt x="567182" y="1803090"/>
                  </a:cubicBezTo>
                  <a:cubicBezTo>
                    <a:pt x="597662" y="1825950"/>
                    <a:pt x="625602" y="1855160"/>
                    <a:pt x="647192" y="1885640"/>
                  </a:cubicBezTo>
                  <a:cubicBezTo>
                    <a:pt x="668782" y="1917390"/>
                    <a:pt x="685292" y="1952950"/>
                    <a:pt x="695452" y="1989780"/>
                  </a:cubicBezTo>
                  <a:cubicBezTo>
                    <a:pt x="706882" y="2025340"/>
                    <a:pt x="711962" y="2065980"/>
                    <a:pt x="709422" y="2104080"/>
                  </a:cubicBezTo>
                  <a:cubicBezTo>
                    <a:pt x="708152" y="2140910"/>
                    <a:pt x="699262" y="2180280"/>
                    <a:pt x="686562" y="2215840"/>
                  </a:cubicBezTo>
                  <a:cubicBezTo>
                    <a:pt x="672592" y="2251400"/>
                    <a:pt x="652272" y="2285690"/>
                    <a:pt x="628142" y="2314900"/>
                  </a:cubicBezTo>
                  <a:cubicBezTo>
                    <a:pt x="604012" y="2344110"/>
                    <a:pt x="573532" y="2370780"/>
                    <a:pt x="541782" y="2389830"/>
                  </a:cubicBezTo>
                  <a:cubicBezTo>
                    <a:pt x="508762" y="2410150"/>
                    <a:pt x="471932" y="2425390"/>
                    <a:pt x="435102" y="2434280"/>
                  </a:cubicBezTo>
                  <a:cubicBezTo>
                    <a:pt x="398272" y="2441900"/>
                    <a:pt x="357632" y="2445710"/>
                    <a:pt x="320802" y="2441900"/>
                  </a:cubicBezTo>
                  <a:cubicBezTo>
                    <a:pt x="282702" y="2438090"/>
                    <a:pt x="244602" y="2427930"/>
                    <a:pt x="209042" y="2411420"/>
                  </a:cubicBezTo>
                  <a:cubicBezTo>
                    <a:pt x="174752" y="2396180"/>
                    <a:pt x="141732" y="2374590"/>
                    <a:pt x="113792" y="2347920"/>
                  </a:cubicBezTo>
                  <a:cubicBezTo>
                    <a:pt x="85852" y="2322520"/>
                    <a:pt x="61722" y="2290770"/>
                    <a:pt x="43942" y="2257750"/>
                  </a:cubicBezTo>
                  <a:cubicBezTo>
                    <a:pt x="24892" y="2224730"/>
                    <a:pt x="12192" y="2186630"/>
                    <a:pt x="5842" y="2149800"/>
                  </a:cubicBezTo>
                  <a:cubicBezTo>
                    <a:pt x="-508" y="2111700"/>
                    <a:pt x="-1778" y="2072330"/>
                    <a:pt x="4572" y="2034230"/>
                  </a:cubicBezTo>
                  <a:cubicBezTo>
                    <a:pt x="9652" y="1997400"/>
                    <a:pt x="22352" y="1959300"/>
                    <a:pt x="40132" y="1925010"/>
                  </a:cubicBezTo>
                  <a:cubicBezTo>
                    <a:pt x="56642" y="1891990"/>
                    <a:pt x="75692" y="1869130"/>
                    <a:pt x="108712" y="1833570"/>
                  </a:cubicBezTo>
                  <a:cubicBezTo>
                    <a:pt x="167132" y="1768800"/>
                    <a:pt x="282702" y="1686250"/>
                    <a:pt x="380492" y="1592270"/>
                  </a:cubicBezTo>
                  <a:cubicBezTo>
                    <a:pt x="503682" y="1474160"/>
                    <a:pt x="653542" y="1317950"/>
                    <a:pt x="785622" y="1173170"/>
                  </a:cubicBezTo>
                  <a:cubicBezTo>
                    <a:pt x="920242" y="1028390"/>
                    <a:pt x="1039622" y="889960"/>
                    <a:pt x="1178052" y="723590"/>
                  </a:cubicBezTo>
                  <a:cubicBezTo>
                    <a:pt x="1341882" y="528010"/>
                    <a:pt x="1573022" y="167330"/>
                    <a:pt x="1702562" y="68270"/>
                  </a:cubicBezTo>
                  <a:cubicBezTo>
                    <a:pt x="1757172" y="25090"/>
                    <a:pt x="1802892" y="14930"/>
                    <a:pt x="1843532" y="6040"/>
                  </a:cubicBezTo>
                  <a:cubicBezTo>
                    <a:pt x="1872742" y="-1580"/>
                    <a:pt x="1895602" y="-310"/>
                    <a:pt x="1921002" y="960"/>
                  </a:cubicBezTo>
                  <a:cubicBezTo>
                    <a:pt x="1946402" y="3500"/>
                    <a:pt x="1969262" y="4770"/>
                    <a:pt x="1997202" y="16200"/>
                  </a:cubicBezTo>
                  <a:cubicBezTo>
                    <a:pt x="2036572" y="31440"/>
                    <a:pt x="2097532" y="68270"/>
                    <a:pt x="2129282" y="96210"/>
                  </a:cubicBezTo>
                  <a:cubicBezTo>
                    <a:pt x="2150872" y="116530"/>
                    <a:pt x="2162302" y="131770"/>
                    <a:pt x="2176272" y="157170"/>
                  </a:cubicBezTo>
                  <a:cubicBezTo>
                    <a:pt x="2195322" y="195270"/>
                    <a:pt x="2218182" y="254960"/>
                    <a:pt x="2221992" y="305760"/>
                  </a:cubicBezTo>
                  <a:cubicBezTo>
                    <a:pt x="2224532" y="355290"/>
                    <a:pt x="2208022" y="417520"/>
                    <a:pt x="2192782" y="456890"/>
                  </a:cubicBezTo>
                  <a:cubicBezTo>
                    <a:pt x="2182622" y="484830"/>
                    <a:pt x="2152142" y="522930"/>
                    <a:pt x="2152142" y="52293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25793" y="8212455"/>
            <a:ext cx="2059305" cy="1840230"/>
            <a:chOff x="0" y="0"/>
            <a:chExt cx="2745740" cy="2453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610" y="50557"/>
              <a:ext cx="2646101" cy="2351445"/>
            </a:xfrm>
            <a:custGeom>
              <a:avLst/>
              <a:gdLst/>
              <a:ahLst/>
              <a:cxnLst/>
              <a:rect r="r" b="b" t="t" l="l"/>
              <a:pathLst>
                <a:path h="2351445" w="2646101">
                  <a:moveTo>
                    <a:pt x="2535110" y="586983"/>
                  </a:moveTo>
                  <a:cubicBezTo>
                    <a:pt x="1842960" y="1260083"/>
                    <a:pt x="1769300" y="1329933"/>
                    <a:pt x="1619440" y="1459473"/>
                  </a:cubicBezTo>
                  <a:cubicBezTo>
                    <a:pt x="1374330" y="1671563"/>
                    <a:pt x="787590" y="2155433"/>
                    <a:pt x="619950" y="2268463"/>
                  </a:cubicBezTo>
                  <a:cubicBezTo>
                    <a:pt x="567880" y="2304023"/>
                    <a:pt x="550100" y="2315453"/>
                    <a:pt x="512000" y="2328153"/>
                  </a:cubicBezTo>
                  <a:cubicBezTo>
                    <a:pt x="473900" y="2342123"/>
                    <a:pt x="430720" y="2349743"/>
                    <a:pt x="390080" y="2351013"/>
                  </a:cubicBezTo>
                  <a:cubicBezTo>
                    <a:pt x="349440" y="2352283"/>
                    <a:pt x="306260" y="2345933"/>
                    <a:pt x="266890" y="2333233"/>
                  </a:cubicBezTo>
                  <a:cubicBezTo>
                    <a:pt x="228790" y="2320533"/>
                    <a:pt x="189420" y="2301483"/>
                    <a:pt x="156400" y="2277353"/>
                  </a:cubicBezTo>
                  <a:cubicBezTo>
                    <a:pt x="124650" y="2253223"/>
                    <a:pt x="94170" y="2222743"/>
                    <a:pt x="70040" y="2189723"/>
                  </a:cubicBezTo>
                  <a:cubicBezTo>
                    <a:pt x="47180" y="2155433"/>
                    <a:pt x="28130" y="2117333"/>
                    <a:pt x="15430" y="2077963"/>
                  </a:cubicBezTo>
                  <a:cubicBezTo>
                    <a:pt x="4000" y="2038593"/>
                    <a:pt x="-1080" y="1995413"/>
                    <a:pt x="190" y="1954773"/>
                  </a:cubicBezTo>
                  <a:cubicBezTo>
                    <a:pt x="1460" y="1914133"/>
                    <a:pt x="10350" y="1872223"/>
                    <a:pt x="24320" y="1834123"/>
                  </a:cubicBezTo>
                  <a:cubicBezTo>
                    <a:pt x="39560" y="1796023"/>
                    <a:pt x="61150" y="1757923"/>
                    <a:pt x="86550" y="1726173"/>
                  </a:cubicBezTo>
                  <a:cubicBezTo>
                    <a:pt x="111950" y="1694423"/>
                    <a:pt x="144970" y="1666483"/>
                    <a:pt x="179260" y="1644893"/>
                  </a:cubicBezTo>
                  <a:cubicBezTo>
                    <a:pt x="213550" y="1623303"/>
                    <a:pt x="254190" y="1605523"/>
                    <a:pt x="293560" y="1596633"/>
                  </a:cubicBezTo>
                  <a:cubicBezTo>
                    <a:pt x="332930" y="1586473"/>
                    <a:pt x="376110" y="1583933"/>
                    <a:pt x="416750" y="1587743"/>
                  </a:cubicBezTo>
                  <a:cubicBezTo>
                    <a:pt x="457390" y="1591553"/>
                    <a:pt x="499300" y="1601713"/>
                    <a:pt x="537400" y="1618223"/>
                  </a:cubicBezTo>
                  <a:cubicBezTo>
                    <a:pt x="574230" y="1634733"/>
                    <a:pt x="611060" y="1658863"/>
                    <a:pt x="640270" y="1685533"/>
                  </a:cubicBezTo>
                  <a:cubicBezTo>
                    <a:pt x="670750" y="1713473"/>
                    <a:pt x="697420" y="1747763"/>
                    <a:pt x="717740" y="1783323"/>
                  </a:cubicBezTo>
                  <a:cubicBezTo>
                    <a:pt x="736790" y="1818883"/>
                    <a:pt x="752030" y="1859523"/>
                    <a:pt x="759650" y="1900163"/>
                  </a:cubicBezTo>
                  <a:cubicBezTo>
                    <a:pt x="766000" y="1939533"/>
                    <a:pt x="767270" y="1982713"/>
                    <a:pt x="760920" y="2023353"/>
                  </a:cubicBezTo>
                  <a:cubicBezTo>
                    <a:pt x="755840" y="2063993"/>
                    <a:pt x="741870" y="2104633"/>
                    <a:pt x="724090" y="2141463"/>
                  </a:cubicBezTo>
                  <a:cubicBezTo>
                    <a:pt x="705040" y="2178293"/>
                    <a:pt x="679640" y="2212583"/>
                    <a:pt x="650430" y="2241793"/>
                  </a:cubicBezTo>
                  <a:cubicBezTo>
                    <a:pt x="622490" y="2269733"/>
                    <a:pt x="586930" y="2295133"/>
                    <a:pt x="550100" y="2312913"/>
                  </a:cubicBezTo>
                  <a:cubicBezTo>
                    <a:pt x="513270" y="2330693"/>
                    <a:pt x="471360" y="2343393"/>
                    <a:pt x="430720" y="2348473"/>
                  </a:cubicBezTo>
                  <a:cubicBezTo>
                    <a:pt x="391350" y="2353553"/>
                    <a:pt x="346900" y="2352283"/>
                    <a:pt x="307530" y="2343393"/>
                  </a:cubicBezTo>
                  <a:cubicBezTo>
                    <a:pt x="266890" y="2335773"/>
                    <a:pt x="226250" y="2320533"/>
                    <a:pt x="191960" y="2300213"/>
                  </a:cubicBezTo>
                  <a:cubicBezTo>
                    <a:pt x="156400" y="2279893"/>
                    <a:pt x="122110" y="2251953"/>
                    <a:pt x="95440" y="2221473"/>
                  </a:cubicBezTo>
                  <a:cubicBezTo>
                    <a:pt x="68770" y="2190993"/>
                    <a:pt x="45910" y="2154163"/>
                    <a:pt x="29400" y="2117333"/>
                  </a:cubicBezTo>
                  <a:cubicBezTo>
                    <a:pt x="14160" y="2079233"/>
                    <a:pt x="4000" y="2037323"/>
                    <a:pt x="1460" y="1996683"/>
                  </a:cubicBezTo>
                  <a:cubicBezTo>
                    <a:pt x="-2350" y="1956043"/>
                    <a:pt x="1460" y="1912863"/>
                    <a:pt x="11620" y="1873493"/>
                  </a:cubicBezTo>
                  <a:cubicBezTo>
                    <a:pt x="21780" y="1834123"/>
                    <a:pt x="39560" y="1793483"/>
                    <a:pt x="62420" y="1759193"/>
                  </a:cubicBezTo>
                  <a:cubicBezTo>
                    <a:pt x="84010" y="1726173"/>
                    <a:pt x="99250" y="1709663"/>
                    <a:pt x="144970" y="1669023"/>
                  </a:cubicBezTo>
                  <a:cubicBezTo>
                    <a:pt x="292290" y="1535673"/>
                    <a:pt x="852360" y="1171183"/>
                    <a:pt x="1144460" y="931153"/>
                  </a:cubicBezTo>
                  <a:cubicBezTo>
                    <a:pt x="1392110" y="727953"/>
                    <a:pt x="1611820" y="495543"/>
                    <a:pt x="1797240" y="332983"/>
                  </a:cubicBezTo>
                  <a:cubicBezTo>
                    <a:pt x="1930590" y="216143"/>
                    <a:pt x="2071560" y="85333"/>
                    <a:pt x="2149030" y="39613"/>
                  </a:cubicBezTo>
                  <a:cubicBezTo>
                    <a:pt x="2182050" y="20563"/>
                    <a:pt x="2198560" y="16753"/>
                    <a:pt x="2225230" y="10403"/>
                  </a:cubicBezTo>
                  <a:cubicBezTo>
                    <a:pt x="2250630" y="4053"/>
                    <a:pt x="2278570" y="243"/>
                    <a:pt x="2305240" y="243"/>
                  </a:cubicBezTo>
                  <a:cubicBezTo>
                    <a:pt x="2331910" y="-1027"/>
                    <a:pt x="2359850" y="2783"/>
                    <a:pt x="2386520" y="9133"/>
                  </a:cubicBezTo>
                  <a:cubicBezTo>
                    <a:pt x="2411920" y="15483"/>
                    <a:pt x="2438590" y="24373"/>
                    <a:pt x="2462720" y="37073"/>
                  </a:cubicBezTo>
                  <a:cubicBezTo>
                    <a:pt x="2486850" y="48503"/>
                    <a:pt x="2509710" y="65013"/>
                    <a:pt x="2530030" y="82793"/>
                  </a:cubicBezTo>
                  <a:cubicBezTo>
                    <a:pt x="2550350" y="100573"/>
                    <a:pt x="2569400" y="120893"/>
                    <a:pt x="2584640" y="142483"/>
                  </a:cubicBezTo>
                  <a:cubicBezTo>
                    <a:pt x="2599880" y="165343"/>
                    <a:pt x="2612580" y="189473"/>
                    <a:pt x="2622740" y="214873"/>
                  </a:cubicBezTo>
                  <a:cubicBezTo>
                    <a:pt x="2632900" y="239003"/>
                    <a:pt x="2639250" y="266943"/>
                    <a:pt x="2643060" y="293613"/>
                  </a:cubicBezTo>
                  <a:cubicBezTo>
                    <a:pt x="2646870" y="320283"/>
                    <a:pt x="2646870" y="348223"/>
                    <a:pt x="2644330" y="374893"/>
                  </a:cubicBezTo>
                  <a:cubicBezTo>
                    <a:pt x="2640520" y="401563"/>
                    <a:pt x="2634170" y="428233"/>
                    <a:pt x="2625280" y="453633"/>
                  </a:cubicBezTo>
                  <a:cubicBezTo>
                    <a:pt x="2616390" y="479033"/>
                    <a:pt x="2603690" y="503163"/>
                    <a:pt x="2588450" y="526023"/>
                  </a:cubicBezTo>
                  <a:cubicBezTo>
                    <a:pt x="2573210" y="548883"/>
                    <a:pt x="2535110" y="586983"/>
                    <a:pt x="2535110" y="58698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6683" y="9252585"/>
            <a:ext cx="1211580" cy="720090"/>
            <a:chOff x="0" y="0"/>
            <a:chExt cx="1615440" cy="960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329" y="50603"/>
              <a:ext cx="1517851" cy="858878"/>
            </a:xfrm>
            <a:custGeom>
              <a:avLst/>
              <a:gdLst/>
              <a:ahLst/>
              <a:cxnLst/>
              <a:rect r="r" b="b" t="t" l="l"/>
              <a:pathLst>
                <a:path h="858878" w="1517851">
                  <a:moveTo>
                    <a:pt x="1277821" y="619957"/>
                  </a:moveTo>
                  <a:cubicBezTo>
                    <a:pt x="355801" y="859987"/>
                    <a:pt x="334211" y="859987"/>
                    <a:pt x="298651" y="856177"/>
                  </a:cubicBezTo>
                  <a:cubicBezTo>
                    <a:pt x="261821" y="851097"/>
                    <a:pt x="224991" y="839667"/>
                    <a:pt x="191971" y="823157"/>
                  </a:cubicBezTo>
                  <a:cubicBezTo>
                    <a:pt x="158951" y="806647"/>
                    <a:pt x="127201" y="783787"/>
                    <a:pt x="101801" y="758387"/>
                  </a:cubicBezTo>
                  <a:cubicBezTo>
                    <a:pt x="75131" y="732987"/>
                    <a:pt x="52271" y="701237"/>
                    <a:pt x="35761" y="668217"/>
                  </a:cubicBezTo>
                  <a:cubicBezTo>
                    <a:pt x="20521" y="635197"/>
                    <a:pt x="7821" y="598367"/>
                    <a:pt x="2741" y="561537"/>
                  </a:cubicBezTo>
                  <a:cubicBezTo>
                    <a:pt x="-1069" y="525977"/>
                    <a:pt x="-1069" y="486607"/>
                    <a:pt x="6551" y="451047"/>
                  </a:cubicBezTo>
                  <a:cubicBezTo>
                    <a:pt x="12901" y="415487"/>
                    <a:pt x="26871" y="378657"/>
                    <a:pt x="44651" y="346907"/>
                  </a:cubicBezTo>
                  <a:cubicBezTo>
                    <a:pt x="62431" y="313887"/>
                    <a:pt x="86561" y="283407"/>
                    <a:pt x="113231" y="259277"/>
                  </a:cubicBezTo>
                  <a:cubicBezTo>
                    <a:pt x="141171" y="235147"/>
                    <a:pt x="174191" y="213557"/>
                    <a:pt x="207211" y="199587"/>
                  </a:cubicBezTo>
                  <a:cubicBezTo>
                    <a:pt x="241501" y="184347"/>
                    <a:pt x="278331" y="175457"/>
                    <a:pt x="315161" y="171647"/>
                  </a:cubicBezTo>
                  <a:cubicBezTo>
                    <a:pt x="351991" y="169107"/>
                    <a:pt x="390091" y="172917"/>
                    <a:pt x="425651" y="180537"/>
                  </a:cubicBezTo>
                  <a:cubicBezTo>
                    <a:pt x="461211" y="189427"/>
                    <a:pt x="498041" y="204667"/>
                    <a:pt x="528521" y="224987"/>
                  </a:cubicBezTo>
                  <a:cubicBezTo>
                    <a:pt x="559001" y="244037"/>
                    <a:pt x="588211" y="270707"/>
                    <a:pt x="611071" y="298647"/>
                  </a:cubicBezTo>
                  <a:cubicBezTo>
                    <a:pt x="633931" y="327857"/>
                    <a:pt x="654251" y="360877"/>
                    <a:pt x="666951" y="395167"/>
                  </a:cubicBezTo>
                  <a:cubicBezTo>
                    <a:pt x="679651" y="429457"/>
                    <a:pt x="686001" y="468827"/>
                    <a:pt x="687271" y="504387"/>
                  </a:cubicBezTo>
                  <a:cubicBezTo>
                    <a:pt x="688541" y="541217"/>
                    <a:pt x="683461" y="580587"/>
                    <a:pt x="673301" y="614877"/>
                  </a:cubicBezTo>
                  <a:cubicBezTo>
                    <a:pt x="661871" y="650437"/>
                    <a:pt x="645361" y="684727"/>
                    <a:pt x="623771" y="715207"/>
                  </a:cubicBezTo>
                  <a:cubicBezTo>
                    <a:pt x="602181" y="744417"/>
                    <a:pt x="574241" y="772357"/>
                    <a:pt x="545031" y="793947"/>
                  </a:cubicBezTo>
                  <a:cubicBezTo>
                    <a:pt x="515821" y="815537"/>
                    <a:pt x="480261" y="832047"/>
                    <a:pt x="445971" y="843477"/>
                  </a:cubicBezTo>
                  <a:cubicBezTo>
                    <a:pt x="410411" y="853637"/>
                    <a:pt x="372311" y="859987"/>
                    <a:pt x="335481" y="858717"/>
                  </a:cubicBezTo>
                  <a:cubicBezTo>
                    <a:pt x="298651" y="857447"/>
                    <a:pt x="260551" y="849827"/>
                    <a:pt x="226261" y="838397"/>
                  </a:cubicBezTo>
                  <a:cubicBezTo>
                    <a:pt x="191971" y="825697"/>
                    <a:pt x="157681" y="806647"/>
                    <a:pt x="128471" y="783787"/>
                  </a:cubicBezTo>
                  <a:cubicBezTo>
                    <a:pt x="100531" y="760927"/>
                    <a:pt x="73861" y="731717"/>
                    <a:pt x="54811" y="701237"/>
                  </a:cubicBezTo>
                  <a:cubicBezTo>
                    <a:pt x="34491" y="669487"/>
                    <a:pt x="19251" y="633927"/>
                    <a:pt x="10361" y="598367"/>
                  </a:cubicBezTo>
                  <a:cubicBezTo>
                    <a:pt x="1471" y="562807"/>
                    <a:pt x="-2339" y="524707"/>
                    <a:pt x="1471" y="487877"/>
                  </a:cubicBezTo>
                  <a:cubicBezTo>
                    <a:pt x="4011" y="451047"/>
                    <a:pt x="12901" y="412947"/>
                    <a:pt x="28141" y="379927"/>
                  </a:cubicBezTo>
                  <a:cubicBezTo>
                    <a:pt x="42111" y="345637"/>
                    <a:pt x="63701" y="312617"/>
                    <a:pt x="87831" y="285947"/>
                  </a:cubicBezTo>
                  <a:cubicBezTo>
                    <a:pt x="111961" y="258007"/>
                    <a:pt x="142441" y="233877"/>
                    <a:pt x="174191" y="216097"/>
                  </a:cubicBezTo>
                  <a:cubicBezTo>
                    <a:pt x="205941" y="198317"/>
                    <a:pt x="231341" y="190697"/>
                    <a:pt x="278331" y="177997"/>
                  </a:cubicBezTo>
                  <a:cubicBezTo>
                    <a:pt x="372311" y="151327"/>
                    <a:pt x="569161" y="129737"/>
                    <a:pt x="711401" y="101797"/>
                  </a:cubicBezTo>
                  <a:cubicBezTo>
                    <a:pt x="851101" y="73857"/>
                    <a:pt x="1044141" y="24327"/>
                    <a:pt x="1126691" y="9087"/>
                  </a:cubicBezTo>
                  <a:cubicBezTo>
                    <a:pt x="1160981" y="4007"/>
                    <a:pt x="1172411" y="-1073"/>
                    <a:pt x="1201621" y="197"/>
                  </a:cubicBezTo>
                  <a:cubicBezTo>
                    <a:pt x="1242261" y="2737"/>
                    <a:pt x="1304491" y="12897"/>
                    <a:pt x="1347671" y="35757"/>
                  </a:cubicBezTo>
                  <a:cubicBezTo>
                    <a:pt x="1390851" y="58617"/>
                    <a:pt x="1432761" y="95447"/>
                    <a:pt x="1460701" y="136087"/>
                  </a:cubicBezTo>
                  <a:cubicBezTo>
                    <a:pt x="1488641" y="175457"/>
                    <a:pt x="1506421" y="236417"/>
                    <a:pt x="1514041" y="275787"/>
                  </a:cubicBezTo>
                  <a:cubicBezTo>
                    <a:pt x="1519121" y="304997"/>
                    <a:pt x="1519121" y="322777"/>
                    <a:pt x="1514041" y="351987"/>
                  </a:cubicBezTo>
                  <a:cubicBezTo>
                    <a:pt x="1506421" y="392627"/>
                    <a:pt x="1488641" y="452317"/>
                    <a:pt x="1460701" y="492957"/>
                  </a:cubicBezTo>
                  <a:cubicBezTo>
                    <a:pt x="1432761" y="532327"/>
                    <a:pt x="1383231" y="571697"/>
                    <a:pt x="1348941" y="592017"/>
                  </a:cubicBezTo>
                  <a:cubicBezTo>
                    <a:pt x="1323541" y="607257"/>
                    <a:pt x="1277821" y="619957"/>
                    <a:pt x="1277821" y="61995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15290" y="7396162"/>
            <a:ext cx="1796415" cy="2237422"/>
            <a:chOff x="0" y="0"/>
            <a:chExt cx="2395220" cy="29832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50371"/>
              <a:ext cx="2293620" cy="2882059"/>
            </a:xfrm>
            <a:custGeom>
              <a:avLst/>
              <a:gdLst/>
              <a:ahLst/>
              <a:cxnLst/>
              <a:rect r="r" b="b" t="t" l="l"/>
              <a:pathLst>
                <a:path h="2882059" w="2293620">
                  <a:moveTo>
                    <a:pt x="36830" y="2799509"/>
                  </a:moveTo>
                  <a:cubicBezTo>
                    <a:pt x="360680" y="2344849"/>
                    <a:pt x="403860" y="2295319"/>
                    <a:pt x="471170" y="2216579"/>
                  </a:cubicBezTo>
                  <a:cubicBezTo>
                    <a:pt x="562610" y="2111169"/>
                    <a:pt x="659130" y="2004489"/>
                    <a:pt x="801370" y="1849549"/>
                  </a:cubicBezTo>
                  <a:cubicBezTo>
                    <a:pt x="1052830" y="1579039"/>
                    <a:pt x="1741170" y="823389"/>
                    <a:pt x="1852930" y="743379"/>
                  </a:cubicBezTo>
                  <a:cubicBezTo>
                    <a:pt x="1870710" y="730679"/>
                    <a:pt x="1875790" y="728139"/>
                    <a:pt x="1887220" y="726869"/>
                  </a:cubicBezTo>
                  <a:cubicBezTo>
                    <a:pt x="1899920" y="725599"/>
                    <a:pt x="1915160" y="730679"/>
                    <a:pt x="1924050" y="737029"/>
                  </a:cubicBezTo>
                  <a:cubicBezTo>
                    <a:pt x="1934210" y="744649"/>
                    <a:pt x="1943100" y="758619"/>
                    <a:pt x="1945640" y="770049"/>
                  </a:cubicBezTo>
                  <a:cubicBezTo>
                    <a:pt x="1946910" y="781479"/>
                    <a:pt x="1948180" y="795449"/>
                    <a:pt x="1939290" y="808149"/>
                  </a:cubicBezTo>
                  <a:cubicBezTo>
                    <a:pt x="1917700" y="837359"/>
                    <a:pt x="1826260" y="865299"/>
                    <a:pt x="1767840" y="900859"/>
                  </a:cubicBezTo>
                  <a:cubicBezTo>
                    <a:pt x="1703070" y="941499"/>
                    <a:pt x="1645920" y="983409"/>
                    <a:pt x="1569720" y="1041829"/>
                  </a:cubicBezTo>
                  <a:cubicBezTo>
                    <a:pt x="1459230" y="1126919"/>
                    <a:pt x="1305560" y="1253919"/>
                    <a:pt x="1170940" y="1373299"/>
                  </a:cubicBezTo>
                  <a:cubicBezTo>
                    <a:pt x="1024890" y="1501569"/>
                    <a:pt x="886460" y="1631109"/>
                    <a:pt x="727710" y="1786049"/>
                  </a:cubicBezTo>
                  <a:cubicBezTo>
                    <a:pt x="533400" y="1976549"/>
                    <a:pt x="177800" y="2374059"/>
                    <a:pt x="95250" y="2433749"/>
                  </a:cubicBezTo>
                  <a:cubicBezTo>
                    <a:pt x="77470" y="2446449"/>
                    <a:pt x="72390" y="2450259"/>
                    <a:pt x="59690" y="2451529"/>
                  </a:cubicBezTo>
                  <a:cubicBezTo>
                    <a:pt x="45720" y="2451529"/>
                    <a:pt x="21590" y="2443909"/>
                    <a:pt x="12700" y="2431209"/>
                  </a:cubicBezTo>
                  <a:cubicBezTo>
                    <a:pt x="2540" y="2418509"/>
                    <a:pt x="1270" y="2390569"/>
                    <a:pt x="7620" y="2370249"/>
                  </a:cubicBezTo>
                  <a:cubicBezTo>
                    <a:pt x="15240" y="2342309"/>
                    <a:pt x="39370" y="2327069"/>
                    <a:pt x="74930" y="2286429"/>
                  </a:cubicBezTo>
                  <a:cubicBezTo>
                    <a:pt x="184150" y="2158159"/>
                    <a:pt x="543560" y="1753029"/>
                    <a:pt x="767080" y="1512999"/>
                  </a:cubicBezTo>
                  <a:cubicBezTo>
                    <a:pt x="967740" y="1297099"/>
                    <a:pt x="1159510" y="1100249"/>
                    <a:pt x="1351280" y="907209"/>
                  </a:cubicBezTo>
                  <a:cubicBezTo>
                    <a:pt x="1531620" y="724329"/>
                    <a:pt x="1798320" y="422069"/>
                    <a:pt x="1885950" y="383969"/>
                  </a:cubicBezTo>
                  <a:cubicBezTo>
                    <a:pt x="1908810" y="373809"/>
                    <a:pt x="1921510" y="375079"/>
                    <a:pt x="1935480" y="380159"/>
                  </a:cubicBezTo>
                  <a:cubicBezTo>
                    <a:pt x="1948180" y="386509"/>
                    <a:pt x="1962150" y="405559"/>
                    <a:pt x="1964690" y="419529"/>
                  </a:cubicBezTo>
                  <a:cubicBezTo>
                    <a:pt x="1968500" y="430959"/>
                    <a:pt x="1964690" y="442389"/>
                    <a:pt x="1958340" y="456359"/>
                  </a:cubicBezTo>
                  <a:cubicBezTo>
                    <a:pt x="1948180" y="479219"/>
                    <a:pt x="1931670" y="495729"/>
                    <a:pt x="1897380" y="535099"/>
                  </a:cubicBezTo>
                  <a:cubicBezTo>
                    <a:pt x="1780540" y="670989"/>
                    <a:pt x="1332230" y="1111679"/>
                    <a:pt x="1054100" y="1415209"/>
                  </a:cubicBezTo>
                  <a:cubicBezTo>
                    <a:pt x="767080" y="1728899"/>
                    <a:pt x="300990" y="2314369"/>
                    <a:pt x="204470" y="2391839"/>
                  </a:cubicBezTo>
                  <a:cubicBezTo>
                    <a:pt x="187960" y="2404539"/>
                    <a:pt x="182880" y="2408349"/>
                    <a:pt x="171450" y="2409619"/>
                  </a:cubicBezTo>
                  <a:cubicBezTo>
                    <a:pt x="157480" y="2410889"/>
                    <a:pt x="134620" y="2404539"/>
                    <a:pt x="124460" y="2393109"/>
                  </a:cubicBezTo>
                  <a:cubicBezTo>
                    <a:pt x="114300" y="2380409"/>
                    <a:pt x="109220" y="2361359"/>
                    <a:pt x="116840" y="2333419"/>
                  </a:cubicBezTo>
                  <a:cubicBezTo>
                    <a:pt x="144780" y="2236899"/>
                    <a:pt x="372110" y="2003219"/>
                    <a:pt x="577850" y="1765729"/>
                  </a:cubicBezTo>
                  <a:cubicBezTo>
                    <a:pt x="948690" y="1337739"/>
                    <a:pt x="2040890" y="121079"/>
                    <a:pt x="2203450" y="16939"/>
                  </a:cubicBezTo>
                  <a:cubicBezTo>
                    <a:pt x="2226310" y="1699"/>
                    <a:pt x="2235200" y="-841"/>
                    <a:pt x="2249170" y="429"/>
                  </a:cubicBezTo>
                  <a:cubicBezTo>
                    <a:pt x="2261870" y="1699"/>
                    <a:pt x="2274570" y="10589"/>
                    <a:pt x="2282190" y="19479"/>
                  </a:cubicBezTo>
                  <a:cubicBezTo>
                    <a:pt x="2289810" y="28369"/>
                    <a:pt x="2293620" y="42339"/>
                    <a:pt x="2293620" y="53769"/>
                  </a:cubicBezTo>
                  <a:cubicBezTo>
                    <a:pt x="2293620" y="66469"/>
                    <a:pt x="2289810" y="75359"/>
                    <a:pt x="2279650" y="88059"/>
                  </a:cubicBezTo>
                  <a:cubicBezTo>
                    <a:pt x="2258060" y="118539"/>
                    <a:pt x="2195830" y="155369"/>
                    <a:pt x="2138680" y="209979"/>
                  </a:cubicBezTo>
                  <a:cubicBezTo>
                    <a:pt x="2039620" y="302689"/>
                    <a:pt x="1905000" y="447469"/>
                    <a:pt x="1753870" y="610029"/>
                  </a:cubicBezTo>
                  <a:cubicBezTo>
                    <a:pt x="1527810" y="853869"/>
                    <a:pt x="1014730" y="1460929"/>
                    <a:pt x="920750" y="1535859"/>
                  </a:cubicBezTo>
                  <a:cubicBezTo>
                    <a:pt x="904240" y="1548559"/>
                    <a:pt x="899160" y="1551099"/>
                    <a:pt x="887730" y="1552369"/>
                  </a:cubicBezTo>
                  <a:cubicBezTo>
                    <a:pt x="876300" y="1553639"/>
                    <a:pt x="861060" y="1551099"/>
                    <a:pt x="850900" y="1543479"/>
                  </a:cubicBezTo>
                  <a:cubicBezTo>
                    <a:pt x="842010" y="1537129"/>
                    <a:pt x="831850" y="1525699"/>
                    <a:pt x="830580" y="1512999"/>
                  </a:cubicBezTo>
                  <a:cubicBezTo>
                    <a:pt x="828040" y="1500299"/>
                    <a:pt x="829310" y="1488869"/>
                    <a:pt x="842010" y="1466009"/>
                  </a:cubicBezTo>
                  <a:cubicBezTo>
                    <a:pt x="901700" y="1356789"/>
                    <a:pt x="1510030" y="712899"/>
                    <a:pt x="1616710" y="645589"/>
                  </a:cubicBezTo>
                  <a:cubicBezTo>
                    <a:pt x="1638300" y="631619"/>
                    <a:pt x="1649730" y="629079"/>
                    <a:pt x="1663700" y="629079"/>
                  </a:cubicBezTo>
                  <a:cubicBezTo>
                    <a:pt x="1673860" y="630349"/>
                    <a:pt x="1685290" y="636699"/>
                    <a:pt x="1692910" y="645589"/>
                  </a:cubicBezTo>
                  <a:cubicBezTo>
                    <a:pt x="1701800" y="655749"/>
                    <a:pt x="1708150" y="678609"/>
                    <a:pt x="1705610" y="692579"/>
                  </a:cubicBezTo>
                  <a:cubicBezTo>
                    <a:pt x="1704340" y="704009"/>
                    <a:pt x="1696720" y="714169"/>
                    <a:pt x="1689100" y="721789"/>
                  </a:cubicBezTo>
                  <a:cubicBezTo>
                    <a:pt x="1680210" y="728139"/>
                    <a:pt x="1668780" y="733219"/>
                    <a:pt x="1657350" y="733219"/>
                  </a:cubicBezTo>
                  <a:cubicBezTo>
                    <a:pt x="1647190" y="734489"/>
                    <a:pt x="1634490" y="730679"/>
                    <a:pt x="1625600" y="724329"/>
                  </a:cubicBezTo>
                  <a:cubicBezTo>
                    <a:pt x="1616710" y="719249"/>
                    <a:pt x="1607820" y="709089"/>
                    <a:pt x="1605280" y="697659"/>
                  </a:cubicBezTo>
                  <a:cubicBezTo>
                    <a:pt x="1601470" y="684959"/>
                    <a:pt x="1605280" y="660829"/>
                    <a:pt x="1612900" y="649399"/>
                  </a:cubicBezTo>
                  <a:cubicBezTo>
                    <a:pt x="1619250" y="640509"/>
                    <a:pt x="1629410" y="632889"/>
                    <a:pt x="1640840" y="630349"/>
                  </a:cubicBezTo>
                  <a:cubicBezTo>
                    <a:pt x="1653540" y="627809"/>
                    <a:pt x="1677670" y="632889"/>
                    <a:pt x="1689100" y="641779"/>
                  </a:cubicBezTo>
                  <a:cubicBezTo>
                    <a:pt x="1697990" y="648129"/>
                    <a:pt x="1704340" y="658289"/>
                    <a:pt x="1705610" y="669719"/>
                  </a:cubicBezTo>
                  <a:cubicBezTo>
                    <a:pt x="1708150" y="683689"/>
                    <a:pt x="1705610" y="693849"/>
                    <a:pt x="1692910" y="716709"/>
                  </a:cubicBezTo>
                  <a:cubicBezTo>
                    <a:pt x="1630680" y="827199"/>
                    <a:pt x="1007110" y="1487599"/>
                    <a:pt x="910590" y="1543479"/>
                  </a:cubicBezTo>
                  <a:cubicBezTo>
                    <a:pt x="894080" y="1553639"/>
                    <a:pt x="886460" y="1553639"/>
                    <a:pt x="875030" y="1552369"/>
                  </a:cubicBezTo>
                  <a:cubicBezTo>
                    <a:pt x="863600" y="1551099"/>
                    <a:pt x="849630" y="1544749"/>
                    <a:pt x="842010" y="1535859"/>
                  </a:cubicBezTo>
                  <a:cubicBezTo>
                    <a:pt x="834390" y="1526969"/>
                    <a:pt x="828040" y="1512999"/>
                    <a:pt x="828040" y="1501569"/>
                  </a:cubicBezTo>
                  <a:cubicBezTo>
                    <a:pt x="828040" y="1488869"/>
                    <a:pt x="830580" y="1483789"/>
                    <a:pt x="842010" y="1466009"/>
                  </a:cubicBezTo>
                  <a:cubicBezTo>
                    <a:pt x="904240" y="1363139"/>
                    <a:pt x="1450340" y="782749"/>
                    <a:pt x="1678940" y="537639"/>
                  </a:cubicBezTo>
                  <a:cubicBezTo>
                    <a:pt x="1832610" y="372539"/>
                    <a:pt x="1969770" y="223949"/>
                    <a:pt x="2070100" y="129969"/>
                  </a:cubicBezTo>
                  <a:cubicBezTo>
                    <a:pt x="2127250" y="75359"/>
                    <a:pt x="2179320" y="24559"/>
                    <a:pt x="2213610" y="8049"/>
                  </a:cubicBezTo>
                  <a:cubicBezTo>
                    <a:pt x="2227580" y="429"/>
                    <a:pt x="2237740" y="-841"/>
                    <a:pt x="2249170" y="429"/>
                  </a:cubicBezTo>
                  <a:cubicBezTo>
                    <a:pt x="2260600" y="2969"/>
                    <a:pt x="2274570" y="10589"/>
                    <a:pt x="2282190" y="19479"/>
                  </a:cubicBezTo>
                  <a:cubicBezTo>
                    <a:pt x="2289810" y="28369"/>
                    <a:pt x="2293620" y="42339"/>
                    <a:pt x="2293620" y="53769"/>
                  </a:cubicBezTo>
                  <a:cubicBezTo>
                    <a:pt x="2293620" y="66469"/>
                    <a:pt x="2291080" y="70279"/>
                    <a:pt x="2279650" y="88059"/>
                  </a:cubicBezTo>
                  <a:cubicBezTo>
                    <a:pt x="2185670" y="234109"/>
                    <a:pt x="1033780" y="1406319"/>
                    <a:pt x="657860" y="1833039"/>
                  </a:cubicBezTo>
                  <a:cubicBezTo>
                    <a:pt x="448310" y="2073069"/>
                    <a:pt x="271780" y="2376599"/>
                    <a:pt x="184150" y="2407079"/>
                  </a:cubicBezTo>
                  <a:cubicBezTo>
                    <a:pt x="158750" y="2414699"/>
                    <a:pt x="137160" y="2403269"/>
                    <a:pt x="125730" y="2393109"/>
                  </a:cubicBezTo>
                  <a:cubicBezTo>
                    <a:pt x="115570" y="2384219"/>
                    <a:pt x="111760" y="2368979"/>
                    <a:pt x="111760" y="2357549"/>
                  </a:cubicBezTo>
                  <a:cubicBezTo>
                    <a:pt x="111760" y="2346119"/>
                    <a:pt x="114300" y="2341039"/>
                    <a:pt x="124460" y="2323259"/>
                  </a:cubicBezTo>
                  <a:cubicBezTo>
                    <a:pt x="187960" y="2216579"/>
                    <a:pt x="685800" y="1662859"/>
                    <a:pt x="976630" y="1341549"/>
                  </a:cubicBezTo>
                  <a:cubicBezTo>
                    <a:pt x="1268730" y="1018969"/>
                    <a:pt x="1775460" y="462709"/>
                    <a:pt x="1875790" y="391589"/>
                  </a:cubicBezTo>
                  <a:cubicBezTo>
                    <a:pt x="1893570" y="378889"/>
                    <a:pt x="1898650" y="376349"/>
                    <a:pt x="1910080" y="376349"/>
                  </a:cubicBezTo>
                  <a:cubicBezTo>
                    <a:pt x="1924050" y="376349"/>
                    <a:pt x="1945640" y="386509"/>
                    <a:pt x="1954530" y="396669"/>
                  </a:cubicBezTo>
                  <a:cubicBezTo>
                    <a:pt x="1963420" y="405559"/>
                    <a:pt x="1967230" y="420799"/>
                    <a:pt x="1965960" y="432229"/>
                  </a:cubicBezTo>
                  <a:cubicBezTo>
                    <a:pt x="1964690" y="443659"/>
                    <a:pt x="1962150" y="450009"/>
                    <a:pt x="1950720" y="466519"/>
                  </a:cubicBezTo>
                  <a:cubicBezTo>
                    <a:pt x="1899920" y="538909"/>
                    <a:pt x="1605280" y="801799"/>
                    <a:pt x="1427480" y="980869"/>
                  </a:cubicBezTo>
                  <a:cubicBezTo>
                    <a:pt x="1238250" y="1172639"/>
                    <a:pt x="1050290" y="1364409"/>
                    <a:pt x="847090" y="1584119"/>
                  </a:cubicBezTo>
                  <a:cubicBezTo>
                    <a:pt x="609600" y="1841929"/>
                    <a:pt x="200660" y="2362629"/>
                    <a:pt x="95250" y="2433749"/>
                  </a:cubicBezTo>
                  <a:cubicBezTo>
                    <a:pt x="72390" y="2448989"/>
                    <a:pt x="60960" y="2451529"/>
                    <a:pt x="46990" y="2450259"/>
                  </a:cubicBezTo>
                  <a:cubicBezTo>
                    <a:pt x="34290" y="2448989"/>
                    <a:pt x="20320" y="2441369"/>
                    <a:pt x="12700" y="2431209"/>
                  </a:cubicBezTo>
                  <a:cubicBezTo>
                    <a:pt x="5080" y="2422319"/>
                    <a:pt x="0" y="2407079"/>
                    <a:pt x="0" y="2394379"/>
                  </a:cubicBezTo>
                  <a:cubicBezTo>
                    <a:pt x="1270" y="2382949"/>
                    <a:pt x="3810" y="2376599"/>
                    <a:pt x="15240" y="2358819"/>
                  </a:cubicBezTo>
                  <a:cubicBezTo>
                    <a:pt x="71120" y="2273729"/>
                    <a:pt x="459740" y="1900349"/>
                    <a:pt x="655320" y="1709849"/>
                  </a:cubicBezTo>
                  <a:cubicBezTo>
                    <a:pt x="816610" y="1552369"/>
                    <a:pt x="956310" y="1421559"/>
                    <a:pt x="1103630" y="1290749"/>
                  </a:cubicBezTo>
                  <a:cubicBezTo>
                    <a:pt x="1239520" y="1171369"/>
                    <a:pt x="1395730" y="1041829"/>
                    <a:pt x="1508760" y="955469"/>
                  </a:cubicBezTo>
                  <a:cubicBezTo>
                    <a:pt x="1586230" y="894509"/>
                    <a:pt x="1644650" y="850059"/>
                    <a:pt x="1711960" y="810689"/>
                  </a:cubicBezTo>
                  <a:cubicBezTo>
                    <a:pt x="1771650" y="776399"/>
                    <a:pt x="1847850" y="728139"/>
                    <a:pt x="1887220" y="726869"/>
                  </a:cubicBezTo>
                  <a:cubicBezTo>
                    <a:pt x="1907540" y="726869"/>
                    <a:pt x="1925320" y="734489"/>
                    <a:pt x="1934210" y="747189"/>
                  </a:cubicBezTo>
                  <a:cubicBezTo>
                    <a:pt x="1943100" y="759889"/>
                    <a:pt x="1949450" y="778939"/>
                    <a:pt x="1939290" y="808149"/>
                  </a:cubicBezTo>
                  <a:cubicBezTo>
                    <a:pt x="1887220" y="955469"/>
                    <a:pt x="1131570" y="1648889"/>
                    <a:pt x="880110" y="1920669"/>
                  </a:cubicBezTo>
                  <a:cubicBezTo>
                    <a:pt x="739140" y="2073069"/>
                    <a:pt x="642620" y="2179749"/>
                    <a:pt x="552450" y="2283889"/>
                  </a:cubicBezTo>
                  <a:cubicBezTo>
                    <a:pt x="486410" y="2361359"/>
                    <a:pt x="444500" y="2408349"/>
                    <a:pt x="383540" y="2488359"/>
                  </a:cubicBezTo>
                  <a:cubicBezTo>
                    <a:pt x="303530" y="2593769"/>
                    <a:pt x="168910" y="2826179"/>
                    <a:pt x="118110" y="2866819"/>
                  </a:cubicBezTo>
                  <a:cubicBezTo>
                    <a:pt x="102870" y="2879519"/>
                    <a:pt x="95250" y="2880789"/>
                    <a:pt x="82550" y="2882059"/>
                  </a:cubicBezTo>
                  <a:cubicBezTo>
                    <a:pt x="71120" y="2882059"/>
                    <a:pt x="55880" y="2876979"/>
                    <a:pt x="46990" y="2869359"/>
                  </a:cubicBezTo>
                  <a:cubicBezTo>
                    <a:pt x="38100" y="2861739"/>
                    <a:pt x="30480" y="2847769"/>
                    <a:pt x="29210" y="2836339"/>
                  </a:cubicBezTo>
                  <a:cubicBezTo>
                    <a:pt x="26670" y="2824909"/>
                    <a:pt x="36830" y="2799509"/>
                    <a:pt x="36830" y="279950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02957" y="7903845"/>
            <a:ext cx="1233488" cy="1449705"/>
            <a:chOff x="0" y="0"/>
            <a:chExt cx="1644650" cy="19329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200" y="50371"/>
              <a:ext cx="1544251" cy="1831295"/>
            </a:xfrm>
            <a:custGeom>
              <a:avLst/>
              <a:gdLst/>
              <a:ahLst/>
              <a:cxnLst/>
              <a:rect r="r" b="b" t="t" l="l"/>
              <a:pathLst>
                <a:path h="1831295" w="1544251">
                  <a:moveTo>
                    <a:pt x="4410" y="1755569"/>
                  </a:moveTo>
                  <a:cubicBezTo>
                    <a:pt x="180940" y="1421559"/>
                    <a:pt x="240630" y="1332659"/>
                    <a:pt x="301590" y="1246299"/>
                  </a:cubicBezTo>
                  <a:cubicBezTo>
                    <a:pt x="363820" y="1159939"/>
                    <a:pt x="424780" y="1081199"/>
                    <a:pt x="499710" y="989759"/>
                  </a:cubicBezTo>
                  <a:cubicBezTo>
                    <a:pt x="589880" y="880539"/>
                    <a:pt x="682590" y="768779"/>
                    <a:pt x="807050" y="637969"/>
                  </a:cubicBezTo>
                  <a:cubicBezTo>
                    <a:pt x="979770" y="456359"/>
                    <a:pt x="1359500" y="70279"/>
                    <a:pt x="1454750" y="14399"/>
                  </a:cubicBezTo>
                  <a:cubicBezTo>
                    <a:pt x="1476340" y="1699"/>
                    <a:pt x="1487770" y="-841"/>
                    <a:pt x="1501740" y="429"/>
                  </a:cubicBezTo>
                  <a:cubicBezTo>
                    <a:pt x="1513170" y="1699"/>
                    <a:pt x="1523330" y="9319"/>
                    <a:pt x="1530950" y="18209"/>
                  </a:cubicBezTo>
                  <a:cubicBezTo>
                    <a:pt x="1537300" y="25829"/>
                    <a:pt x="1543650" y="37259"/>
                    <a:pt x="1543650" y="48689"/>
                  </a:cubicBezTo>
                  <a:cubicBezTo>
                    <a:pt x="1543650" y="62659"/>
                    <a:pt x="1533490" y="84249"/>
                    <a:pt x="1523330" y="93139"/>
                  </a:cubicBezTo>
                  <a:cubicBezTo>
                    <a:pt x="1515710" y="100759"/>
                    <a:pt x="1503010" y="105839"/>
                    <a:pt x="1491580" y="104569"/>
                  </a:cubicBezTo>
                  <a:cubicBezTo>
                    <a:pt x="1478880" y="103299"/>
                    <a:pt x="1457290" y="93139"/>
                    <a:pt x="1448400" y="81709"/>
                  </a:cubicBezTo>
                  <a:cubicBezTo>
                    <a:pt x="1440780" y="72819"/>
                    <a:pt x="1436970" y="61389"/>
                    <a:pt x="1438240" y="49959"/>
                  </a:cubicBezTo>
                  <a:cubicBezTo>
                    <a:pt x="1440780" y="35989"/>
                    <a:pt x="1452210" y="15669"/>
                    <a:pt x="1463640" y="8049"/>
                  </a:cubicBezTo>
                  <a:cubicBezTo>
                    <a:pt x="1472530" y="429"/>
                    <a:pt x="1485230" y="-841"/>
                    <a:pt x="1496660" y="429"/>
                  </a:cubicBezTo>
                  <a:cubicBezTo>
                    <a:pt x="1506820" y="429"/>
                    <a:pt x="1519520" y="6779"/>
                    <a:pt x="1527140" y="13129"/>
                  </a:cubicBezTo>
                  <a:cubicBezTo>
                    <a:pt x="1534760" y="20749"/>
                    <a:pt x="1541110" y="32179"/>
                    <a:pt x="1542380" y="42339"/>
                  </a:cubicBezTo>
                  <a:cubicBezTo>
                    <a:pt x="1544920" y="53769"/>
                    <a:pt x="1546190" y="60119"/>
                    <a:pt x="1537300" y="76629"/>
                  </a:cubicBezTo>
                  <a:cubicBezTo>
                    <a:pt x="1495390" y="157909"/>
                    <a:pt x="1058510" y="524939"/>
                    <a:pt x="885790" y="707819"/>
                  </a:cubicBezTo>
                  <a:cubicBezTo>
                    <a:pt x="762600" y="837359"/>
                    <a:pt x="671160" y="946579"/>
                    <a:pt x="582260" y="1053259"/>
                  </a:cubicBezTo>
                  <a:cubicBezTo>
                    <a:pt x="509870" y="1142159"/>
                    <a:pt x="450180" y="1219629"/>
                    <a:pt x="389220" y="1304719"/>
                  </a:cubicBezTo>
                  <a:cubicBezTo>
                    <a:pt x="330800" y="1387269"/>
                    <a:pt x="273650" y="1469819"/>
                    <a:pt x="222850" y="1556179"/>
                  </a:cubicBezTo>
                  <a:cubicBezTo>
                    <a:pt x="174590" y="1639999"/>
                    <a:pt x="125060" y="1778429"/>
                    <a:pt x="90770" y="1812719"/>
                  </a:cubicBezTo>
                  <a:cubicBezTo>
                    <a:pt x="79340" y="1825419"/>
                    <a:pt x="70450" y="1829229"/>
                    <a:pt x="59020" y="1830499"/>
                  </a:cubicBezTo>
                  <a:cubicBezTo>
                    <a:pt x="47590" y="1833039"/>
                    <a:pt x="32350" y="1829229"/>
                    <a:pt x="22190" y="1822879"/>
                  </a:cubicBezTo>
                  <a:cubicBezTo>
                    <a:pt x="13300" y="1816529"/>
                    <a:pt x="3140" y="1803829"/>
                    <a:pt x="600" y="1792399"/>
                  </a:cubicBezTo>
                  <a:cubicBezTo>
                    <a:pt x="-1940" y="1780969"/>
                    <a:pt x="4410" y="1755569"/>
                    <a:pt x="4410" y="175556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816293" y="8025765"/>
            <a:ext cx="1427798" cy="1406842"/>
            <a:chOff x="0" y="0"/>
            <a:chExt cx="1903730" cy="18757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718" y="50403"/>
              <a:ext cx="1802212" cy="1773629"/>
            </a:xfrm>
            <a:custGeom>
              <a:avLst/>
              <a:gdLst/>
              <a:ahLst/>
              <a:cxnLst/>
              <a:rect r="r" b="b" t="t" l="l"/>
              <a:pathLst>
                <a:path h="1773629" w="1802212">
                  <a:moveTo>
                    <a:pt x="12782" y="1686957"/>
                  </a:moveTo>
                  <a:cubicBezTo>
                    <a:pt x="665562" y="968137"/>
                    <a:pt x="918292" y="724297"/>
                    <a:pt x="1135462" y="522367"/>
                  </a:cubicBezTo>
                  <a:cubicBezTo>
                    <a:pt x="1333582" y="339487"/>
                    <a:pt x="1625682" y="58817"/>
                    <a:pt x="1714582" y="11827"/>
                  </a:cubicBezTo>
                  <a:cubicBezTo>
                    <a:pt x="1737442" y="397"/>
                    <a:pt x="1748872" y="-873"/>
                    <a:pt x="1762842" y="397"/>
                  </a:cubicBezTo>
                  <a:cubicBezTo>
                    <a:pt x="1774272" y="2937"/>
                    <a:pt x="1784432" y="10557"/>
                    <a:pt x="1790782" y="19447"/>
                  </a:cubicBezTo>
                  <a:cubicBezTo>
                    <a:pt x="1797132" y="27067"/>
                    <a:pt x="1802212" y="39767"/>
                    <a:pt x="1802212" y="51197"/>
                  </a:cubicBezTo>
                  <a:cubicBezTo>
                    <a:pt x="1802212" y="61357"/>
                    <a:pt x="1798402" y="74057"/>
                    <a:pt x="1792052" y="82947"/>
                  </a:cubicBezTo>
                  <a:cubicBezTo>
                    <a:pt x="1785702" y="91837"/>
                    <a:pt x="1775542" y="99457"/>
                    <a:pt x="1764112" y="101997"/>
                  </a:cubicBezTo>
                  <a:cubicBezTo>
                    <a:pt x="1751412" y="104537"/>
                    <a:pt x="1727282" y="99457"/>
                    <a:pt x="1715852" y="91837"/>
                  </a:cubicBezTo>
                  <a:cubicBezTo>
                    <a:pt x="1706962" y="85487"/>
                    <a:pt x="1700612" y="75327"/>
                    <a:pt x="1698072" y="63897"/>
                  </a:cubicBezTo>
                  <a:cubicBezTo>
                    <a:pt x="1696802" y="49927"/>
                    <a:pt x="1700612" y="27067"/>
                    <a:pt x="1710772" y="15637"/>
                  </a:cubicBezTo>
                  <a:cubicBezTo>
                    <a:pt x="1720932" y="5477"/>
                    <a:pt x="1743792" y="-873"/>
                    <a:pt x="1756492" y="397"/>
                  </a:cubicBezTo>
                  <a:cubicBezTo>
                    <a:pt x="1767922" y="397"/>
                    <a:pt x="1779352" y="8017"/>
                    <a:pt x="1786972" y="15637"/>
                  </a:cubicBezTo>
                  <a:cubicBezTo>
                    <a:pt x="1794592" y="23257"/>
                    <a:pt x="1800942" y="33417"/>
                    <a:pt x="1800942" y="44847"/>
                  </a:cubicBezTo>
                  <a:cubicBezTo>
                    <a:pt x="1802212" y="58817"/>
                    <a:pt x="1798402" y="70247"/>
                    <a:pt x="1784432" y="90567"/>
                  </a:cubicBezTo>
                  <a:cubicBezTo>
                    <a:pt x="1727282" y="173117"/>
                    <a:pt x="1362792" y="456327"/>
                    <a:pt x="1207852" y="598567"/>
                  </a:cubicBezTo>
                  <a:cubicBezTo>
                    <a:pt x="1099902" y="697627"/>
                    <a:pt x="1036402" y="761127"/>
                    <a:pt x="937342" y="857647"/>
                  </a:cubicBezTo>
                  <a:cubicBezTo>
                    <a:pt x="819232" y="973217"/>
                    <a:pt x="678262" y="1106567"/>
                    <a:pt x="544912" y="1246267"/>
                  </a:cubicBezTo>
                  <a:cubicBezTo>
                    <a:pt x="397592" y="1403747"/>
                    <a:pt x="158832" y="1703467"/>
                    <a:pt x="91522" y="1755537"/>
                  </a:cubicBezTo>
                  <a:cubicBezTo>
                    <a:pt x="76282" y="1768237"/>
                    <a:pt x="69932" y="1772047"/>
                    <a:pt x="58502" y="1773317"/>
                  </a:cubicBezTo>
                  <a:cubicBezTo>
                    <a:pt x="47072" y="1774587"/>
                    <a:pt x="31832" y="1772047"/>
                    <a:pt x="22942" y="1764427"/>
                  </a:cubicBezTo>
                  <a:cubicBezTo>
                    <a:pt x="11512" y="1756807"/>
                    <a:pt x="1352" y="1735217"/>
                    <a:pt x="82" y="1721247"/>
                  </a:cubicBezTo>
                  <a:cubicBezTo>
                    <a:pt x="-1188" y="1709817"/>
                    <a:pt x="12782" y="1686957"/>
                    <a:pt x="12782" y="168695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759143" y="7739062"/>
            <a:ext cx="1526858" cy="1844040"/>
            <a:chOff x="0" y="0"/>
            <a:chExt cx="2035810" cy="24587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690" y="50342"/>
              <a:ext cx="1934617" cy="2356308"/>
            </a:xfrm>
            <a:custGeom>
              <a:avLst/>
              <a:gdLst/>
              <a:ahLst/>
              <a:cxnLst/>
              <a:rect r="r" b="b" t="t" l="l"/>
              <a:pathLst>
                <a:path h="2356308" w="1934617">
                  <a:moveTo>
                    <a:pt x="9000" y="2275028"/>
                  </a:moveTo>
                  <a:cubicBezTo>
                    <a:pt x="405240" y="1689558"/>
                    <a:pt x="651620" y="1382218"/>
                    <a:pt x="837040" y="1156158"/>
                  </a:cubicBezTo>
                  <a:cubicBezTo>
                    <a:pt x="998330" y="958038"/>
                    <a:pt x="1136760" y="796748"/>
                    <a:pt x="1299320" y="612598"/>
                  </a:cubicBezTo>
                  <a:cubicBezTo>
                    <a:pt x="1472040" y="417018"/>
                    <a:pt x="1773030" y="72848"/>
                    <a:pt x="1844150" y="16968"/>
                  </a:cubicBezTo>
                  <a:cubicBezTo>
                    <a:pt x="1858120" y="5538"/>
                    <a:pt x="1863200" y="2998"/>
                    <a:pt x="1873360" y="458"/>
                  </a:cubicBezTo>
                  <a:cubicBezTo>
                    <a:pt x="1883520" y="-812"/>
                    <a:pt x="1897490" y="458"/>
                    <a:pt x="1906380" y="5538"/>
                  </a:cubicBezTo>
                  <a:cubicBezTo>
                    <a:pt x="1916540" y="10618"/>
                    <a:pt x="1925430" y="19508"/>
                    <a:pt x="1930510" y="29668"/>
                  </a:cubicBezTo>
                  <a:cubicBezTo>
                    <a:pt x="1934320" y="42368"/>
                    <a:pt x="1934320" y="66498"/>
                    <a:pt x="1927970" y="79198"/>
                  </a:cubicBezTo>
                  <a:cubicBezTo>
                    <a:pt x="1922890" y="89358"/>
                    <a:pt x="1914000" y="96978"/>
                    <a:pt x="1902570" y="100788"/>
                  </a:cubicBezTo>
                  <a:cubicBezTo>
                    <a:pt x="1889870" y="104598"/>
                    <a:pt x="1865740" y="103328"/>
                    <a:pt x="1854310" y="95708"/>
                  </a:cubicBezTo>
                  <a:cubicBezTo>
                    <a:pt x="1844150" y="90628"/>
                    <a:pt x="1836530" y="80468"/>
                    <a:pt x="1833990" y="70308"/>
                  </a:cubicBezTo>
                  <a:cubicBezTo>
                    <a:pt x="1830180" y="56338"/>
                    <a:pt x="1831450" y="33478"/>
                    <a:pt x="1840340" y="20778"/>
                  </a:cubicBezTo>
                  <a:cubicBezTo>
                    <a:pt x="1849230" y="9348"/>
                    <a:pt x="1870820" y="458"/>
                    <a:pt x="1884790" y="458"/>
                  </a:cubicBezTo>
                  <a:cubicBezTo>
                    <a:pt x="1896220" y="-812"/>
                    <a:pt x="1907650" y="5538"/>
                    <a:pt x="1916540" y="11888"/>
                  </a:cubicBezTo>
                  <a:cubicBezTo>
                    <a:pt x="1924160" y="18238"/>
                    <a:pt x="1931780" y="29668"/>
                    <a:pt x="1934320" y="39828"/>
                  </a:cubicBezTo>
                  <a:cubicBezTo>
                    <a:pt x="1935590" y="53798"/>
                    <a:pt x="1933050" y="65228"/>
                    <a:pt x="1921620" y="88088"/>
                  </a:cubicBezTo>
                  <a:cubicBezTo>
                    <a:pt x="1872090" y="178258"/>
                    <a:pt x="1550780" y="485598"/>
                    <a:pt x="1379330" y="679908"/>
                  </a:cubicBezTo>
                  <a:cubicBezTo>
                    <a:pt x="1218040" y="862788"/>
                    <a:pt x="1079610" y="1024078"/>
                    <a:pt x="919590" y="1219658"/>
                  </a:cubicBezTo>
                  <a:cubicBezTo>
                    <a:pt x="736710" y="1444448"/>
                    <a:pt x="494140" y="1747978"/>
                    <a:pt x="343010" y="1956258"/>
                  </a:cubicBezTo>
                  <a:cubicBezTo>
                    <a:pt x="237600" y="2103578"/>
                    <a:pt x="138540" y="2301698"/>
                    <a:pt x="87740" y="2342338"/>
                  </a:cubicBezTo>
                  <a:cubicBezTo>
                    <a:pt x="73770" y="2353768"/>
                    <a:pt x="64880" y="2356308"/>
                    <a:pt x="53450" y="2356308"/>
                  </a:cubicBezTo>
                  <a:cubicBezTo>
                    <a:pt x="42020" y="2356308"/>
                    <a:pt x="26780" y="2351228"/>
                    <a:pt x="17890" y="2344878"/>
                  </a:cubicBezTo>
                  <a:cubicBezTo>
                    <a:pt x="9000" y="2337258"/>
                    <a:pt x="1380" y="2323288"/>
                    <a:pt x="110" y="2311858"/>
                  </a:cubicBezTo>
                  <a:cubicBezTo>
                    <a:pt x="-1160" y="2300428"/>
                    <a:pt x="9000" y="2275028"/>
                    <a:pt x="9000" y="227502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701040" y="7753350"/>
            <a:ext cx="1579245" cy="1637348"/>
            <a:chOff x="0" y="0"/>
            <a:chExt cx="2105660" cy="21831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48834"/>
              <a:ext cx="2004372" cy="2082227"/>
            </a:xfrm>
            <a:custGeom>
              <a:avLst/>
              <a:gdLst/>
              <a:ahLst/>
              <a:cxnLst/>
              <a:rect r="r" b="b" t="t" l="l"/>
              <a:pathLst>
                <a:path h="2082227" w="2004372">
                  <a:moveTo>
                    <a:pt x="10160" y="1997136"/>
                  </a:moveTo>
                  <a:cubicBezTo>
                    <a:pt x="289560" y="1632646"/>
                    <a:pt x="436880" y="1473896"/>
                    <a:pt x="607060" y="1297366"/>
                  </a:cubicBezTo>
                  <a:cubicBezTo>
                    <a:pt x="842010" y="1050986"/>
                    <a:pt x="1231900" y="671256"/>
                    <a:pt x="1475740" y="435036"/>
                  </a:cubicBezTo>
                  <a:cubicBezTo>
                    <a:pt x="1649730" y="264856"/>
                    <a:pt x="1860550" y="36256"/>
                    <a:pt x="1927860" y="5776"/>
                  </a:cubicBezTo>
                  <a:cubicBezTo>
                    <a:pt x="1944370" y="-1844"/>
                    <a:pt x="1951990" y="-574"/>
                    <a:pt x="1962150" y="1966"/>
                  </a:cubicBezTo>
                  <a:cubicBezTo>
                    <a:pt x="1972310" y="3236"/>
                    <a:pt x="1985010" y="10856"/>
                    <a:pt x="1991360" y="18476"/>
                  </a:cubicBezTo>
                  <a:cubicBezTo>
                    <a:pt x="1998980" y="27366"/>
                    <a:pt x="2004060" y="40066"/>
                    <a:pt x="2004060" y="50226"/>
                  </a:cubicBezTo>
                  <a:cubicBezTo>
                    <a:pt x="2005330" y="61656"/>
                    <a:pt x="2002790" y="74356"/>
                    <a:pt x="1995170" y="84516"/>
                  </a:cubicBezTo>
                  <a:cubicBezTo>
                    <a:pt x="1986280" y="94676"/>
                    <a:pt x="1964690" y="106106"/>
                    <a:pt x="1950720" y="107376"/>
                  </a:cubicBezTo>
                  <a:cubicBezTo>
                    <a:pt x="1939290" y="108646"/>
                    <a:pt x="1926590" y="104836"/>
                    <a:pt x="1917700" y="97216"/>
                  </a:cubicBezTo>
                  <a:cubicBezTo>
                    <a:pt x="1907540" y="87056"/>
                    <a:pt x="1897380" y="65466"/>
                    <a:pt x="1897380" y="51496"/>
                  </a:cubicBezTo>
                  <a:cubicBezTo>
                    <a:pt x="1896110" y="40066"/>
                    <a:pt x="1902460" y="27366"/>
                    <a:pt x="1910080" y="19746"/>
                  </a:cubicBezTo>
                  <a:cubicBezTo>
                    <a:pt x="1916430" y="10856"/>
                    <a:pt x="1927860" y="3236"/>
                    <a:pt x="1939290" y="1966"/>
                  </a:cubicBezTo>
                  <a:cubicBezTo>
                    <a:pt x="1953260" y="-574"/>
                    <a:pt x="1976120" y="5776"/>
                    <a:pt x="1987550" y="14666"/>
                  </a:cubicBezTo>
                  <a:cubicBezTo>
                    <a:pt x="1996440" y="22286"/>
                    <a:pt x="2002790" y="33716"/>
                    <a:pt x="2004060" y="45146"/>
                  </a:cubicBezTo>
                  <a:cubicBezTo>
                    <a:pt x="2005330" y="59116"/>
                    <a:pt x="2002790" y="69276"/>
                    <a:pt x="1987550" y="93406"/>
                  </a:cubicBezTo>
                  <a:cubicBezTo>
                    <a:pt x="1898650" y="235646"/>
                    <a:pt x="995680" y="1045906"/>
                    <a:pt x="684530" y="1367216"/>
                  </a:cubicBezTo>
                  <a:cubicBezTo>
                    <a:pt x="504190" y="1555176"/>
                    <a:pt x="375920" y="1694876"/>
                    <a:pt x="267970" y="1826956"/>
                  </a:cubicBezTo>
                  <a:cubicBezTo>
                    <a:pt x="193040" y="1918396"/>
                    <a:pt x="128270" y="2040316"/>
                    <a:pt x="87630" y="2069526"/>
                  </a:cubicBezTo>
                  <a:cubicBezTo>
                    <a:pt x="73660" y="2079686"/>
                    <a:pt x="63500" y="2082226"/>
                    <a:pt x="52070" y="2082226"/>
                  </a:cubicBezTo>
                  <a:cubicBezTo>
                    <a:pt x="40640" y="2082226"/>
                    <a:pt x="25400" y="2075876"/>
                    <a:pt x="16510" y="2068256"/>
                  </a:cubicBezTo>
                  <a:cubicBezTo>
                    <a:pt x="8890" y="2059366"/>
                    <a:pt x="1270" y="2045396"/>
                    <a:pt x="0" y="2033966"/>
                  </a:cubicBezTo>
                  <a:cubicBezTo>
                    <a:pt x="0" y="2022536"/>
                    <a:pt x="10160" y="1997136"/>
                    <a:pt x="10160" y="199713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22922" y="7823835"/>
            <a:ext cx="1485900" cy="1744980"/>
            <a:chOff x="0" y="0"/>
            <a:chExt cx="1981200" cy="23266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657" y="50515"/>
              <a:ext cx="1880060" cy="2225325"/>
            </a:xfrm>
            <a:custGeom>
              <a:avLst/>
              <a:gdLst/>
              <a:ahLst/>
              <a:cxnLst/>
              <a:rect r="r" b="b" t="t" l="l"/>
              <a:pathLst>
                <a:path h="2225325" w="1880060">
                  <a:moveTo>
                    <a:pt x="6493" y="2145315"/>
                  </a:moveTo>
                  <a:cubicBezTo>
                    <a:pt x="222393" y="1782095"/>
                    <a:pt x="275733" y="1703355"/>
                    <a:pt x="370983" y="1581435"/>
                  </a:cubicBezTo>
                  <a:cubicBezTo>
                    <a:pt x="536083" y="1371885"/>
                    <a:pt x="843423" y="1021365"/>
                    <a:pt x="1083453" y="755935"/>
                  </a:cubicBezTo>
                  <a:cubicBezTo>
                    <a:pt x="1315863" y="499395"/>
                    <a:pt x="1686703" y="80295"/>
                    <a:pt x="1787033" y="16795"/>
                  </a:cubicBezTo>
                  <a:cubicBezTo>
                    <a:pt x="1809893" y="1555"/>
                    <a:pt x="1821323" y="-985"/>
                    <a:pt x="1835293" y="285"/>
                  </a:cubicBezTo>
                  <a:cubicBezTo>
                    <a:pt x="1846723" y="1555"/>
                    <a:pt x="1858153" y="9175"/>
                    <a:pt x="1865773" y="16795"/>
                  </a:cubicBezTo>
                  <a:cubicBezTo>
                    <a:pt x="1872123" y="25685"/>
                    <a:pt x="1878473" y="37115"/>
                    <a:pt x="1879743" y="48545"/>
                  </a:cubicBezTo>
                  <a:cubicBezTo>
                    <a:pt x="1881013" y="58705"/>
                    <a:pt x="1878473" y="72675"/>
                    <a:pt x="1872123" y="81565"/>
                  </a:cubicBezTo>
                  <a:cubicBezTo>
                    <a:pt x="1863233" y="92995"/>
                    <a:pt x="1841643" y="105695"/>
                    <a:pt x="1827673" y="106965"/>
                  </a:cubicBezTo>
                  <a:cubicBezTo>
                    <a:pt x="1817513" y="108235"/>
                    <a:pt x="1804813" y="104425"/>
                    <a:pt x="1795923" y="98075"/>
                  </a:cubicBezTo>
                  <a:cubicBezTo>
                    <a:pt x="1787033" y="91725"/>
                    <a:pt x="1778143" y="81565"/>
                    <a:pt x="1775603" y="70135"/>
                  </a:cubicBezTo>
                  <a:cubicBezTo>
                    <a:pt x="1771793" y="56165"/>
                    <a:pt x="1775603" y="32035"/>
                    <a:pt x="1783223" y="20605"/>
                  </a:cubicBezTo>
                  <a:cubicBezTo>
                    <a:pt x="1789573" y="11715"/>
                    <a:pt x="1801003" y="4095"/>
                    <a:pt x="1812433" y="1555"/>
                  </a:cubicBezTo>
                  <a:cubicBezTo>
                    <a:pt x="1826403" y="-985"/>
                    <a:pt x="1850533" y="5365"/>
                    <a:pt x="1860693" y="12985"/>
                  </a:cubicBezTo>
                  <a:cubicBezTo>
                    <a:pt x="1870853" y="20605"/>
                    <a:pt x="1877203" y="30765"/>
                    <a:pt x="1878473" y="42195"/>
                  </a:cubicBezTo>
                  <a:cubicBezTo>
                    <a:pt x="1879743" y="56165"/>
                    <a:pt x="1877203" y="67595"/>
                    <a:pt x="1864503" y="90455"/>
                  </a:cubicBezTo>
                  <a:cubicBezTo>
                    <a:pt x="1804813" y="194595"/>
                    <a:pt x="1393333" y="571785"/>
                    <a:pt x="1162193" y="825785"/>
                  </a:cubicBezTo>
                  <a:cubicBezTo>
                    <a:pt x="923433" y="1088675"/>
                    <a:pt x="618633" y="1436655"/>
                    <a:pt x="457343" y="1642395"/>
                  </a:cubicBezTo>
                  <a:cubicBezTo>
                    <a:pt x="364633" y="1761775"/>
                    <a:pt x="313833" y="1835435"/>
                    <a:pt x="250333" y="1933225"/>
                  </a:cubicBezTo>
                  <a:cubicBezTo>
                    <a:pt x="191913" y="2024665"/>
                    <a:pt x="129683" y="2173255"/>
                    <a:pt x="91583" y="2208815"/>
                  </a:cubicBezTo>
                  <a:cubicBezTo>
                    <a:pt x="77613" y="2220245"/>
                    <a:pt x="68723" y="2224055"/>
                    <a:pt x="57293" y="2225325"/>
                  </a:cubicBezTo>
                  <a:cubicBezTo>
                    <a:pt x="45863" y="2225325"/>
                    <a:pt x="30623" y="2221515"/>
                    <a:pt x="20463" y="2213895"/>
                  </a:cubicBezTo>
                  <a:cubicBezTo>
                    <a:pt x="11573" y="2207545"/>
                    <a:pt x="2683" y="2193575"/>
                    <a:pt x="143" y="2182145"/>
                  </a:cubicBezTo>
                  <a:cubicBezTo>
                    <a:pt x="-1127" y="2170715"/>
                    <a:pt x="6493" y="2145315"/>
                    <a:pt x="6493" y="21453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09612" y="8146732"/>
            <a:ext cx="1062990" cy="1228725"/>
            <a:chOff x="0" y="0"/>
            <a:chExt cx="1417320" cy="16383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392" y="50103"/>
              <a:ext cx="1315104" cy="1536127"/>
            </a:xfrm>
            <a:custGeom>
              <a:avLst/>
              <a:gdLst/>
              <a:ahLst/>
              <a:cxnLst/>
              <a:rect r="r" b="b" t="t" l="l"/>
              <a:pathLst>
                <a:path h="1536127" w="1315104">
                  <a:moveTo>
                    <a:pt x="8028" y="1454847"/>
                  </a:moveTo>
                  <a:cubicBezTo>
                    <a:pt x="364898" y="941767"/>
                    <a:pt x="510948" y="769047"/>
                    <a:pt x="621438" y="640777"/>
                  </a:cubicBezTo>
                  <a:cubicBezTo>
                    <a:pt x="709068" y="539177"/>
                    <a:pt x="773838" y="466787"/>
                    <a:pt x="865278" y="371537"/>
                  </a:cubicBezTo>
                  <a:cubicBezTo>
                    <a:pt x="975768" y="257237"/>
                    <a:pt x="1178968" y="34987"/>
                    <a:pt x="1239928" y="5777"/>
                  </a:cubicBezTo>
                  <a:cubicBezTo>
                    <a:pt x="1255168" y="-1843"/>
                    <a:pt x="1262788" y="-573"/>
                    <a:pt x="1272948" y="1967"/>
                  </a:cubicBezTo>
                  <a:cubicBezTo>
                    <a:pt x="1283108" y="3237"/>
                    <a:pt x="1294538" y="10857"/>
                    <a:pt x="1302158" y="18477"/>
                  </a:cubicBezTo>
                  <a:cubicBezTo>
                    <a:pt x="1308508" y="26097"/>
                    <a:pt x="1313588" y="38797"/>
                    <a:pt x="1314858" y="48957"/>
                  </a:cubicBezTo>
                  <a:cubicBezTo>
                    <a:pt x="1316128" y="59117"/>
                    <a:pt x="1312318" y="73087"/>
                    <a:pt x="1307238" y="81977"/>
                  </a:cubicBezTo>
                  <a:cubicBezTo>
                    <a:pt x="1300888" y="90867"/>
                    <a:pt x="1290728" y="99757"/>
                    <a:pt x="1280568" y="102297"/>
                  </a:cubicBezTo>
                  <a:cubicBezTo>
                    <a:pt x="1267868" y="106107"/>
                    <a:pt x="1243738" y="102297"/>
                    <a:pt x="1232308" y="94677"/>
                  </a:cubicBezTo>
                  <a:cubicBezTo>
                    <a:pt x="1222148" y="89597"/>
                    <a:pt x="1214528" y="79437"/>
                    <a:pt x="1211988" y="68007"/>
                  </a:cubicBezTo>
                  <a:cubicBezTo>
                    <a:pt x="1209448" y="55307"/>
                    <a:pt x="1213258" y="31177"/>
                    <a:pt x="1222148" y="19747"/>
                  </a:cubicBezTo>
                  <a:cubicBezTo>
                    <a:pt x="1231038" y="8317"/>
                    <a:pt x="1253898" y="697"/>
                    <a:pt x="1267868" y="697"/>
                  </a:cubicBezTo>
                  <a:cubicBezTo>
                    <a:pt x="1278028" y="697"/>
                    <a:pt x="1290728" y="7047"/>
                    <a:pt x="1298348" y="14667"/>
                  </a:cubicBezTo>
                  <a:cubicBezTo>
                    <a:pt x="1305968" y="21017"/>
                    <a:pt x="1313588" y="32447"/>
                    <a:pt x="1314858" y="43877"/>
                  </a:cubicBezTo>
                  <a:cubicBezTo>
                    <a:pt x="1316128" y="56577"/>
                    <a:pt x="1312318" y="69277"/>
                    <a:pt x="1299618" y="89597"/>
                  </a:cubicBezTo>
                  <a:cubicBezTo>
                    <a:pt x="1258978" y="155637"/>
                    <a:pt x="1048158" y="332167"/>
                    <a:pt x="942748" y="442657"/>
                  </a:cubicBezTo>
                  <a:cubicBezTo>
                    <a:pt x="853848" y="535367"/>
                    <a:pt x="789078" y="606487"/>
                    <a:pt x="702718" y="708087"/>
                  </a:cubicBezTo>
                  <a:cubicBezTo>
                    <a:pt x="593498" y="833817"/>
                    <a:pt x="451258" y="1001457"/>
                    <a:pt x="344578" y="1143697"/>
                  </a:cubicBezTo>
                  <a:cubicBezTo>
                    <a:pt x="248058" y="1271967"/>
                    <a:pt x="137568" y="1482787"/>
                    <a:pt x="86768" y="1523427"/>
                  </a:cubicBezTo>
                  <a:cubicBezTo>
                    <a:pt x="72798" y="1534857"/>
                    <a:pt x="63908" y="1536127"/>
                    <a:pt x="52478" y="1536127"/>
                  </a:cubicBezTo>
                  <a:cubicBezTo>
                    <a:pt x="41048" y="1536127"/>
                    <a:pt x="25808" y="1531047"/>
                    <a:pt x="16918" y="1523427"/>
                  </a:cubicBezTo>
                  <a:cubicBezTo>
                    <a:pt x="9298" y="1515807"/>
                    <a:pt x="1678" y="1503107"/>
                    <a:pt x="408" y="1491677"/>
                  </a:cubicBezTo>
                  <a:cubicBezTo>
                    <a:pt x="-2132" y="1478977"/>
                    <a:pt x="8028" y="1454847"/>
                    <a:pt x="8028" y="145484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21908" y="8021003"/>
            <a:ext cx="2111692" cy="2240280"/>
            <a:chOff x="0" y="0"/>
            <a:chExt cx="2815590" cy="298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2712720" cy="2885440"/>
            </a:xfrm>
            <a:custGeom>
              <a:avLst/>
              <a:gdLst/>
              <a:ahLst/>
              <a:cxnLst/>
              <a:rect r="r" b="b" t="t" l="l"/>
              <a:pathLst>
                <a:path h="2885440" w="2712720">
                  <a:moveTo>
                    <a:pt x="0" y="1902460"/>
                  </a:moveTo>
                  <a:cubicBezTo>
                    <a:pt x="6350" y="1837690"/>
                    <a:pt x="8890" y="1805940"/>
                    <a:pt x="8890" y="1805940"/>
                  </a:cubicBezTo>
                  <a:cubicBezTo>
                    <a:pt x="8890" y="1804670"/>
                    <a:pt x="20320" y="1775460"/>
                    <a:pt x="25400" y="1760220"/>
                  </a:cubicBezTo>
                  <a:cubicBezTo>
                    <a:pt x="30480" y="1744980"/>
                    <a:pt x="40640" y="1714500"/>
                    <a:pt x="40640" y="1714500"/>
                  </a:cubicBezTo>
                  <a:cubicBezTo>
                    <a:pt x="41910" y="1713230"/>
                    <a:pt x="59690" y="1686560"/>
                    <a:pt x="67310" y="1673860"/>
                  </a:cubicBezTo>
                  <a:cubicBezTo>
                    <a:pt x="73660" y="1663700"/>
                    <a:pt x="81280" y="1657350"/>
                    <a:pt x="85090" y="1647190"/>
                  </a:cubicBezTo>
                  <a:cubicBezTo>
                    <a:pt x="90170" y="1633220"/>
                    <a:pt x="87630" y="1604010"/>
                    <a:pt x="87630" y="1596390"/>
                  </a:cubicBezTo>
                  <a:cubicBezTo>
                    <a:pt x="87630" y="1593850"/>
                    <a:pt x="87630" y="1591310"/>
                    <a:pt x="87630" y="1591310"/>
                  </a:cubicBezTo>
                  <a:cubicBezTo>
                    <a:pt x="87630" y="1590040"/>
                    <a:pt x="92710" y="1558290"/>
                    <a:pt x="93980" y="1540510"/>
                  </a:cubicBezTo>
                  <a:cubicBezTo>
                    <a:pt x="96520" y="1524000"/>
                    <a:pt x="100330" y="1490980"/>
                    <a:pt x="100330" y="1489710"/>
                  </a:cubicBezTo>
                  <a:cubicBezTo>
                    <a:pt x="100330" y="1489710"/>
                    <a:pt x="107950" y="1473200"/>
                    <a:pt x="110490" y="1463040"/>
                  </a:cubicBezTo>
                  <a:cubicBezTo>
                    <a:pt x="113030" y="1452880"/>
                    <a:pt x="114300" y="1432560"/>
                    <a:pt x="114300" y="1431290"/>
                  </a:cubicBezTo>
                  <a:cubicBezTo>
                    <a:pt x="115570" y="1431290"/>
                    <a:pt x="127000" y="1400810"/>
                    <a:pt x="132080" y="1385570"/>
                  </a:cubicBezTo>
                  <a:cubicBezTo>
                    <a:pt x="138430" y="1370330"/>
                    <a:pt x="149860" y="1339850"/>
                    <a:pt x="151130" y="1339850"/>
                  </a:cubicBezTo>
                  <a:cubicBezTo>
                    <a:pt x="151130" y="1339850"/>
                    <a:pt x="168910" y="1313180"/>
                    <a:pt x="179070" y="1299210"/>
                  </a:cubicBezTo>
                  <a:cubicBezTo>
                    <a:pt x="187960" y="1286510"/>
                    <a:pt x="207010" y="1259840"/>
                    <a:pt x="207010" y="1259840"/>
                  </a:cubicBezTo>
                  <a:cubicBezTo>
                    <a:pt x="208280" y="1258570"/>
                    <a:pt x="232410" y="1238250"/>
                    <a:pt x="243840" y="1226820"/>
                  </a:cubicBezTo>
                  <a:cubicBezTo>
                    <a:pt x="256540" y="1216660"/>
                    <a:pt x="280670" y="1195070"/>
                    <a:pt x="281940" y="1195070"/>
                  </a:cubicBezTo>
                  <a:cubicBezTo>
                    <a:pt x="281940" y="1193800"/>
                    <a:pt x="311150" y="1179830"/>
                    <a:pt x="325120" y="1172210"/>
                  </a:cubicBezTo>
                  <a:cubicBezTo>
                    <a:pt x="340360" y="1164590"/>
                    <a:pt x="368300" y="1149350"/>
                    <a:pt x="369570" y="1149350"/>
                  </a:cubicBezTo>
                  <a:cubicBezTo>
                    <a:pt x="369570" y="1149350"/>
                    <a:pt x="401320" y="1141730"/>
                    <a:pt x="416560" y="1137920"/>
                  </a:cubicBezTo>
                  <a:cubicBezTo>
                    <a:pt x="433070" y="1134110"/>
                    <a:pt x="464820" y="1126490"/>
                    <a:pt x="464820" y="1126490"/>
                  </a:cubicBezTo>
                  <a:cubicBezTo>
                    <a:pt x="466090" y="1126490"/>
                    <a:pt x="497840" y="1126490"/>
                    <a:pt x="514350" y="1127760"/>
                  </a:cubicBezTo>
                  <a:cubicBezTo>
                    <a:pt x="530860" y="1127760"/>
                    <a:pt x="562610" y="1127760"/>
                    <a:pt x="563880" y="1127760"/>
                  </a:cubicBezTo>
                  <a:cubicBezTo>
                    <a:pt x="563880" y="1127760"/>
                    <a:pt x="595630" y="1135380"/>
                    <a:pt x="610870" y="1139190"/>
                  </a:cubicBezTo>
                  <a:cubicBezTo>
                    <a:pt x="627380" y="1144270"/>
                    <a:pt x="657860" y="1151890"/>
                    <a:pt x="659130" y="1151890"/>
                  </a:cubicBezTo>
                  <a:cubicBezTo>
                    <a:pt x="659130" y="1151890"/>
                    <a:pt x="690880" y="1169670"/>
                    <a:pt x="702310" y="1174750"/>
                  </a:cubicBezTo>
                  <a:cubicBezTo>
                    <a:pt x="709930" y="1178560"/>
                    <a:pt x="709930" y="1184910"/>
                    <a:pt x="720090" y="1184910"/>
                  </a:cubicBezTo>
                  <a:cubicBezTo>
                    <a:pt x="773430" y="1182370"/>
                    <a:pt x="1202690" y="853440"/>
                    <a:pt x="1203960" y="852170"/>
                  </a:cubicBezTo>
                  <a:cubicBezTo>
                    <a:pt x="1203960" y="852170"/>
                    <a:pt x="1226820" y="830580"/>
                    <a:pt x="1238250" y="820420"/>
                  </a:cubicBezTo>
                  <a:cubicBezTo>
                    <a:pt x="1249680" y="808990"/>
                    <a:pt x="1272540" y="788670"/>
                    <a:pt x="1273810" y="787400"/>
                  </a:cubicBezTo>
                  <a:cubicBezTo>
                    <a:pt x="1273810" y="787400"/>
                    <a:pt x="1300480" y="772160"/>
                    <a:pt x="1314450" y="764540"/>
                  </a:cubicBezTo>
                  <a:cubicBezTo>
                    <a:pt x="1328420" y="756920"/>
                    <a:pt x="1356360" y="741680"/>
                    <a:pt x="1356360" y="741680"/>
                  </a:cubicBezTo>
                  <a:cubicBezTo>
                    <a:pt x="1356360" y="741680"/>
                    <a:pt x="1362710" y="741680"/>
                    <a:pt x="1369060" y="737870"/>
                  </a:cubicBezTo>
                  <a:cubicBezTo>
                    <a:pt x="1397000" y="721360"/>
                    <a:pt x="1483360" y="607060"/>
                    <a:pt x="1567180" y="528320"/>
                  </a:cubicBezTo>
                  <a:cubicBezTo>
                    <a:pt x="1692910" y="412750"/>
                    <a:pt x="2066290" y="129540"/>
                    <a:pt x="2068830" y="127000"/>
                  </a:cubicBezTo>
                  <a:cubicBezTo>
                    <a:pt x="2068830" y="127000"/>
                    <a:pt x="2090420" y="107950"/>
                    <a:pt x="2100580" y="97790"/>
                  </a:cubicBezTo>
                  <a:cubicBezTo>
                    <a:pt x="2112010" y="87630"/>
                    <a:pt x="2132330" y="67310"/>
                    <a:pt x="2133600" y="67310"/>
                  </a:cubicBezTo>
                  <a:cubicBezTo>
                    <a:pt x="2133600" y="67310"/>
                    <a:pt x="2159000" y="53340"/>
                    <a:pt x="2171700" y="45720"/>
                  </a:cubicBezTo>
                  <a:cubicBezTo>
                    <a:pt x="2184400" y="39370"/>
                    <a:pt x="2209800" y="25400"/>
                    <a:pt x="2209800" y="25400"/>
                  </a:cubicBezTo>
                  <a:cubicBezTo>
                    <a:pt x="2211070" y="24130"/>
                    <a:pt x="2239010" y="17780"/>
                    <a:pt x="2252980" y="13970"/>
                  </a:cubicBezTo>
                  <a:cubicBezTo>
                    <a:pt x="2266950" y="10160"/>
                    <a:pt x="2294890" y="2540"/>
                    <a:pt x="2296160" y="2540"/>
                  </a:cubicBezTo>
                  <a:cubicBezTo>
                    <a:pt x="2296160" y="2540"/>
                    <a:pt x="2325370" y="1270"/>
                    <a:pt x="2339340" y="1270"/>
                  </a:cubicBezTo>
                  <a:cubicBezTo>
                    <a:pt x="2354580" y="1270"/>
                    <a:pt x="2383790" y="0"/>
                    <a:pt x="2383790" y="0"/>
                  </a:cubicBezTo>
                  <a:cubicBezTo>
                    <a:pt x="2385060" y="0"/>
                    <a:pt x="2413000" y="6350"/>
                    <a:pt x="2426970" y="10160"/>
                  </a:cubicBezTo>
                  <a:cubicBezTo>
                    <a:pt x="2440940" y="12700"/>
                    <a:pt x="2468880" y="19050"/>
                    <a:pt x="2470150" y="19050"/>
                  </a:cubicBezTo>
                  <a:cubicBezTo>
                    <a:pt x="2470150" y="20320"/>
                    <a:pt x="2496820" y="33020"/>
                    <a:pt x="2509520" y="39370"/>
                  </a:cubicBezTo>
                  <a:cubicBezTo>
                    <a:pt x="2522220" y="45720"/>
                    <a:pt x="2548890" y="58420"/>
                    <a:pt x="2548890" y="58420"/>
                  </a:cubicBezTo>
                  <a:cubicBezTo>
                    <a:pt x="2548890" y="59690"/>
                    <a:pt x="2548890" y="59690"/>
                    <a:pt x="2548890" y="59690"/>
                  </a:cubicBezTo>
                  <a:cubicBezTo>
                    <a:pt x="2548890" y="59690"/>
                    <a:pt x="2571750" y="78740"/>
                    <a:pt x="2583180" y="87630"/>
                  </a:cubicBezTo>
                  <a:cubicBezTo>
                    <a:pt x="2593340" y="97790"/>
                    <a:pt x="2616200" y="115570"/>
                    <a:pt x="2616200" y="116840"/>
                  </a:cubicBezTo>
                  <a:cubicBezTo>
                    <a:pt x="2616200" y="116840"/>
                    <a:pt x="2633980" y="139700"/>
                    <a:pt x="2641600" y="152400"/>
                  </a:cubicBezTo>
                  <a:cubicBezTo>
                    <a:pt x="2650490" y="163830"/>
                    <a:pt x="2667000" y="187960"/>
                    <a:pt x="2668270" y="187960"/>
                  </a:cubicBezTo>
                  <a:cubicBezTo>
                    <a:pt x="2668270" y="187960"/>
                    <a:pt x="2678430" y="214630"/>
                    <a:pt x="2684780" y="228600"/>
                  </a:cubicBezTo>
                  <a:cubicBezTo>
                    <a:pt x="2689860" y="242570"/>
                    <a:pt x="2701290" y="269240"/>
                    <a:pt x="2701290" y="269240"/>
                  </a:cubicBezTo>
                  <a:cubicBezTo>
                    <a:pt x="2701290" y="270510"/>
                    <a:pt x="2705100" y="298450"/>
                    <a:pt x="2707640" y="313690"/>
                  </a:cubicBezTo>
                  <a:cubicBezTo>
                    <a:pt x="2708910" y="327660"/>
                    <a:pt x="2712720" y="356870"/>
                    <a:pt x="2712720" y="356870"/>
                  </a:cubicBezTo>
                  <a:cubicBezTo>
                    <a:pt x="2712720" y="358140"/>
                    <a:pt x="2710180" y="386080"/>
                    <a:pt x="2708910" y="401320"/>
                  </a:cubicBezTo>
                  <a:cubicBezTo>
                    <a:pt x="2707640" y="415290"/>
                    <a:pt x="2705100" y="444500"/>
                    <a:pt x="2703830" y="444500"/>
                  </a:cubicBezTo>
                  <a:cubicBezTo>
                    <a:pt x="2703830" y="445770"/>
                    <a:pt x="2694940" y="472440"/>
                    <a:pt x="2689860" y="486410"/>
                  </a:cubicBezTo>
                  <a:cubicBezTo>
                    <a:pt x="2684780" y="500380"/>
                    <a:pt x="2674620" y="527050"/>
                    <a:pt x="2674620" y="528320"/>
                  </a:cubicBezTo>
                  <a:cubicBezTo>
                    <a:pt x="2674620" y="528320"/>
                    <a:pt x="2658110" y="552450"/>
                    <a:pt x="2650490" y="565150"/>
                  </a:cubicBezTo>
                  <a:cubicBezTo>
                    <a:pt x="2642870" y="576580"/>
                    <a:pt x="2635250" y="590550"/>
                    <a:pt x="2626360" y="601980"/>
                  </a:cubicBezTo>
                  <a:cubicBezTo>
                    <a:pt x="2617470" y="613410"/>
                    <a:pt x="2599690" y="628650"/>
                    <a:pt x="2599690" y="633730"/>
                  </a:cubicBezTo>
                  <a:cubicBezTo>
                    <a:pt x="2599690" y="633730"/>
                    <a:pt x="2602230" y="633730"/>
                    <a:pt x="2602230" y="635000"/>
                  </a:cubicBezTo>
                  <a:cubicBezTo>
                    <a:pt x="2607310" y="654050"/>
                    <a:pt x="2501900" y="938530"/>
                    <a:pt x="2444750" y="1062990"/>
                  </a:cubicBezTo>
                  <a:cubicBezTo>
                    <a:pt x="2397760" y="1165860"/>
                    <a:pt x="2329180" y="1277620"/>
                    <a:pt x="2293620" y="1334770"/>
                  </a:cubicBezTo>
                  <a:cubicBezTo>
                    <a:pt x="2275840" y="1363980"/>
                    <a:pt x="2266950" y="1377950"/>
                    <a:pt x="2251710" y="1397000"/>
                  </a:cubicBezTo>
                  <a:cubicBezTo>
                    <a:pt x="2235200" y="1416050"/>
                    <a:pt x="2216150" y="1432560"/>
                    <a:pt x="2195830" y="1447800"/>
                  </a:cubicBezTo>
                  <a:cubicBezTo>
                    <a:pt x="2175510" y="1461770"/>
                    <a:pt x="2152650" y="1473200"/>
                    <a:pt x="2129790" y="1482090"/>
                  </a:cubicBezTo>
                  <a:cubicBezTo>
                    <a:pt x="2106930" y="1490980"/>
                    <a:pt x="2081530" y="1497330"/>
                    <a:pt x="2057400" y="1501140"/>
                  </a:cubicBezTo>
                  <a:cubicBezTo>
                    <a:pt x="2032000" y="1503680"/>
                    <a:pt x="2006600" y="1504950"/>
                    <a:pt x="1982470" y="1501140"/>
                  </a:cubicBezTo>
                  <a:cubicBezTo>
                    <a:pt x="1957070" y="1498600"/>
                    <a:pt x="1932940" y="1493520"/>
                    <a:pt x="1908810" y="1484630"/>
                  </a:cubicBezTo>
                  <a:cubicBezTo>
                    <a:pt x="1885950" y="1475740"/>
                    <a:pt x="1863090" y="1464310"/>
                    <a:pt x="1842770" y="1450340"/>
                  </a:cubicBezTo>
                  <a:cubicBezTo>
                    <a:pt x="1822450" y="1436370"/>
                    <a:pt x="1809750" y="1400810"/>
                    <a:pt x="1786890" y="1402080"/>
                  </a:cubicBezTo>
                  <a:cubicBezTo>
                    <a:pt x="1742440" y="1404620"/>
                    <a:pt x="1630680" y="1574800"/>
                    <a:pt x="1605280" y="1607820"/>
                  </a:cubicBezTo>
                  <a:cubicBezTo>
                    <a:pt x="1597660" y="1616710"/>
                    <a:pt x="1598930" y="1616710"/>
                    <a:pt x="1591310" y="1626870"/>
                  </a:cubicBezTo>
                  <a:cubicBezTo>
                    <a:pt x="1548130" y="1681480"/>
                    <a:pt x="1167130" y="2120900"/>
                    <a:pt x="1165860" y="2122170"/>
                  </a:cubicBezTo>
                  <a:cubicBezTo>
                    <a:pt x="1164590" y="2122170"/>
                    <a:pt x="1143000" y="2142490"/>
                    <a:pt x="1130300" y="2153920"/>
                  </a:cubicBezTo>
                  <a:cubicBezTo>
                    <a:pt x="1118870" y="2164080"/>
                    <a:pt x="1096010" y="2184400"/>
                    <a:pt x="1096010" y="2184400"/>
                  </a:cubicBezTo>
                  <a:cubicBezTo>
                    <a:pt x="1096010" y="2184400"/>
                    <a:pt x="1096010" y="2185670"/>
                    <a:pt x="1096010" y="2185670"/>
                  </a:cubicBezTo>
                  <a:cubicBezTo>
                    <a:pt x="1096010" y="2185670"/>
                    <a:pt x="1068070" y="2199640"/>
                    <a:pt x="1055370" y="2207260"/>
                  </a:cubicBezTo>
                  <a:cubicBezTo>
                    <a:pt x="1041400" y="2214880"/>
                    <a:pt x="1013460" y="2228850"/>
                    <a:pt x="1013460" y="2230120"/>
                  </a:cubicBezTo>
                  <a:cubicBezTo>
                    <a:pt x="1013460" y="2230120"/>
                    <a:pt x="981710" y="2237740"/>
                    <a:pt x="967740" y="2241550"/>
                  </a:cubicBezTo>
                  <a:cubicBezTo>
                    <a:pt x="955040" y="2244090"/>
                    <a:pt x="932180" y="2249170"/>
                    <a:pt x="932180" y="2250440"/>
                  </a:cubicBezTo>
                  <a:cubicBezTo>
                    <a:pt x="932180" y="2251710"/>
                    <a:pt x="932180" y="2251710"/>
                    <a:pt x="932180" y="2251710"/>
                  </a:cubicBezTo>
                  <a:cubicBezTo>
                    <a:pt x="934720" y="2254250"/>
                    <a:pt x="937260" y="2266950"/>
                    <a:pt x="939800" y="2274570"/>
                  </a:cubicBezTo>
                  <a:cubicBezTo>
                    <a:pt x="943610" y="2280920"/>
                    <a:pt x="948690" y="2286000"/>
                    <a:pt x="952500" y="2294890"/>
                  </a:cubicBezTo>
                  <a:cubicBezTo>
                    <a:pt x="956310" y="2306320"/>
                    <a:pt x="957580" y="2325370"/>
                    <a:pt x="961390" y="2340610"/>
                  </a:cubicBezTo>
                  <a:cubicBezTo>
                    <a:pt x="966470" y="2355850"/>
                    <a:pt x="974090" y="2372360"/>
                    <a:pt x="976630" y="2385060"/>
                  </a:cubicBezTo>
                  <a:cubicBezTo>
                    <a:pt x="977900" y="2393950"/>
                    <a:pt x="975360" y="2400300"/>
                    <a:pt x="976630" y="2409190"/>
                  </a:cubicBezTo>
                  <a:cubicBezTo>
                    <a:pt x="977900" y="2416810"/>
                    <a:pt x="980440" y="2423160"/>
                    <a:pt x="981710" y="2432050"/>
                  </a:cubicBezTo>
                  <a:cubicBezTo>
                    <a:pt x="981710" y="2444750"/>
                    <a:pt x="976630" y="2462530"/>
                    <a:pt x="976630" y="2477770"/>
                  </a:cubicBezTo>
                  <a:cubicBezTo>
                    <a:pt x="975360" y="2494280"/>
                    <a:pt x="977900" y="2512060"/>
                    <a:pt x="975360" y="2524760"/>
                  </a:cubicBezTo>
                  <a:cubicBezTo>
                    <a:pt x="974090" y="2533650"/>
                    <a:pt x="970280" y="2540000"/>
                    <a:pt x="967740" y="2547620"/>
                  </a:cubicBezTo>
                  <a:cubicBezTo>
                    <a:pt x="966470" y="2555240"/>
                    <a:pt x="967740" y="2561590"/>
                    <a:pt x="965200" y="2570480"/>
                  </a:cubicBezTo>
                  <a:cubicBezTo>
                    <a:pt x="961390" y="2583180"/>
                    <a:pt x="951230" y="2598420"/>
                    <a:pt x="946150" y="2613660"/>
                  </a:cubicBezTo>
                  <a:cubicBezTo>
                    <a:pt x="939800" y="2627630"/>
                    <a:pt x="935990" y="2646680"/>
                    <a:pt x="930910" y="2658110"/>
                  </a:cubicBezTo>
                  <a:cubicBezTo>
                    <a:pt x="925830" y="2665730"/>
                    <a:pt x="919480" y="2669540"/>
                    <a:pt x="915670" y="2675890"/>
                  </a:cubicBezTo>
                  <a:cubicBezTo>
                    <a:pt x="911860" y="2683510"/>
                    <a:pt x="910590" y="2689860"/>
                    <a:pt x="905510" y="2697480"/>
                  </a:cubicBezTo>
                  <a:cubicBezTo>
                    <a:pt x="899160" y="2707640"/>
                    <a:pt x="883920" y="2720340"/>
                    <a:pt x="873760" y="2731770"/>
                  </a:cubicBezTo>
                  <a:cubicBezTo>
                    <a:pt x="863600" y="2743200"/>
                    <a:pt x="854710" y="2759710"/>
                    <a:pt x="844550" y="2768600"/>
                  </a:cubicBezTo>
                  <a:cubicBezTo>
                    <a:pt x="838200" y="2774950"/>
                    <a:pt x="831850" y="2777490"/>
                    <a:pt x="825500" y="2781300"/>
                  </a:cubicBezTo>
                  <a:cubicBezTo>
                    <a:pt x="819150" y="2786380"/>
                    <a:pt x="816610" y="2794000"/>
                    <a:pt x="808990" y="2799080"/>
                  </a:cubicBezTo>
                  <a:cubicBezTo>
                    <a:pt x="798830" y="2806700"/>
                    <a:pt x="781050" y="2813050"/>
                    <a:pt x="767080" y="2820670"/>
                  </a:cubicBezTo>
                  <a:cubicBezTo>
                    <a:pt x="754380" y="2828290"/>
                    <a:pt x="740410" y="2840990"/>
                    <a:pt x="728980" y="2847340"/>
                  </a:cubicBezTo>
                  <a:cubicBezTo>
                    <a:pt x="720090" y="2849880"/>
                    <a:pt x="712470" y="2849880"/>
                    <a:pt x="706120" y="2852420"/>
                  </a:cubicBezTo>
                  <a:cubicBezTo>
                    <a:pt x="698500" y="2856230"/>
                    <a:pt x="693420" y="2861310"/>
                    <a:pt x="684530" y="2863850"/>
                  </a:cubicBezTo>
                  <a:cubicBezTo>
                    <a:pt x="673100" y="2867660"/>
                    <a:pt x="654050" y="2867660"/>
                    <a:pt x="638810" y="2871470"/>
                  </a:cubicBezTo>
                  <a:cubicBezTo>
                    <a:pt x="623570" y="2874010"/>
                    <a:pt x="605790" y="2881630"/>
                    <a:pt x="593090" y="2882900"/>
                  </a:cubicBezTo>
                  <a:cubicBezTo>
                    <a:pt x="584200" y="2884170"/>
                    <a:pt x="577850" y="2881630"/>
                    <a:pt x="570230" y="2881630"/>
                  </a:cubicBezTo>
                  <a:cubicBezTo>
                    <a:pt x="561340" y="2882900"/>
                    <a:pt x="554990" y="2885440"/>
                    <a:pt x="546100" y="2885440"/>
                  </a:cubicBezTo>
                  <a:cubicBezTo>
                    <a:pt x="533400" y="2885440"/>
                    <a:pt x="515620" y="2879090"/>
                    <a:pt x="500380" y="2877820"/>
                  </a:cubicBezTo>
                  <a:cubicBezTo>
                    <a:pt x="485140" y="2876550"/>
                    <a:pt x="466090" y="2877820"/>
                    <a:pt x="453390" y="2875280"/>
                  </a:cubicBezTo>
                  <a:cubicBezTo>
                    <a:pt x="444500" y="2872740"/>
                    <a:pt x="439420" y="2867660"/>
                    <a:pt x="431800" y="2866390"/>
                  </a:cubicBezTo>
                  <a:cubicBezTo>
                    <a:pt x="424180" y="2863850"/>
                    <a:pt x="416560" y="2865120"/>
                    <a:pt x="407670" y="2862580"/>
                  </a:cubicBezTo>
                  <a:cubicBezTo>
                    <a:pt x="396240" y="2857500"/>
                    <a:pt x="381000" y="2846070"/>
                    <a:pt x="367030" y="2839720"/>
                  </a:cubicBezTo>
                  <a:cubicBezTo>
                    <a:pt x="353060" y="2833370"/>
                    <a:pt x="334010" y="2829560"/>
                    <a:pt x="323850" y="2821940"/>
                  </a:cubicBezTo>
                  <a:cubicBezTo>
                    <a:pt x="316230" y="2818130"/>
                    <a:pt x="312420" y="2811780"/>
                    <a:pt x="306070" y="2806700"/>
                  </a:cubicBezTo>
                  <a:cubicBezTo>
                    <a:pt x="299720" y="2802890"/>
                    <a:pt x="292100" y="2801620"/>
                    <a:pt x="284480" y="2795270"/>
                  </a:cubicBezTo>
                  <a:cubicBezTo>
                    <a:pt x="274320" y="2787650"/>
                    <a:pt x="264160" y="2772410"/>
                    <a:pt x="252730" y="2760980"/>
                  </a:cubicBezTo>
                  <a:cubicBezTo>
                    <a:pt x="241300" y="2750820"/>
                    <a:pt x="223520" y="2739390"/>
                    <a:pt x="217170" y="2730500"/>
                  </a:cubicBezTo>
                  <a:cubicBezTo>
                    <a:pt x="213360" y="2725420"/>
                    <a:pt x="214630" y="2722880"/>
                    <a:pt x="210820" y="2717800"/>
                  </a:cubicBezTo>
                  <a:cubicBezTo>
                    <a:pt x="207010" y="2710180"/>
                    <a:pt x="196850" y="2705100"/>
                    <a:pt x="189230" y="2693670"/>
                  </a:cubicBezTo>
                  <a:cubicBezTo>
                    <a:pt x="172720" y="2668270"/>
                    <a:pt x="139700" y="2598420"/>
                    <a:pt x="130810" y="2565400"/>
                  </a:cubicBezTo>
                  <a:cubicBezTo>
                    <a:pt x="125730" y="2546350"/>
                    <a:pt x="130810" y="2534920"/>
                    <a:pt x="125730" y="2518410"/>
                  </a:cubicBezTo>
                  <a:cubicBezTo>
                    <a:pt x="120650" y="2495550"/>
                    <a:pt x="102870" y="2480310"/>
                    <a:pt x="95250" y="2447290"/>
                  </a:cubicBezTo>
                  <a:cubicBezTo>
                    <a:pt x="81280" y="2381250"/>
                    <a:pt x="96520" y="2166620"/>
                    <a:pt x="86360" y="2136140"/>
                  </a:cubicBezTo>
                  <a:cubicBezTo>
                    <a:pt x="83820" y="2129790"/>
                    <a:pt x="82550" y="2131060"/>
                    <a:pt x="78740" y="2125980"/>
                  </a:cubicBezTo>
                  <a:cubicBezTo>
                    <a:pt x="73660" y="2118360"/>
                    <a:pt x="50800" y="2087880"/>
                    <a:pt x="50800" y="2087880"/>
                  </a:cubicBezTo>
                  <a:cubicBezTo>
                    <a:pt x="50800" y="2086610"/>
                    <a:pt x="38100" y="2057400"/>
                    <a:pt x="33020" y="2042160"/>
                  </a:cubicBezTo>
                  <a:cubicBezTo>
                    <a:pt x="26670" y="2028190"/>
                    <a:pt x="13970" y="1998980"/>
                    <a:pt x="13970" y="1997710"/>
                  </a:cubicBezTo>
                  <a:cubicBezTo>
                    <a:pt x="13970" y="1997710"/>
                    <a:pt x="8890" y="1965960"/>
                    <a:pt x="7620" y="1949450"/>
                  </a:cubicBezTo>
                  <a:cubicBezTo>
                    <a:pt x="5080" y="1934210"/>
                    <a:pt x="0" y="1902460"/>
                    <a:pt x="0" y="190246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61962" y="8529638"/>
            <a:ext cx="2271712" cy="1686877"/>
            <a:chOff x="0" y="0"/>
            <a:chExt cx="3028950" cy="22491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8657" y="44028"/>
              <a:ext cx="2930939" cy="2153931"/>
            </a:xfrm>
            <a:custGeom>
              <a:avLst/>
              <a:gdLst/>
              <a:ahLst/>
              <a:cxnLst/>
              <a:rect r="r" b="b" t="t" l="l"/>
              <a:pathLst>
                <a:path h="2153931" w="2930939">
                  <a:moveTo>
                    <a:pt x="263763" y="1510452"/>
                  </a:moveTo>
                  <a:cubicBezTo>
                    <a:pt x="814943" y="1359322"/>
                    <a:pt x="991473" y="1245022"/>
                    <a:pt x="1104503" y="1128182"/>
                  </a:cubicBezTo>
                  <a:cubicBezTo>
                    <a:pt x="1207373" y="1022772"/>
                    <a:pt x="1226423" y="820842"/>
                    <a:pt x="1334373" y="766232"/>
                  </a:cubicBezTo>
                  <a:cubicBezTo>
                    <a:pt x="1439783" y="712892"/>
                    <a:pt x="1719183" y="838622"/>
                    <a:pt x="1739503" y="795442"/>
                  </a:cubicBezTo>
                  <a:cubicBezTo>
                    <a:pt x="1758553" y="750992"/>
                    <a:pt x="1458833" y="612562"/>
                    <a:pt x="1446133" y="500802"/>
                  </a:cubicBezTo>
                  <a:cubicBezTo>
                    <a:pt x="1433433" y="378882"/>
                    <a:pt x="1585833" y="170602"/>
                    <a:pt x="1711563" y="88052"/>
                  </a:cubicBezTo>
                  <a:cubicBezTo>
                    <a:pt x="1841103" y="2962"/>
                    <a:pt x="2060813" y="-11008"/>
                    <a:pt x="2219563" y="6772"/>
                  </a:cubicBezTo>
                  <a:cubicBezTo>
                    <a:pt x="2369423" y="23282"/>
                    <a:pt x="2537063" y="123612"/>
                    <a:pt x="2641203" y="175682"/>
                  </a:cubicBezTo>
                  <a:cubicBezTo>
                    <a:pt x="2707243" y="207432"/>
                    <a:pt x="2756773" y="234102"/>
                    <a:pt x="2794873" y="267122"/>
                  </a:cubicBezTo>
                  <a:cubicBezTo>
                    <a:pt x="2824083" y="291252"/>
                    <a:pt x="2841863" y="315382"/>
                    <a:pt x="2860913" y="343322"/>
                  </a:cubicBezTo>
                  <a:cubicBezTo>
                    <a:pt x="2879963" y="371262"/>
                    <a:pt x="2895203" y="401742"/>
                    <a:pt x="2906633" y="433492"/>
                  </a:cubicBezTo>
                  <a:cubicBezTo>
                    <a:pt x="2918063" y="465242"/>
                    <a:pt x="2925683" y="499532"/>
                    <a:pt x="2928223" y="532552"/>
                  </a:cubicBezTo>
                  <a:cubicBezTo>
                    <a:pt x="2932033" y="565572"/>
                    <a:pt x="2932033" y="601132"/>
                    <a:pt x="2926953" y="634152"/>
                  </a:cubicBezTo>
                  <a:cubicBezTo>
                    <a:pt x="2921873" y="667172"/>
                    <a:pt x="2912983" y="700192"/>
                    <a:pt x="2901553" y="731942"/>
                  </a:cubicBezTo>
                  <a:cubicBezTo>
                    <a:pt x="2888853" y="762422"/>
                    <a:pt x="2872343" y="792902"/>
                    <a:pt x="2852023" y="820842"/>
                  </a:cubicBezTo>
                  <a:cubicBezTo>
                    <a:pt x="2832973" y="847512"/>
                    <a:pt x="2810113" y="872912"/>
                    <a:pt x="2784713" y="894502"/>
                  </a:cubicBezTo>
                  <a:cubicBezTo>
                    <a:pt x="2758043" y="916092"/>
                    <a:pt x="2730103" y="936412"/>
                    <a:pt x="2699623" y="950382"/>
                  </a:cubicBezTo>
                  <a:cubicBezTo>
                    <a:pt x="2670413" y="965622"/>
                    <a:pt x="2637393" y="977052"/>
                    <a:pt x="2604373" y="984672"/>
                  </a:cubicBezTo>
                  <a:cubicBezTo>
                    <a:pt x="2571353" y="992292"/>
                    <a:pt x="2537063" y="996102"/>
                    <a:pt x="2504043" y="996102"/>
                  </a:cubicBezTo>
                  <a:cubicBezTo>
                    <a:pt x="2471023" y="994832"/>
                    <a:pt x="2435463" y="989752"/>
                    <a:pt x="2403713" y="982132"/>
                  </a:cubicBezTo>
                  <a:cubicBezTo>
                    <a:pt x="2371963" y="973242"/>
                    <a:pt x="2345293" y="966892"/>
                    <a:pt x="2309733" y="944032"/>
                  </a:cubicBezTo>
                  <a:cubicBezTo>
                    <a:pt x="2248773" y="904662"/>
                    <a:pt x="2144633" y="792902"/>
                    <a:pt x="2095103" y="729402"/>
                  </a:cubicBezTo>
                  <a:cubicBezTo>
                    <a:pt x="2060813" y="686222"/>
                    <a:pt x="2040493" y="654472"/>
                    <a:pt x="2023983" y="612562"/>
                  </a:cubicBezTo>
                  <a:cubicBezTo>
                    <a:pt x="2007473" y="570652"/>
                    <a:pt x="1996043" y="524932"/>
                    <a:pt x="1993503" y="479212"/>
                  </a:cubicBezTo>
                  <a:cubicBezTo>
                    <a:pt x="1990963" y="434762"/>
                    <a:pt x="1996043" y="387772"/>
                    <a:pt x="2007473" y="344592"/>
                  </a:cubicBezTo>
                  <a:cubicBezTo>
                    <a:pt x="2020173" y="301412"/>
                    <a:pt x="2039223" y="256962"/>
                    <a:pt x="2064623" y="220132"/>
                  </a:cubicBezTo>
                  <a:cubicBezTo>
                    <a:pt x="2090023" y="183302"/>
                    <a:pt x="2123043" y="147742"/>
                    <a:pt x="2158603" y="121072"/>
                  </a:cubicBezTo>
                  <a:cubicBezTo>
                    <a:pt x="2194163" y="93132"/>
                    <a:pt x="2236073" y="70272"/>
                    <a:pt x="2277983" y="56302"/>
                  </a:cubicBezTo>
                  <a:cubicBezTo>
                    <a:pt x="2321163" y="41062"/>
                    <a:pt x="2368153" y="33442"/>
                    <a:pt x="2412603" y="33442"/>
                  </a:cubicBezTo>
                  <a:cubicBezTo>
                    <a:pt x="2457053" y="33442"/>
                    <a:pt x="2505313" y="41062"/>
                    <a:pt x="2547223" y="55032"/>
                  </a:cubicBezTo>
                  <a:cubicBezTo>
                    <a:pt x="2590403" y="69002"/>
                    <a:pt x="2632313" y="91862"/>
                    <a:pt x="2667873" y="118532"/>
                  </a:cubicBezTo>
                  <a:cubicBezTo>
                    <a:pt x="2703433" y="145202"/>
                    <a:pt x="2736453" y="179492"/>
                    <a:pt x="2761853" y="216322"/>
                  </a:cubicBezTo>
                  <a:cubicBezTo>
                    <a:pt x="2787253" y="254422"/>
                    <a:pt x="2807573" y="297602"/>
                    <a:pt x="2820273" y="340782"/>
                  </a:cubicBezTo>
                  <a:cubicBezTo>
                    <a:pt x="2831703" y="383962"/>
                    <a:pt x="2838053" y="430952"/>
                    <a:pt x="2835513" y="475402"/>
                  </a:cubicBezTo>
                  <a:cubicBezTo>
                    <a:pt x="2832973" y="521122"/>
                    <a:pt x="2822813" y="566842"/>
                    <a:pt x="2806303" y="608752"/>
                  </a:cubicBezTo>
                  <a:cubicBezTo>
                    <a:pt x="2789793" y="650662"/>
                    <a:pt x="2765663" y="691302"/>
                    <a:pt x="2736453" y="726862"/>
                  </a:cubicBezTo>
                  <a:cubicBezTo>
                    <a:pt x="2708513" y="761152"/>
                    <a:pt x="2671683" y="791632"/>
                    <a:pt x="2633583" y="814492"/>
                  </a:cubicBezTo>
                  <a:cubicBezTo>
                    <a:pt x="2595483" y="838622"/>
                    <a:pt x="2551033" y="856402"/>
                    <a:pt x="2506583" y="866562"/>
                  </a:cubicBezTo>
                  <a:cubicBezTo>
                    <a:pt x="2463403" y="875452"/>
                    <a:pt x="2415143" y="879262"/>
                    <a:pt x="2370693" y="874182"/>
                  </a:cubicBezTo>
                  <a:cubicBezTo>
                    <a:pt x="2326243" y="869102"/>
                    <a:pt x="2280523" y="856402"/>
                    <a:pt x="2239883" y="838622"/>
                  </a:cubicBezTo>
                  <a:cubicBezTo>
                    <a:pt x="2197973" y="819572"/>
                    <a:pt x="2158603" y="792902"/>
                    <a:pt x="2125583" y="762422"/>
                  </a:cubicBezTo>
                  <a:cubicBezTo>
                    <a:pt x="2093833" y="731942"/>
                    <a:pt x="2064623" y="693842"/>
                    <a:pt x="2043033" y="654472"/>
                  </a:cubicBezTo>
                  <a:cubicBezTo>
                    <a:pt x="2021443" y="613832"/>
                    <a:pt x="2006203" y="569382"/>
                    <a:pt x="1998583" y="524932"/>
                  </a:cubicBezTo>
                  <a:cubicBezTo>
                    <a:pt x="1992233" y="480482"/>
                    <a:pt x="1990963" y="433492"/>
                    <a:pt x="1998583" y="389042"/>
                  </a:cubicBezTo>
                  <a:cubicBezTo>
                    <a:pt x="2004933" y="344592"/>
                    <a:pt x="2020173" y="298872"/>
                    <a:pt x="2041763" y="259502"/>
                  </a:cubicBezTo>
                  <a:cubicBezTo>
                    <a:pt x="2062083" y="218862"/>
                    <a:pt x="2091293" y="180762"/>
                    <a:pt x="2123043" y="150282"/>
                  </a:cubicBezTo>
                  <a:cubicBezTo>
                    <a:pt x="2156063" y="119802"/>
                    <a:pt x="2195433" y="91862"/>
                    <a:pt x="2236073" y="72812"/>
                  </a:cubicBezTo>
                  <a:cubicBezTo>
                    <a:pt x="2276713" y="53762"/>
                    <a:pt x="2322433" y="41062"/>
                    <a:pt x="2366883" y="35982"/>
                  </a:cubicBezTo>
                  <a:cubicBezTo>
                    <a:pt x="2411333" y="30902"/>
                    <a:pt x="2459593" y="33442"/>
                    <a:pt x="2502773" y="42332"/>
                  </a:cubicBezTo>
                  <a:cubicBezTo>
                    <a:pt x="2547223" y="52492"/>
                    <a:pt x="2591673" y="70272"/>
                    <a:pt x="2629773" y="93132"/>
                  </a:cubicBezTo>
                  <a:cubicBezTo>
                    <a:pt x="2669143" y="115992"/>
                    <a:pt x="2732643" y="159172"/>
                    <a:pt x="2733913" y="180762"/>
                  </a:cubicBezTo>
                  <a:cubicBezTo>
                    <a:pt x="2735183" y="190922"/>
                    <a:pt x="2711053" y="197272"/>
                    <a:pt x="2712323" y="207432"/>
                  </a:cubicBezTo>
                  <a:cubicBezTo>
                    <a:pt x="2714863" y="223942"/>
                    <a:pt x="2770743" y="244262"/>
                    <a:pt x="2794873" y="267122"/>
                  </a:cubicBezTo>
                  <a:cubicBezTo>
                    <a:pt x="2820273" y="288712"/>
                    <a:pt x="2841863" y="315382"/>
                    <a:pt x="2860913" y="343322"/>
                  </a:cubicBezTo>
                  <a:cubicBezTo>
                    <a:pt x="2879963" y="371262"/>
                    <a:pt x="2895203" y="401742"/>
                    <a:pt x="2906633" y="433492"/>
                  </a:cubicBezTo>
                  <a:cubicBezTo>
                    <a:pt x="2918063" y="465242"/>
                    <a:pt x="2925683" y="499532"/>
                    <a:pt x="2928223" y="532552"/>
                  </a:cubicBezTo>
                  <a:cubicBezTo>
                    <a:pt x="2932033" y="565572"/>
                    <a:pt x="2932033" y="599862"/>
                    <a:pt x="2926953" y="634152"/>
                  </a:cubicBezTo>
                  <a:cubicBezTo>
                    <a:pt x="2921873" y="667172"/>
                    <a:pt x="2912983" y="700192"/>
                    <a:pt x="2901553" y="731942"/>
                  </a:cubicBezTo>
                  <a:cubicBezTo>
                    <a:pt x="2888853" y="762422"/>
                    <a:pt x="2872343" y="792902"/>
                    <a:pt x="2852023" y="820842"/>
                  </a:cubicBezTo>
                  <a:cubicBezTo>
                    <a:pt x="2832973" y="847512"/>
                    <a:pt x="2810113" y="872912"/>
                    <a:pt x="2784713" y="894502"/>
                  </a:cubicBezTo>
                  <a:cubicBezTo>
                    <a:pt x="2759313" y="916092"/>
                    <a:pt x="2730103" y="935142"/>
                    <a:pt x="2699623" y="950382"/>
                  </a:cubicBezTo>
                  <a:cubicBezTo>
                    <a:pt x="2670413" y="965622"/>
                    <a:pt x="2637393" y="977052"/>
                    <a:pt x="2604373" y="984672"/>
                  </a:cubicBezTo>
                  <a:cubicBezTo>
                    <a:pt x="2572623" y="992292"/>
                    <a:pt x="2537063" y="996102"/>
                    <a:pt x="2504043" y="996102"/>
                  </a:cubicBezTo>
                  <a:cubicBezTo>
                    <a:pt x="2471023" y="994832"/>
                    <a:pt x="2441813" y="992292"/>
                    <a:pt x="2403713" y="982132"/>
                  </a:cubicBezTo>
                  <a:cubicBezTo>
                    <a:pt x="2347833" y="965622"/>
                    <a:pt x="2258933" y="869102"/>
                    <a:pt x="2203053" y="890692"/>
                  </a:cubicBezTo>
                  <a:cubicBezTo>
                    <a:pt x="2123043" y="921172"/>
                    <a:pt x="2125583" y="1186602"/>
                    <a:pt x="2029063" y="1298362"/>
                  </a:cubicBezTo>
                  <a:cubicBezTo>
                    <a:pt x="1923653" y="1422822"/>
                    <a:pt x="1730613" y="1572682"/>
                    <a:pt x="1574403" y="1584112"/>
                  </a:cubicBezTo>
                  <a:cubicBezTo>
                    <a:pt x="1423273" y="1595542"/>
                    <a:pt x="1202293" y="1492672"/>
                    <a:pt x="1109583" y="1382182"/>
                  </a:cubicBezTo>
                  <a:cubicBezTo>
                    <a:pt x="1027033" y="1283122"/>
                    <a:pt x="1010523" y="1114212"/>
                    <a:pt x="1013063" y="983402"/>
                  </a:cubicBezTo>
                  <a:cubicBezTo>
                    <a:pt x="1015603" y="853862"/>
                    <a:pt x="1061323" y="720512"/>
                    <a:pt x="1121013" y="601132"/>
                  </a:cubicBezTo>
                  <a:cubicBezTo>
                    <a:pt x="1181973" y="479212"/>
                    <a:pt x="1269603" y="333162"/>
                    <a:pt x="1378823" y="260772"/>
                  </a:cubicBezTo>
                  <a:cubicBezTo>
                    <a:pt x="1482963" y="193462"/>
                    <a:pt x="1636633" y="150282"/>
                    <a:pt x="1757283" y="171872"/>
                  </a:cubicBezTo>
                  <a:cubicBezTo>
                    <a:pt x="1885553" y="194732"/>
                    <a:pt x="2070973" y="300142"/>
                    <a:pt x="2123043" y="415712"/>
                  </a:cubicBezTo>
                  <a:cubicBezTo>
                    <a:pt x="2177653" y="538902"/>
                    <a:pt x="2105263" y="747182"/>
                    <a:pt x="2053193" y="902122"/>
                  </a:cubicBezTo>
                  <a:cubicBezTo>
                    <a:pt x="1997313" y="1063412"/>
                    <a:pt x="1885553" y="1227242"/>
                    <a:pt x="1792843" y="1360592"/>
                  </a:cubicBezTo>
                  <a:cubicBezTo>
                    <a:pt x="1712833" y="1477432"/>
                    <a:pt x="1634093" y="1576492"/>
                    <a:pt x="1536303" y="1667932"/>
                  </a:cubicBezTo>
                  <a:cubicBezTo>
                    <a:pt x="1437243" y="1759372"/>
                    <a:pt x="1324213" y="1843192"/>
                    <a:pt x="1202293" y="1910502"/>
                  </a:cubicBezTo>
                  <a:cubicBezTo>
                    <a:pt x="1077833" y="1979082"/>
                    <a:pt x="941943" y="2033692"/>
                    <a:pt x="798433" y="2073062"/>
                  </a:cubicBezTo>
                  <a:cubicBezTo>
                    <a:pt x="646033" y="2116242"/>
                    <a:pt x="426323" y="2160692"/>
                    <a:pt x="312023" y="2153072"/>
                  </a:cubicBezTo>
                  <a:cubicBezTo>
                    <a:pt x="247253" y="2149262"/>
                    <a:pt x="200263" y="2128942"/>
                    <a:pt x="162163" y="2109892"/>
                  </a:cubicBezTo>
                  <a:cubicBezTo>
                    <a:pt x="135493" y="2095922"/>
                    <a:pt x="118983" y="2080682"/>
                    <a:pt x="99933" y="2061632"/>
                  </a:cubicBezTo>
                  <a:cubicBezTo>
                    <a:pt x="82153" y="2043852"/>
                    <a:pt x="65643" y="2027342"/>
                    <a:pt x="50403" y="2000672"/>
                  </a:cubicBezTo>
                  <a:cubicBezTo>
                    <a:pt x="31353" y="1963842"/>
                    <a:pt x="8493" y="1895262"/>
                    <a:pt x="2143" y="1853352"/>
                  </a:cubicBezTo>
                  <a:cubicBezTo>
                    <a:pt x="-1667" y="1824142"/>
                    <a:pt x="-397" y="1803822"/>
                    <a:pt x="5953" y="1774612"/>
                  </a:cubicBezTo>
                  <a:cubicBezTo>
                    <a:pt x="16113" y="1733972"/>
                    <a:pt x="37703" y="1671742"/>
                    <a:pt x="68183" y="1632372"/>
                  </a:cubicBezTo>
                  <a:cubicBezTo>
                    <a:pt x="98663" y="1591732"/>
                    <a:pt x="152003" y="1554902"/>
                    <a:pt x="188833" y="1534582"/>
                  </a:cubicBezTo>
                  <a:cubicBezTo>
                    <a:pt x="215503" y="1520612"/>
                    <a:pt x="263763" y="1510452"/>
                    <a:pt x="263763" y="151045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2722245" y="8437245"/>
            <a:ext cx="535305" cy="171450"/>
            <a:chOff x="0" y="0"/>
            <a:chExt cx="713740" cy="2286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00" y="43655"/>
              <a:ext cx="612140" cy="138163"/>
            </a:xfrm>
            <a:custGeom>
              <a:avLst/>
              <a:gdLst/>
              <a:ahLst/>
              <a:cxnLst/>
              <a:rect r="r" b="b" t="t" l="l"/>
              <a:pathLst>
                <a:path h="138163" w="612140">
                  <a:moveTo>
                    <a:pt x="111760" y="96045"/>
                  </a:moveTo>
                  <a:cubicBezTo>
                    <a:pt x="613410" y="57945"/>
                    <a:pt x="612140" y="69375"/>
                    <a:pt x="609600" y="74455"/>
                  </a:cubicBezTo>
                  <a:cubicBezTo>
                    <a:pt x="607060" y="79535"/>
                    <a:pt x="603250" y="83345"/>
                    <a:pt x="595630" y="84615"/>
                  </a:cubicBezTo>
                  <a:cubicBezTo>
                    <a:pt x="565150" y="90965"/>
                    <a:pt x="454660" y="52865"/>
                    <a:pt x="370840" y="45245"/>
                  </a:cubicBezTo>
                  <a:cubicBezTo>
                    <a:pt x="267970" y="36355"/>
                    <a:pt x="63500" y="64295"/>
                    <a:pt x="19050" y="45245"/>
                  </a:cubicBezTo>
                  <a:cubicBezTo>
                    <a:pt x="7620" y="40165"/>
                    <a:pt x="0" y="31275"/>
                    <a:pt x="0" y="24925"/>
                  </a:cubicBezTo>
                  <a:cubicBezTo>
                    <a:pt x="0" y="18575"/>
                    <a:pt x="11430" y="7145"/>
                    <a:pt x="17780" y="7145"/>
                  </a:cubicBezTo>
                  <a:cubicBezTo>
                    <a:pt x="24130" y="7145"/>
                    <a:pt x="36830" y="18575"/>
                    <a:pt x="38100" y="24925"/>
                  </a:cubicBezTo>
                  <a:cubicBezTo>
                    <a:pt x="38100" y="31275"/>
                    <a:pt x="25400" y="43975"/>
                    <a:pt x="19050" y="45245"/>
                  </a:cubicBezTo>
                  <a:cubicBezTo>
                    <a:pt x="13970" y="46515"/>
                    <a:pt x="6350" y="42705"/>
                    <a:pt x="2540" y="37625"/>
                  </a:cubicBezTo>
                  <a:cubicBezTo>
                    <a:pt x="0" y="32545"/>
                    <a:pt x="0" y="19845"/>
                    <a:pt x="3810" y="14765"/>
                  </a:cubicBezTo>
                  <a:cubicBezTo>
                    <a:pt x="7620" y="9685"/>
                    <a:pt x="15240" y="7145"/>
                    <a:pt x="20320" y="7145"/>
                  </a:cubicBezTo>
                  <a:cubicBezTo>
                    <a:pt x="26670" y="8415"/>
                    <a:pt x="36830" y="17305"/>
                    <a:pt x="38100" y="23655"/>
                  </a:cubicBezTo>
                  <a:cubicBezTo>
                    <a:pt x="38100" y="28735"/>
                    <a:pt x="33020" y="41435"/>
                    <a:pt x="26670" y="43975"/>
                  </a:cubicBezTo>
                  <a:cubicBezTo>
                    <a:pt x="21590" y="46515"/>
                    <a:pt x="11430" y="45245"/>
                    <a:pt x="6350" y="41435"/>
                  </a:cubicBezTo>
                  <a:cubicBezTo>
                    <a:pt x="2540" y="37625"/>
                    <a:pt x="-1270" y="26195"/>
                    <a:pt x="1270" y="21115"/>
                  </a:cubicBezTo>
                  <a:cubicBezTo>
                    <a:pt x="2540" y="14765"/>
                    <a:pt x="7620" y="10955"/>
                    <a:pt x="17780" y="7145"/>
                  </a:cubicBezTo>
                  <a:cubicBezTo>
                    <a:pt x="59690" y="-6825"/>
                    <a:pt x="292100" y="3335"/>
                    <a:pt x="374650" y="7145"/>
                  </a:cubicBezTo>
                  <a:cubicBezTo>
                    <a:pt x="419100" y="9685"/>
                    <a:pt x="440690" y="9685"/>
                    <a:pt x="476250" y="16035"/>
                  </a:cubicBezTo>
                  <a:cubicBezTo>
                    <a:pt x="518160" y="23655"/>
                    <a:pt x="591820" y="38895"/>
                    <a:pt x="607060" y="52865"/>
                  </a:cubicBezTo>
                  <a:cubicBezTo>
                    <a:pt x="612140" y="57945"/>
                    <a:pt x="613410" y="65565"/>
                    <a:pt x="610870" y="70645"/>
                  </a:cubicBezTo>
                  <a:cubicBezTo>
                    <a:pt x="609600" y="75725"/>
                    <a:pt x="605790" y="80805"/>
                    <a:pt x="595630" y="84615"/>
                  </a:cubicBezTo>
                  <a:cubicBezTo>
                    <a:pt x="546100" y="106205"/>
                    <a:pt x="170180" y="151925"/>
                    <a:pt x="115570" y="134145"/>
                  </a:cubicBezTo>
                  <a:cubicBezTo>
                    <a:pt x="102870" y="129065"/>
                    <a:pt x="95250" y="120175"/>
                    <a:pt x="95250" y="113825"/>
                  </a:cubicBezTo>
                  <a:cubicBezTo>
                    <a:pt x="95250" y="107475"/>
                    <a:pt x="111760" y="96045"/>
                    <a:pt x="111760" y="9604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2579370" y="8316278"/>
            <a:ext cx="708660" cy="215265"/>
            <a:chOff x="0" y="0"/>
            <a:chExt cx="944880" cy="2870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702" y="47477"/>
              <a:ext cx="843378" cy="188743"/>
            </a:xfrm>
            <a:custGeom>
              <a:avLst/>
              <a:gdLst/>
              <a:ahLst/>
              <a:cxnLst/>
              <a:rect r="r" b="b" t="t" l="l"/>
              <a:pathLst>
                <a:path h="188743" w="843378">
                  <a:moveTo>
                    <a:pt x="825598" y="41423"/>
                  </a:moveTo>
                  <a:cubicBezTo>
                    <a:pt x="382368" y="92223"/>
                    <a:pt x="82648" y="197633"/>
                    <a:pt x="24228" y="187473"/>
                  </a:cubicBezTo>
                  <a:cubicBezTo>
                    <a:pt x="10258" y="186203"/>
                    <a:pt x="1368" y="179853"/>
                    <a:pt x="98" y="173503"/>
                  </a:cubicBezTo>
                  <a:cubicBezTo>
                    <a:pt x="-1172" y="167153"/>
                    <a:pt x="10258" y="151913"/>
                    <a:pt x="16608" y="150643"/>
                  </a:cubicBezTo>
                  <a:cubicBezTo>
                    <a:pt x="22958" y="149373"/>
                    <a:pt x="36928" y="162073"/>
                    <a:pt x="38198" y="168423"/>
                  </a:cubicBezTo>
                  <a:cubicBezTo>
                    <a:pt x="38198" y="173503"/>
                    <a:pt x="26768" y="187473"/>
                    <a:pt x="19148" y="188743"/>
                  </a:cubicBezTo>
                  <a:cubicBezTo>
                    <a:pt x="14068" y="188743"/>
                    <a:pt x="2638" y="181123"/>
                    <a:pt x="1368" y="174773"/>
                  </a:cubicBezTo>
                  <a:cubicBezTo>
                    <a:pt x="-1172" y="168423"/>
                    <a:pt x="2638" y="159533"/>
                    <a:pt x="14068" y="150643"/>
                  </a:cubicBezTo>
                  <a:cubicBezTo>
                    <a:pt x="62328" y="115083"/>
                    <a:pt x="377288" y="54123"/>
                    <a:pt x="524608" y="29993"/>
                  </a:cubicBezTo>
                  <a:cubicBezTo>
                    <a:pt x="637638" y="12213"/>
                    <a:pt x="783688" y="-8107"/>
                    <a:pt x="824328" y="3323"/>
                  </a:cubicBezTo>
                  <a:cubicBezTo>
                    <a:pt x="835758" y="7133"/>
                    <a:pt x="842108" y="13483"/>
                    <a:pt x="843378" y="19833"/>
                  </a:cubicBezTo>
                  <a:cubicBezTo>
                    <a:pt x="843378" y="26183"/>
                    <a:pt x="825598" y="41423"/>
                    <a:pt x="825598" y="4142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2377440" y="8229600"/>
            <a:ext cx="1054418" cy="349568"/>
            <a:chOff x="0" y="0"/>
            <a:chExt cx="1405890" cy="4660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394" y="46512"/>
              <a:ext cx="1304696" cy="368778"/>
            </a:xfrm>
            <a:custGeom>
              <a:avLst/>
              <a:gdLst/>
              <a:ahLst/>
              <a:cxnLst/>
              <a:rect r="r" b="b" t="t" l="l"/>
              <a:pathLst>
                <a:path h="368778" w="1304696">
                  <a:moveTo>
                    <a:pt x="1208176" y="368778"/>
                  </a:moveTo>
                  <a:cubicBezTo>
                    <a:pt x="838606" y="281148"/>
                    <a:pt x="707796" y="287498"/>
                    <a:pt x="566826" y="286228"/>
                  </a:cubicBezTo>
                  <a:cubicBezTo>
                    <a:pt x="397916" y="286228"/>
                    <a:pt x="49936" y="335758"/>
                    <a:pt x="10566" y="301468"/>
                  </a:cubicBezTo>
                  <a:cubicBezTo>
                    <a:pt x="406" y="293848"/>
                    <a:pt x="406" y="278608"/>
                    <a:pt x="5486" y="270988"/>
                  </a:cubicBezTo>
                  <a:cubicBezTo>
                    <a:pt x="13106" y="258288"/>
                    <a:pt x="41046" y="255748"/>
                    <a:pt x="72796" y="246858"/>
                  </a:cubicBezTo>
                  <a:cubicBezTo>
                    <a:pt x="140106" y="229078"/>
                    <a:pt x="279806" y="197328"/>
                    <a:pt x="399186" y="185898"/>
                  </a:cubicBezTo>
                  <a:cubicBezTo>
                    <a:pt x="540156" y="171928"/>
                    <a:pt x="752246" y="179548"/>
                    <a:pt x="867816" y="182088"/>
                  </a:cubicBezTo>
                  <a:cubicBezTo>
                    <a:pt x="935126" y="184628"/>
                    <a:pt x="1004976" y="177008"/>
                    <a:pt x="1027836" y="192248"/>
                  </a:cubicBezTo>
                  <a:cubicBezTo>
                    <a:pt x="1037996" y="198598"/>
                    <a:pt x="1043076" y="212568"/>
                    <a:pt x="1040536" y="217648"/>
                  </a:cubicBezTo>
                  <a:cubicBezTo>
                    <a:pt x="1036726" y="225268"/>
                    <a:pt x="1021486" y="226538"/>
                    <a:pt x="998626" y="230348"/>
                  </a:cubicBezTo>
                  <a:cubicBezTo>
                    <a:pt x="902106" y="243048"/>
                    <a:pt x="288696" y="248128"/>
                    <a:pt x="209956" y="222728"/>
                  </a:cubicBezTo>
                  <a:cubicBezTo>
                    <a:pt x="194716" y="217648"/>
                    <a:pt x="187096" y="212568"/>
                    <a:pt x="185826" y="204948"/>
                  </a:cubicBezTo>
                  <a:cubicBezTo>
                    <a:pt x="183286" y="198598"/>
                    <a:pt x="187096" y="187168"/>
                    <a:pt x="194716" y="180818"/>
                  </a:cubicBezTo>
                  <a:cubicBezTo>
                    <a:pt x="206146" y="169388"/>
                    <a:pt x="240436" y="163038"/>
                    <a:pt x="268376" y="157958"/>
                  </a:cubicBezTo>
                  <a:cubicBezTo>
                    <a:pt x="301396" y="150338"/>
                    <a:pt x="329336" y="149068"/>
                    <a:pt x="381406" y="145258"/>
                  </a:cubicBezTo>
                  <a:cubicBezTo>
                    <a:pt x="490626" y="138908"/>
                    <a:pt x="842416" y="109698"/>
                    <a:pt x="897026" y="133828"/>
                  </a:cubicBezTo>
                  <a:cubicBezTo>
                    <a:pt x="909726" y="138908"/>
                    <a:pt x="916076" y="149068"/>
                    <a:pt x="916076" y="155418"/>
                  </a:cubicBezTo>
                  <a:cubicBezTo>
                    <a:pt x="916076" y="161768"/>
                    <a:pt x="909726" y="166848"/>
                    <a:pt x="897026" y="171928"/>
                  </a:cubicBezTo>
                  <a:cubicBezTo>
                    <a:pt x="825906" y="197328"/>
                    <a:pt x="150266" y="175738"/>
                    <a:pt x="76606" y="149068"/>
                  </a:cubicBezTo>
                  <a:cubicBezTo>
                    <a:pt x="62636" y="143988"/>
                    <a:pt x="57556" y="140178"/>
                    <a:pt x="55016" y="133828"/>
                  </a:cubicBezTo>
                  <a:cubicBezTo>
                    <a:pt x="53746" y="126208"/>
                    <a:pt x="56286" y="116048"/>
                    <a:pt x="65176" y="109698"/>
                  </a:cubicBezTo>
                  <a:cubicBezTo>
                    <a:pt x="84226" y="93188"/>
                    <a:pt x="155346" y="85568"/>
                    <a:pt x="216306" y="79218"/>
                  </a:cubicBezTo>
                  <a:cubicBezTo>
                    <a:pt x="303936" y="69058"/>
                    <a:pt x="425856" y="63978"/>
                    <a:pt x="546506" y="71598"/>
                  </a:cubicBezTo>
                  <a:cubicBezTo>
                    <a:pt x="693826" y="79218"/>
                    <a:pt x="1006246" y="105888"/>
                    <a:pt x="1037996" y="138908"/>
                  </a:cubicBezTo>
                  <a:cubicBezTo>
                    <a:pt x="1044346" y="145258"/>
                    <a:pt x="1043076" y="154148"/>
                    <a:pt x="1040536" y="160498"/>
                  </a:cubicBezTo>
                  <a:cubicBezTo>
                    <a:pt x="1036726" y="165578"/>
                    <a:pt x="1032916" y="166848"/>
                    <a:pt x="1021486" y="169388"/>
                  </a:cubicBezTo>
                  <a:cubicBezTo>
                    <a:pt x="944016" y="187168"/>
                    <a:pt x="221386" y="132558"/>
                    <a:pt x="88036" y="121128"/>
                  </a:cubicBezTo>
                  <a:cubicBezTo>
                    <a:pt x="52476" y="118588"/>
                    <a:pt x="32156" y="119858"/>
                    <a:pt x="19456" y="113508"/>
                  </a:cubicBezTo>
                  <a:cubicBezTo>
                    <a:pt x="13106" y="109698"/>
                    <a:pt x="8026" y="105888"/>
                    <a:pt x="6756" y="100808"/>
                  </a:cubicBezTo>
                  <a:cubicBezTo>
                    <a:pt x="6756" y="94458"/>
                    <a:pt x="9296" y="85568"/>
                    <a:pt x="14376" y="80488"/>
                  </a:cubicBezTo>
                  <a:cubicBezTo>
                    <a:pt x="24536" y="70328"/>
                    <a:pt x="41046" y="62708"/>
                    <a:pt x="66446" y="57628"/>
                  </a:cubicBezTo>
                  <a:cubicBezTo>
                    <a:pt x="136296" y="42388"/>
                    <a:pt x="326796" y="38578"/>
                    <a:pt x="465226" y="46198"/>
                  </a:cubicBezTo>
                  <a:cubicBezTo>
                    <a:pt x="617626" y="56358"/>
                    <a:pt x="912266" y="86838"/>
                    <a:pt x="942746" y="116048"/>
                  </a:cubicBezTo>
                  <a:cubicBezTo>
                    <a:pt x="949096" y="121128"/>
                    <a:pt x="947826" y="128748"/>
                    <a:pt x="946556" y="133828"/>
                  </a:cubicBezTo>
                  <a:cubicBezTo>
                    <a:pt x="944016" y="138908"/>
                    <a:pt x="940206" y="143988"/>
                    <a:pt x="930046" y="147798"/>
                  </a:cubicBezTo>
                  <a:cubicBezTo>
                    <a:pt x="862736" y="170658"/>
                    <a:pt x="206146" y="155418"/>
                    <a:pt x="136296" y="127478"/>
                  </a:cubicBezTo>
                  <a:cubicBezTo>
                    <a:pt x="123596" y="122398"/>
                    <a:pt x="117246" y="117318"/>
                    <a:pt x="117246" y="110968"/>
                  </a:cubicBezTo>
                  <a:cubicBezTo>
                    <a:pt x="115976" y="104618"/>
                    <a:pt x="123596" y="95728"/>
                    <a:pt x="136296" y="89378"/>
                  </a:cubicBezTo>
                  <a:cubicBezTo>
                    <a:pt x="188366" y="66518"/>
                    <a:pt x="471576" y="89378"/>
                    <a:pt x="613816" y="94458"/>
                  </a:cubicBezTo>
                  <a:cubicBezTo>
                    <a:pt x="726846" y="98268"/>
                    <a:pt x="886866" y="93188"/>
                    <a:pt x="921156" y="110968"/>
                  </a:cubicBezTo>
                  <a:cubicBezTo>
                    <a:pt x="931316" y="116048"/>
                    <a:pt x="935126" y="122398"/>
                    <a:pt x="935126" y="127478"/>
                  </a:cubicBezTo>
                  <a:cubicBezTo>
                    <a:pt x="935126" y="133828"/>
                    <a:pt x="931316" y="142718"/>
                    <a:pt x="923696" y="146528"/>
                  </a:cubicBezTo>
                  <a:cubicBezTo>
                    <a:pt x="908456" y="155418"/>
                    <a:pt x="876706" y="150338"/>
                    <a:pt x="830986" y="149068"/>
                  </a:cubicBezTo>
                  <a:cubicBezTo>
                    <a:pt x="701446" y="149068"/>
                    <a:pt x="161696" y="137638"/>
                    <a:pt x="96926" y="114778"/>
                  </a:cubicBezTo>
                  <a:cubicBezTo>
                    <a:pt x="85496" y="109698"/>
                    <a:pt x="81686" y="107158"/>
                    <a:pt x="80416" y="100808"/>
                  </a:cubicBezTo>
                  <a:cubicBezTo>
                    <a:pt x="79146" y="94458"/>
                    <a:pt x="81686" y="84298"/>
                    <a:pt x="90576" y="77948"/>
                  </a:cubicBezTo>
                  <a:cubicBezTo>
                    <a:pt x="114706" y="57628"/>
                    <a:pt x="223926" y="41118"/>
                    <a:pt x="288696" y="32228"/>
                  </a:cubicBezTo>
                  <a:cubicBezTo>
                    <a:pt x="347116" y="23338"/>
                    <a:pt x="391566" y="23338"/>
                    <a:pt x="461416" y="23338"/>
                  </a:cubicBezTo>
                  <a:cubicBezTo>
                    <a:pt x="568096" y="22068"/>
                    <a:pt x="763676" y="24608"/>
                    <a:pt x="865276" y="39848"/>
                  </a:cubicBezTo>
                  <a:cubicBezTo>
                    <a:pt x="930046" y="48738"/>
                    <a:pt x="1013866" y="61438"/>
                    <a:pt x="1020216" y="77948"/>
                  </a:cubicBezTo>
                  <a:cubicBezTo>
                    <a:pt x="1024026" y="85568"/>
                    <a:pt x="1015136" y="98268"/>
                    <a:pt x="1002436" y="103348"/>
                  </a:cubicBezTo>
                  <a:cubicBezTo>
                    <a:pt x="955446" y="126208"/>
                    <a:pt x="720496" y="75408"/>
                    <a:pt x="575716" y="67788"/>
                  </a:cubicBezTo>
                  <a:cubicBezTo>
                    <a:pt x="424586" y="58898"/>
                    <a:pt x="166776" y="79218"/>
                    <a:pt x="115976" y="55088"/>
                  </a:cubicBezTo>
                  <a:cubicBezTo>
                    <a:pt x="103276" y="48738"/>
                    <a:pt x="96926" y="39848"/>
                    <a:pt x="96926" y="33498"/>
                  </a:cubicBezTo>
                  <a:cubicBezTo>
                    <a:pt x="96926" y="27148"/>
                    <a:pt x="104546" y="20798"/>
                    <a:pt x="115976" y="16988"/>
                  </a:cubicBezTo>
                  <a:cubicBezTo>
                    <a:pt x="161696" y="478"/>
                    <a:pt x="361086" y="13178"/>
                    <a:pt x="495706" y="20798"/>
                  </a:cubicBezTo>
                  <a:cubicBezTo>
                    <a:pt x="650646" y="29688"/>
                    <a:pt x="874166" y="53818"/>
                    <a:pt x="989736" y="70328"/>
                  </a:cubicBezTo>
                  <a:cubicBezTo>
                    <a:pt x="1053236" y="79218"/>
                    <a:pt x="1114196" y="81758"/>
                    <a:pt x="1135786" y="96998"/>
                  </a:cubicBezTo>
                  <a:cubicBezTo>
                    <a:pt x="1143406" y="103348"/>
                    <a:pt x="1147216" y="113508"/>
                    <a:pt x="1145946" y="119858"/>
                  </a:cubicBezTo>
                  <a:cubicBezTo>
                    <a:pt x="1144676" y="124938"/>
                    <a:pt x="1139596" y="130018"/>
                    <a:pt x="1129436" y="133828"/>
                  </a:cubicBezTo>
                  <a:cubicBezTo>
                    <a:pt x="1082446" y="147798"/>
                    <a:pt x="846226" y="103348"/>
                    <a:pt x="696366" y="93188"/>
                  </a:cubicBezTo>
                  <a:cubicBezTo>
                    <a:pt x="536346" y="81758"/>
                    <a:pt x="236626" y="94458"/>
                    <a:pt x="194716" y="66518"/>
                  </a:cubicBezTo>
                  <a:cubicBezTo>
                    <a:pt x="187096" y="61438"/>
                    <a:pt x="184556" y="53818"/>
                    <a:pt x="185826" y="47468"/>
                  </a:cubicBezTo>
                  <a:cubicBezTo>
                    <a:pt x="185826" y="42388"/>
                    <a:pt x="189636" y="37308"/>
                    <a:pt x="195986" y="33498"/>
                  </a:cubicBezTo>
                  <a:cubicBezTo>
                    <a:pt x="207416" y="27148"/>
                    <a:pt x="231546" y="27148"/>
                    <a:pt x="262026" y="27148"/>
                  </a:cubicBezTo>
                  <a:cubicBezTo>
                    <a:pt x="333146" y="25878"/>
                    <a:pt x="488086" y="32228"/>
                    <a:pt x="618896" y="46198"/>
                  </a:cubicBezTo>
                  <a:cubicBezTo>
                    <a:pt x="780186" y="65248"/>
                    <a:pt x="1084986" y="118588"/>
                    <a:pt x="1156106" y="138908"/>
                  </a:cubicBezTo>
                  <a:cubicBezTo>
                    <a:pt x="1175156" y="143988"/>
                    <a:pt x="1186586" y="143988"/>
                    <a:pt x="1191666" y="151608"/>
                  </a:cubicBezTo>
                  <a:cubicBezTo>
                    <a:pt x="1195476" y="157958"/>
                    <a:pt x="1195476" y="173198"/>
                    <a:pt x="1185316" y="179548"/>
                  </a:cubicBezTo>
                  <a:cubicBezTo>
                    <a:pt x="1140866" y="210028"/>
                    <a:pt x="703986" y="91918"/>
                    <a:pt x="531266" y="69058"/>
                  </a:cubicBezTo>
                  <a:cubicBezTo>
                    <a:pt x="418236" y="53818"/>
                    <a:pt x="283616" y="62708"/>
                    <a:pt x="250596" y="41118"/>
                  </a:cubicBezTo>
                  <a:cubicBezTo>
                    <a:pt x="241706" y="34768"/>
                    <a:pt x="237896" y="25878"/>
                    <a:pt x="237896" y="19528"/>
                  </a:cubicBezTo>
                  <a:cubicBezTo>
                    <a:pt x="239166" y="13178"/>
                    <a:pt x="244246" y="8098"/>
                    <a:pt x="254406" y="4288"/>
                  </a:cubicBezTo>
                  <a:cubicBezTo>
                    <a:pt x="291236" y="-8412"/>
                    <a:pt x="439826" y="15718"/>
                    <a:pt x="555396" y="25878"/>
                  </a:cubicBezTo>
                  <a:cubicBezTo>
                    <a:pt x="712876" y="41118"/>
                    <a:pt x="1055776" y="62708"/>
                    <a:pt x="1109116" y="91918"/>
                  </a:cubicBezTo>
                  <a:cubicBezTo>
                    <a:pt x="1120546" y="98268"/>
                    <a:pt x="1125626" y="104618"/>
                    <a:pt x="1125626" y="110968"/>
                  </a:cubicBezTo>
                  <a:cubicBezTo>
                    <a:pt x="1125626" y="117318"/>
                    <a:pt x="1120546" y="126208"/>
                    <a:pt x="1109116" y="130018"/>
                  </a:cubicBezTo>
                  <a:cubicBezTo>
                    <a:pt x="1063396" y="145258"/>
                    <a:pt x="825906" y="77948"/>
                    <a:pt x="695096" y="65248"/>
                  </a:cubicBezTo>
                  <a:cubicBezTo>
                    <a:pt x="580796" y="52548"/>
                    <a:pt x="401726" y="74138"/>
                    <a:pt x="367436" y="47468"/>
                  </a:cubicBezTo>
                  <a:cubicBezTo>
                    <a:pt x="357276" y="39848"/>
                    <a:pt x="353466" y="24608"/>
                    <a:pt x="357276" y="18258"/>
                  </a:cubicBezTo>
                  <a:cubicBezTo>
                    <a:pt x="362356" y="9368"/>
                    <a:pt x="382676" y="8098"/>
                    <a:pt x="402996" y="5558"/>
                  </a:cubicBezTo>
                  <a:cubicBezTo>
                    <a:pt x="447446" y="478"/>
                    <a:pt x="533806" y="6828"/>
                    <a:pt x="612546" y="11908"/>
                  </a:cubicBezTo>
                  <a:cubicBezTo>
                    <a:pt x="712876" y="18258"/>
                    <a:pt x="850036" y="33498"/>
                    <a:pt x="957986" y="48738"/>
                  </a:cubicBezTo>
                  <a:cubicBezTo>
                    <a:pt x="1057046" y="63978"/>
                    <a:pt x="1204366" y="80488"/>
                    <a:pt x="1239926" y="102078"/>
                  </a:cubicBezTo>
                  <a:cubicBezTo>
                    <a:pt x="1250086" y="108428"/>
                    <a:pt x="1255166" y="114778"/>
                    <a:pt x="1255166" y="121128"/>
                  </a:cubicBezTo>
                  <a:cubicBezTo>
                    <a:pt x="1255166" y="127478"/>
                    <a:pt x="1251356" y="135098"/>
                    <a:pt x="1242466" y="138908"/>
                  </a:cubicBezTo>
                  <a:cubicBezTo>
                    <a:pt x="1208176" y="152878"/>
                    <a:pt x="1053236" y="105888"/>
                    <a:pt x="935126" y="93188"/>
                  </a:cubicBezTo>
                  <a:cubicBezTo>
                    <a:pt x="778916" y="77948"/>
                    <a:pt x="432206" y="98268"/>
                    <a:pt x="386486" y="62708"/>
                  </a:cubicBezTo>
                  <a:cubicBezTo>
                    <a:pt x="375056" y="53818"/>
                    <a:pt x="372516" y="38578"/>
                    <a:pt x="376326" y="32228"/>
                  </a:cubicBezTo>
                  <a:cubicBezTo>
                    <a:pt x="380136" y="24608"/>
                    <a:pt x="396646" y="24608"/>
                    <a:pt x="418236" y="24608"/>
                  </a:cubicBezTo>
                  <a:cubicBezTo>
                    <a:pt x="486816" y="22068"/>
                    <a:pt x="706526" y="52548"/>
                    <a:pt x="836066" y="75408"/>
                  </a:cubicBezTo>
                  <a:cubicBezTo>
                    <a:pt x="951636" y="95728"/>
                    <a:pt x="1105306" y="131288"/>
                    <a:pt x="1158646" y="150338"/>
                  </a:cubicBezTo>
                  <a:cubicBezTo>
                    <a:pt x="1178966" y="156688"/>
                    <a:pt x="1192936" y="159228"/>
                    <a:pt x="1196746" y="166848"/>
                  </a:cubicBezTo>
                  <a:cubicBezTo>
                    <a:pt x="1199286" y="174468"/>
                    <a:pt x="1196746" y="190978"/>
                    <a:pt x="1185316" y="197328"/>
                  </a:cubicBezTo>
                  <a:cubicBezTo>
                    <a:pt x="1149756" y="217648"/>
                    <a:pt x="969416" y="156688"/>
                    <a:pt x="836066" y="142718"/>
                  </a:cubicBezTo>
                  <a:cubicBezTo>
                    <a:pt x="660806" y="123668"/>
                    <a:pt x="296316" y="124938"/>
                    <a:pt x="222656" y="107158"/>
                  </a:cubicBezTo>
                  <a:cubicBezTo>
                    <a:pt x="206146" y="103348"/>
                    <a:pt x="197256" y="100808"/>
                    <a:pt x="193446" y="93188"/>
                  </a:cubicBezTo>
                  <a:cubicBezTo>
                    <a:pt x="189636" y="88108"/>
                    <a:pt x="189636" y="77948"/>
                    <a:pt x="193446" y="71598"/>
                  </a:cubicBezTo>
                  <a:cubicBezTo>
                    <a:pt x="202336" y="60168"/>
                    <a:pt x="232816" y="55088"/>
                    <a:pt x="264566" y="50008"/>
                  </a:cubicBezTo>
                  <a:cubicBezTo>
                    <a:pt x="329336" y="38578"/>
                    <a:pt x="457606" y="32228"/>
                    <a:pt x="564286" y="34768"/>
                  </a:cubicBezTo>
                  <a:cubicBezTo>
                    <a:pt x="686206" y="36038"/>
                    <a:pt x="834796" y="53818"/>
                    <a:pt x="959256" y="67788"/>
                  </a:cubicBezTo>
                  <a:cubicBezTo>
                    <a:pt x="1069746" y="80488"/>
                    <a:pt x="1227226" y="96998"/>
                    <a:pt x="1275486" y="114778"/>
                  </a:cubicBezTo>
                  <a:cubicBezTo>
                    <a:pt x="1290726" y="119858"/>
                    <a:pt x="1302156" y="124938"/>
                    <a:pt x="1303426" y="131288"/>
                  </a:cubicBezTo>
                  <a:cubicBezTo>
                    <a:pt x="1304696" y="137638"/>
                    <a:pt x="1299616" y="149068"/>
                    <a:pt x="1286916" y="155418"/>
                  </a:cubicBezTo>
                  <a:cubicBezTo>
                    <a:pt x="1234846" y="178278"/>
                    <a:pt x="914806" y="94458"/>
                    <a:pt x="748436" y="77948"/>
                  </a:cubicBezTo>
                  <a:cubicBezTo>
                    <a:pt x="606196" y="65248"/>
                    <a:pt x="391566" y="81758"/>
                    <a:pt x="349656" y="61438"/>
                  </a:cubicBezTo>
                  <a:cubicBezTo>
                    <a:pt x="340766" y="56358"/>
                    <a:pt x="335686" y="51278"/>
                    <a:pt x="335686" y="44928"/>
                  </a:cubicBezTo>
                  <a:cubicBezTo>
                    <a:pt x="335686" y="38578"/>
                    <a:pt x="340766" y="29688"/>
                    <a:pt x="350926" y="24608"/>
                  </a:cubicBezTo>
                  <a:cubicBezTo>
                    <a:pt x="380136" y="9368"/>
                    <a:pt x="496976" y="25878"/>
                    <a:pt x="580796" y="32228"/>
                  </a:cubicBezTo>
                  <a:cubicBezTo>
                    <a:pt x="682396" y="41118"/>
                    <a:pt x="806856" y="57628"/>
                    <a:pt x="917346" y="76678"/>
                  </a:cubicBezTo>
                  <a:cubicBezTo>
                    <a:pt x="1025296" y="94458"/>
                    <a:pt x="1170076" y="123668"/>
                    <a:pt x="1234846" y="140178"/>
                  </a:cubicBezTo>
                  <a:cubicBezTo>
                    <a:pt x="1264056" y="146528"/>
                    <a:pt x="1290726" y="146528"/>
                    <a:pt x="1298346" y="157958"/>
                  </a:cubicBezTo>
                  <a:cubicBezTo>
                    <a:pt x="1303426" y="165578"/>
                    <a:pt x="1303426" y="182088"/>
                    <a:pt x="1294536" y="188438"/>
                  </a:cubicBezTo>
                  <a:cubicBezTo>
                    <a:pt x="1261516" y="211298"/>
                    <a:pt x="1041806" y="128748"/>
                    <a:pt x="907186" y="110968"/>
                  </a:cubicBezTo>
                  <a:cubicBezTo>
                    <a:pt x="762406" y="91918"/>
                    <a:pt x="499516" y="105888"/>
                    <a:pt x="455066" y="83028"/>
                  </a:cubicBezTo>
                  <a:cubicBezTo>
                    <a:pt x="446176" y="77948"/>
                    <a:pt x="442366" y="72868"/>
                    <a:pt x="441096" y="66518"/>
                  </a:cubicBezTo>
                  <a:cubicBezTo>
                    <a:pt x="441096" y="61438"/>
                    <a:pt x="444906" y="52548"/>
                    <a:pt x="451256" y="47468"/>
                  </a:cubicBezTo>
                  <a:cubicBezTo>
                    <a:pt x="466496" y="39848"/>
                    <a:pt x="496976" y="47468"/>
                    <a:pt x="538886" y="50008"/>
                  </a:cubicBezTo>
                  <a:cubicBezTo>
                    <a:pt x="644296" y="57628"/>
                    <a:pt x="1041806" y="83028"/>
                    <a:pt x="1096416" y="110968"/>
                  </a:cubicBezTo>
                  <a:cubicBezTo>
                    <a:pt x="1107846" y="116048"/>
                    <a:pt x="1114196" y="122398"/>
                    <a:pt x="1114196" y="128748"/>
                  </a:cubicBezTo>
                  <a:cubicBezTo>
                    <a:pt x="1114196" y="135098"/>
                    <a:pt x="1107846" y="143988"/>
                    <a:pt x="1097686" y="147798"/>
                  </a:cubicBezTo>
                  <a:cubicBezTo>
                    <a:pt x="1059586" y="163038"/>
                    <a:pt x="900836" y="121128"/>
                    <a:pt x="782726" y="113508"/>
                  </a:cubicBezTo>
                  <a:cubicBezTo>
                    <a:pt x="630326" y="104618"/>
                    <a:pt x="306476" y="137638"/>
                    <a:pt x="260756" y="105888"/>
                  </a:cubicBezTo>
                  <a:cubicBezTo>
                    <a:pt x="249326" y="96998"/>
                    <a:pt x="245516" y="83028"/>
                    <a:pt x="249326" y="75408"/>
                  </a:cubicBezTo>
                  <a:cubicBezTo>
                    <a:pt x="253136" y="69058"/>
                    <a:pt x="267106" y="66518"/>
                    <a:pt x="284886" y="63978"/>
                  </a:cubicBezTo>
                  <a:cubicBezTo>
                    <a:pt x="330606" y="55088"/>
                    <a:pt x="449986" y="53818"/>
                    <a:pt x="547776" y="56358"/>
                  </a:cubicBezTo>
                  <a:cubicBezTo>
                    <a:pt x="670966" y="60168"/>
                    <a:pt x="922426" y="71598"/>
                    <a:pt x="968146" y="94458"/>
                  </a:cubicBezTo>
                  <a:cubicBezTo>
                    <a:pt x="978306" y="100808"/>
                    <a:pt x="984656" y="108428"/>
                    <a:pt x="984656" y="113508"/>
                  </a:cubicBezTo>
                  <a:cubicBezTo>
                    <a:pt x="983386" y="119858"/>
                    <a:pt x="978306" y="128748"/>
                    <a:pt x="966876" y="132558"/>
                  </a:cubicBezTo>
                  <a:cubicBezTo>
                    <a:pt x="927506" y="146528"/>
                    <a:pt x="758596" y="96998"/>
                    <a:pt x="643026" y="86838"/>
                  </a:cubicBezTo>
                  <a:cubicBezTo>
                    <a:pt x="508406" y="75408"/>
                    <a:pt x="253136" y="98268"/>
                    <a:pt x="204876" y="76678"/>
                  </a:cubicBezTo>
                  <a:cubicBezTo>
                    <a:pt x="192176" y="71598"/>
                    <a:pt x="184556" y="62708"/>
                    <a:pt x="185826" y="56358"/>
                  </a:cubicBezTo>
                  <a:cubicBezTo>
                    <a:pt x="185826" y="50008"/>
                    <a:pt x="199796" y="37308"/>
                    <a:pt x="206146" y="38578"/>
                  </a:cubicBezTo>
                  <a:cubicBezTo>
                    <a:pt x="212496" y="39848"/>
                    <a:pt x="223926" y="55088"/>
                    <a:pt x="222656" y="60168"/>
                  </a:cubicBezTo>
                  <a:cubicBezTo>
                    <a:pt x="222656" y="66518"/>
                    <a:pt x="206146" y="76678"/>
                    <a:pt x="199796" y="76678"/>
                  </a:cubicBezTo>
                  <a:cubicBezTo>
                    <a:pt x="194716" y="75408"/>
                    <a:pt x="185826" y="63978"/>
                    <a:pt x="185826" y="58898"/>
                  </a:cubicBezTo>
                  <a:cubicBezTo>
                    <a:pt x="185826" y="51278"/>
                    <a:pt x="192176" y="43658"/>
                    <a:pt x="204876" y="38578"/>
                  </a:cubicBezTo>
                  <a:cubicBezTo>
                    <a:pt x="254406" y="18258"/>
                    <a:pt x="512216" y="37308"/>
                    <a:pt x="646836" y="48738"/>
                  </a:cubicBezTo>
                  <a:cubicBezTo>
                    <a:pt x="762406" y="58898"/>
                    <a:pt x="928776" y="74138"/>
                    <a:pt x="968146" y="94458"/>
                  </a:cubicBezTo>
                  <a:cubicBezTo>
                    <a:pt x="978306" y="100808"/>
                    <a:pt x="984656" y="108428"/>
                    <a:pt x="984656" y="113508"/>
                  </a:cubicBezTo>
                  <a:cubicBezTo>
                    <a:pt x="983386" y="119858"/>
                    <a:pt x="978306" y="128748"/>
                    <a:pt x="966876" y="132558"/>
                  </a:cubicBezTo>
                  <a:cubicBezTo>
                    <a:pt x="921156" y="150338"/>
                    <a:pt x="673506" y="98268"/>
                    <a:pt x="546506" y="94458"/>
                  </a:cubicBezTo>
                  <a:cubicBezTo>
                    <a:pt x="442366" y="91918"/>
                    <a:pt x="295046" y="122398"/>
                    <a:pt x="260756" y="105888"/>
                  </a:cubicBezTo>
                  <a:cubicBezTo>
                    <a:pt x="250596" y="100808"/>
                    <a:pt x="245516" y="90648"/>
                    <a:pt x="245516" y="84298"/>
                  </a:cubicBezTo>
                  <a:cubicBezTo>
                    <a:pt x="246786" y="77948"/>
                    <a:pt x="253136" y="72868"/>
                    <a:pt x="264566" y="67788"/>
                  </a:cubicBezTo>
                  <a:cubicBezTo>
                    <a:pt x="320446" y="47468"/>
                    <a:pt x="632866" y="66518"/>
                    <a:pt x="785266" y="75408"/>
                  </a:cubicBezTo>
                  <a:cubicBezTo>
                    <a:pt x="903376" y="83028"/>
                    <a:pt x="1065936" y="88108"/>
                    <a:pt x="1101496" y="110968"/>
                  </a:cubicBezTo>
                  <a:cubicBezTo>
                    <a:pt x="1110386" y="117318"/>
                    <a:pt x="1114196" y="127478"/>
                    <a:pt x="1112926" y="133828"/>
                  </a:cubicBezTo>
                  <a:cubicBezTo>
                    <a:pt x="1112926" y="138908"/>
                    <a:pt x="1107846" y="143988"/>
                    <a:pt x="1097686" y="147798"/>
                  </a:cubicBezTo>
                  <a:cubicBezTo>
                    <a:pt x="1040536" y="168118"/>
                    <a:pt x="510946" y="116048"/>
                    <a:pt x="455066" y="83028"/>
                  </a:cubicBezTo>
                  <a:cubicBezTo>
                    <a:pt x="444906" y="76678"/>
                    <a:pt x="441096" y="69058"/>
                    <a:pt x="441096" y="62708"/>
                  </a:cubicBezTo>
                  <a:cubicBezTo>
                    <a:pt x="442366" y="56358"/>
                    <a:pt x="448716" y="50008"/>
                    <a:pt x="460146" y="46198"/>
                  </a:cubicBezTo>
                  <a:cubicBezTo>
                    <a:pt x="502056" y="32228"/>
                    <a:pt x="670966" y="47468"/>
                    <a:pt x="782726" y="58898"/>
                  </a:cubicBezTo>
                  <a:cubicBezTo>
                    <a:pt x="905916" y="70328"/>
                    <a:pt x="1074826" y="96998"/>
                    <a:pt x="1167536" y="118588"/>
                  </a:cubicBezTo>
                  <a:cubicBezTo>
                    <a:pt x="1222146" y="130018"/>
                    <a:pt x="1276756" y="140178"/>
                    <a:pt x="1294536" y="155418"/>
                  </a:cubicBezTo>
                  <a:cubicBezTo>
                    <a:pt x="1302156" y="161768"/>
                    <a:pt x="1304696" y="168118"/>
                    <a:pt x="1304696" y="174468"/>
                  </a:cubicBezTo>
                  <a:cubicBezTo>
                    <a:pt x="1303426" y="180818"/>
                    <a:pt x="1299616" y="187168"/>
                    <a:pt x="1289456" y="190978"/>
                  </a:cubicBezTo>
                  <a:cubicBezTo>
                    <a:pt x="1239926" y="207488"/>
                    <a:pt x="919886" y="110968"/>
                    <a:pt x="753516" y="89378"/>
                  </a:cubicBezTo>
                  <a:cubicBezTo>
                    <a:pt x="610006" y="71598"/>
                    <a:pt x="391566" y="85568"/>
                    <a:pt x="349656" y="61438"/>
                  </a:cubicBezTo>
                  <a:cubicBezTo>
                    <a:pt x="339496" y="55088"/>
                    <a:pt x="334416" y="47468"/>
                    <a:pt x="335686" y="41118"/>
                  </a:cubicBezTo>
                  <a:cubicBezTo>
                    <a:pt x="336956" y="34768"/>
                    <a:pt x="343306" y="28418"/>
                    <a:pt x="354736" y="24608"/>
                  </a:cubicBezTo>
                  <a:cubicBezTo>
                    <a:pt x="401726" y="8098"/>
                    <a:pt x="612546" y="28418"/>
                    <a:pt x="753516" y="41118"/>
                  </a:cubicBezTo>
                  <a:cubicBezTo>
                    <a:pt x="912266" y="55088"/>
                    <a:pt x="1190396" y="91918"/>
                    <a:pt x="1262786" y="112238"/>
                  </a:cubicBezTo>
                  <a:cubicBezTo>
                    <a:pt x="1284376" y="117318"/>
                    <a:pt x="1298346" y="118588"/>
                    <a:pt x="1302156" y="127478"/>
                  </a:cubicBezTo>
                  <a:cubicBezTo>
                    <a:pt x="1304696" y="133828"/>
                    <a:pt x="1298346" y="149068"/>
                    <a:pt x="1286916" y="155418"/>
                  </a:cubicBezTo>
                  <a:cubicBezTo>
                    <a:pt x="1248816" y="174468"/>
                    <a:pt x="1069746" y="118588"/>
                    <a:pt x="955446" y="105888"/>
                  </a:cubicBezTo>
                  <a:cubicBezTo>
                    <a:pt x="830986" y="90648"/>
                    <a:pt x="692556" y="72868"/>
                    <a:pt x="565556" y="72868"/>
                  </a:cubicBezTo>
                  <a:cubicBezTo>
                    <a:pt x="442366" y="72868"/>
                    <a:pt x="242976" y="121128"/>
                    <a:pt x="203606" y="102078"/>
                  </a:cubicBezTo>
                  <a:cubicBezTo>
                    <a:pt x="193446" y="96998"/>
                    <a:pt x="189636" y="86838"/>
                    <a:pt x="190906" y="80488"/>
                  </a:cubicBezTo>
                  <a:cubicBezTo>
                    <a:pt x="190906" y="74138"/>
                    <a:pt x="197256" y="67788"/>
                    <a:pt x="209956" y="63978"/>
                  </a:cubicBezTo>
                  <a:cubicBezTo>
                    <a:pt x="272186" y="43658"/>
                    <a:pt x="663346" y="84298"/>
                    <a:pt x="842416" y="104618"/>
                  </a:cubicBezTo>
                  <a:cubicBezTo>
                    <a:pt x="974496" y="119858"/>
                    <a:pt x="1147216" y="138908"/>
                    <a:pt x="1185316" y="160498"/>
                  </a:cubicBezTo>
                  <a:cubicBezTo>
                    <a:pt x="1195476" y="165578"/>
                    <a:pt x="1199286" y="169388"/>
                    <a:pt x="1200556" y="175738"/>
                  </a:cubicBezTo>
                  <a:cubicBezTo>
                    <a:pt x="1200556" y="182088"/>
                    <a:pt x="1198016" y="190978"/>
                    <a:pt x="1190396" y="194788"/>
                  </a:cubicBezTo>
                  <a:cubicBezTo>
                    <a:pt x="1156106" y="211298"/>
                    <a:pt x="956716" y="135098"/>
                    <a:pt x="830986" y="113508"/>
                  </a:cubicBezTo>
                  <a:cubicBezTo>
                    <a:pt x="691286" y="89378"/>
                    <a:pt x="429666" y="89378"/>
                    <a:pt x="386486" y="62708"/>
                  </a:cubicBezTo>
                  <a:cubicBezTo>
                    <a:pt x="375056" y="56358"/>
                    <a:pt x="371246" y="47468"/>
                    <a:pt x="372516" y="41118"/>
                  </a:cubicBezTo>
                  <a:cubicBezTo>
                    <a:pt x="373786" y="34768"/>
                    <a:pt x="380136" y="28418"/>
                    <a:pt x="391566" y="24608"/>
                  </a:cubicBezTo>
                  <a:cubicBezTo>
                    <a:pt x="448716" y="5558"/>
                    <a:pt x="786536" y="39848"/>
                    <a:pt x="941476" y="55088"/>
                  </a:cubicBezTo>
                  <a:cubicBezTo>
                    <a:pt x="1055776" y="67788"/>
                    <a:pt x="1205636" y="75408"/>
                    <a:pt x="1239926" y="102078"/>
                  </a:cubicBezTo>
                  <a:cubicBezTo>
                    <a:pt x="1251356" y="110968"/>
                    <a:pt x="1255166" y="123668"/>
                    <a:pt x="1252626" y="130018"/>
                  </a:cubicBezTo>
                  <a:cubicBezTo>
                    <a:pt x="1251356" y="135098"/>
                    <a:pt x="1243736" y="137638"/>
                    <a:pt x="1233576" y="138908"/>
                  </a:cubicBezTo>
                  <a:cubicBezTo>
                    <a:pt x="1182776" y="146528"/>
                    <a:pt x="941476" y="80488"/>
                    <a:pt x="795426" y="65248"/>
                  </a:cubicBezTo>
                  <a:cubicBezTo>
                    <a:pt x="653186" y="50008"/>
                    <a:pt x="410616" y="72868"/>
                    <a:pt x="367436" y="47468"/>
                  </a:cubicBezTo>
                  <a:cubicBezTo>
                    <a:pt x="357276" y="42388"/>
                    <a:pt x="353466" y="32228"/>
                    <a:pt x="353466" y="25878"/>
                  </a:cubicBezTo>
                  <a:cubicBezTo>
                    <a:pt x="354736" y="20798"/>
                    <a:pt x="362356" y="14448"/>
                    <a:pt x="373786" y="10638"/>
                  </a:cubicBezTo>
                  <a:cubicBezTo>
                    <a:pt x="415696" y="-3332"/>
                    <a:pt x="587146" y="15718"/>
                    <a:pt x="700176" y="27148"/>
                  </a:cubicBezTo>
                  <a:cubicBezTo>
                    <a:pt x="824636" y="39848"/>
                    <a:pt x="1031646" y="65248"/>
                    <a:pt x="1090066" y="84298"/>
                  </a:cubicBezTo>
                  <a:cubicBezTo>
                    <a:pt x="1107846" y="90648"/>
                    <a:pt x="1121816" y="94458"/>
                    <a:pt x="1124356" y="102078"/>
                  </a:cubicBezTo>
                  <a:cubicBezTo>
                    <a:pt x="1125626" y="109698"/>
                    <a:pt x="1121816" y="122398"/>
                    <a:pt x="1109116" y="130018"/>
                  </a:cubicBezTo>
                  <a:cubicBezTo>
                    <a:pt x="1040536" y="165578"/>
                    <a:pt x="325526" y="76678"/>
                    <a:pt x="255676" y="42388"/>
                  </a:cubicBezTo>
                  <a:cubicBezTo>
                    <a:pt x="242976" y="36038"/>
                    <a:pt x="237896" y="29688"/>
                    <a:pt x="237896" y="23338"/>
                  </a:cubicBezTo>
                  <a:cubicBezTo>
                    <a:pt x="237896" y="16988"/>
                    <a:pt x="242976" y="8098"/>
                    <a:pt x="254406" y="4288"/>
                  </a:cubicBezTo>
                  <a:cubicBezTo>
                    <a:pt x="289966" y="-10952"/>
                    <a:pt x="434746" y="18258"/>
                    <a:pt x="536346" y="32228"/>
                  </a:cubicBezTo>
                  <a:cubicBezTo>
                    <a:pt x="656996" y="47468"/>
                    <a:pt x="813206" y="72868"/>
                    <a:pt x="928776" y="94458"/>
                  </a:cubicBezTo>
                  <a:cubicBezTo>
                    <a:pt x="1021486" y="110968"/>
                    <a:pt x="1148486" y="130018"/>
                    <a:pt x="1180236" y="143988"/>
                  </a:cubicBezTo>
                  <a:cubicBezTo>
                    <a:pt x="1187856" y="147798"/>
                    <a:pt x="1191666" y="150338"/>
                    <a:pt x="1192936" y="155418"/>
                  </a:cubicBezTo>
                  <a:cubicBezTo>
                    <a:pt x="1195476" y="160498"/>
                    <a:pt x="1196746" y="171928"/>
                    <a:pt x="1189126" y="177008"/>
                  </a:cubicBezTo>
                  <a:cubicBezTo>
                    <a:pt x="1152296" y="202408"/>
                    <a:pt x="792886" y="103348"/>
                    <a:pt x="615086" y="84298"/>
                  </a:cubicBezTo>
                  <a:cubicBezTo>
                    <a:pt x="462686" y="67788"/>
                    <a:pt x="207416" y="90648"/>
                    <a:pt x="188366" y="61438"/>
                  </a:cubicBezTo>
                  <a:cubicBezTo>
                    <a:pt x="183286" y="52548"/>
                    <a:pt x="190906" y="37308"/>
                    <a:pt x="201066" y="32228"/>
                  </a:cubicBezTo>
                  <a:cubicBezTo>
                    <a:pt x="215036" y="22068"/>
                    <a:pt x="242976" y="32228"/>
                    <a:pt x="287426" y="33498"/>
                  </a:cubicBezTo>
                  <a:cubicBezTo>
                    <a:pt x="424586" y="39848"/>
                    <a:pt x="1063396" y="61438"/>
                    <a:pt x="1130706" y="95728"/>
                  </a:cubicBezTo>
                  <a:cubicBezTo>
                    <a:pt x="1142136" y="102078"/>
                    <a:pt x="1147216" y="109698"/>
                    <a:pt x="1147216" y="114778"/>
                  </a:cubicBezTo>
                  <a:cubicBezTo>
                    <a:pt x="1145946" y="121128"/>
                    <a:pt x="1138326" y="130018"/>
                    <a:pt x="1125626" y="133828"/>
                  </a:cubicBezTo>
                  <a:cubicBezTo>
                    <a:pt x="1073556" y="147798"/>
                    <a:pt x="858926" y="86838"/>
                    <a:pt x="706526" y="72868"/>
                  </a:cubicBezTo>
                  <a:cubicBezTo>
                    <a:pt x="527456" y="57628"/>
                    <a:pt x="174396" y="83028"/>
                    <a:pt x="115976" y="55088"/>
                  </a:cubicBezTo>
                  <a:cubicBezTo>
                    <a:pt x="103276" y="48738"/>
                    <a:pt x="96926" y="39848"/>
                    <a:pt x="96926" y="33498"/>
                  </a:cubicBezTo>
                  <a:cubicBezTo>
                    <a:pt x="96926" y="27148"/>
                    <a:pt x="104546" y="20798"/>
                    <a:pt x="115976" y="16988"/>
                  </a:cubicBezTo>
                  <a:cubicBezTo>
                    <a:pt x="168046" y="-2062"/>
                    <a:pt x="427126" y="20798"/>
                    <a:pt x="578256" y="29688"/>
                  </a:cubicBezTo>
                  <a:cubicBezTo>
                    <a:pt x="724306" y="37308"/>
                    <a:pt x="965606" y="48738"/>
                    <a:pt x="1007516" y="66518"/>
                  </a:cubicBezTo>
                  <a:cubicBezTo>
                    <a:pt x="1016406" y="70328"/>
                    <a:pt x="1020216" y="72868"/>
                    <a:pt x="1020216" y="77948"/>
                  </a:cubicBezTo>
                  <a:cubicBezTo>
                    <a:pt x="1021486" y="84298"/>
                    <a:pt x="1015136" y="98268"/>
                    <a:pt x="1002436" y="103348"/>
                  </a:cubicBezTo>
                  <a:cubicBezTo>
                    <a:pt x="970686" y="117318"/>
                    <a:pt x="856386" y="76678"/>
                    <a:pt x="773836" y="69058"/>
                  </a:cubicBezTo>
                  <a:cubicBezTo>
                    <a:pt x="678586" y="61438"/>
                    <a:pt x="551586" y="60168"/>
                    <a:pt x="463956" y="61438"/>
                  </a:cubicBezTo>
                  <a:cubicBezTo>
                    <a:pt x="399186" y="61438"/>
                    <a:pt x="352196" y="61438"/>
                    <a:pt x="295046" y="69058"/>
                  </a:cubicBezTo>
                  <a:cubicBezTo>
                    <a:pt x="230276" y="77948"/>
                    <a:pt x="126136" y="121128"/>
                    <a:pt x="96926" y="114778"/>
                  </a:cubicBezTo>
                  <a:cubicBezTo>
                    <a:pt x="88036" y="112238"/>
                    <a:pt x="81686" y="105888"/>
                    <a:pt x="80416" y="100808"/>
                  </a:cubicBezTo>
                  <a:cubicBezTo>
                    <a:pt x="77876" y="95728"/>
                    <a:pt x="77876" y="85568"/>
                    <a:pt x="86766" y="80488"/>
                  </a:cubicBezTo>
                  <a:cubicBezTo>
                    <a:pt x="136296" y="44928"/>
                    <a:pt x="846226" y="75408"/>
                    <a:pt x="917346" y="109698"/>
                  </a:cubicBezTo>
                  <a:cubicBezTo>
                    <a:pt x="930046" y="117318"/>
                    <a:pt x="935126" y="126208"/>
                    <a:pt x="935126" y="132558"/>
                  </a:cubicBezTo>
                  <a:cubicBezTo>
                    <a:pt x="933856" y="138908"/>
                    <a:pt x="927506" y="143988"/>
                    <a:pt x="914806" y="147798"/>
                  </a:cubicBezTo>
                  <a:cubicBezTo>
                    <a:pt x="844956" y="171928"/>
                    <a:pt x="204876" y="155418"/>
                    <a:pt x="136296" y="127478"/>
                  </a:cubicBezTo>
                  <a:cubicBezTo>
                    <a:pt x="123596" y="122398"/>
                    <a:pt x="117246" y="117318"/>
                    <a:pt x="117246" y="110968"/>
                  </a:cubicBezTo>
                  <a:cubicBezTo>
                    <a:pt x="115976" y="104618"/>
                    <a:pt x="122326" y="95728"/>
                    <a:pt x="136296" y="89378"/>
                  </a:cubicBezTo>
                  <a:cubicBezTo>
                    <a:pt x="193446" y="63978"/>
                    <a:pt x="564286" y="89378"/>
                    <a:pt x="711606" y="95728"/>
                  </a:cubicBezTo>
                  <a:cubicBezTo>
                    <a:pt x="804316" y="98268"/>
                    <a:pt x="908456" y="94458"/>
                    <a:pt x="935126" y="110968"/>
                  </a:cubicBezTo>
                  <a:cubicBezTo>
                    <a:pt x="944016" y="116048"/>
                    <a:pt x="947826" y="123668"/>
                    <a:pt x="946556" y="128748"/>
                  </a:cubicBezTo>
                  <a:cubicBezTo>
                    <a:pt x="946556" y="135098"/>
                    <a:pt x="941476" y="142718"/>
                    <a:pt x="930046" y="147798"/>
                  </a:cubicBezTo>
                  <a:cubicBezTo>
                    <a:pt x="880516" y="164308"/>
                    <a:pt x="601116" y="94458"/>
                    <a:pt x="463956" y="84298"/>
                  </a:cubicBezTo>
                  <a:cubicBezTo>
                    <a:pt x="356006" y="77948"/>
                    <a:pt x="245516" y="80488"/>
                    <a:pt x="175666" y="84298"/>
                  </a:cubicBezTo>
                  <a:cubicBezTo>
                    <a:pt x="133756" y="85568"/>
                    <a:pt x="105816" y="86838"/>
                    <a:pt x="77876" y="94458"/>
                  </a:cubicBezTo>
                  <a:cubicBezTo>
                    <a:pt x="57556" y="98268"/>
                    <a:pt x="35966" y="117318"/>
                    <a:pt x="23266" y="114778"/>
                  </a:cubicBezTo>
                  <a:cubicBezTo>
                    <a:pt x="15646" y="112238"/>
                    <a:pt x="6756" y="102078"/>
                    <a:pt x="6756" y="95728"/>
                  </a:cubicBezTo>
                  <a:cubicBezTo>
                    <a:pt x="6756" y="89378"/>
                    <a:pt x="11836" y="81758"/>
                    <a:pt x="23266" y="76678"/>
                  </a:cubicBezTo>
                  <a:cubicBezTo>
                    <a:pt x="99466" y="44928"/>
                    <a:pt x="975766" y="93188"/>
                    <a:pt x="1034186" y="135098"/>
                  </a:cubicBezTo>
                  <a:cubicBezTo>
                    <a:pt x="1043076" y="141448"/>
                    <a:pt x="1043076" y="150338"/>
                    <a:pt x="1041806" y="155418"/>
                  </a:cubicBezTo>
                  <a:cubicBezTo>
                    <a:pt x="1040536" y="161768"/>
                    <a:pt x="1035456" y="166848"/>
                    <a:pt x="1025296" y="169388"/>
                  </a:cubicBezTo>
                  <a:cubicBezTo>
                    <a:pt x="977036" y="184628"/>
                    <a:pt x="690016" y="116048"/>
                    <a:pt x="545236" y="109698"/>
                  </a:cubicBezTo>
                  <a:cubicBezTo>
                    <a:pt x="427126" y="103348"/>
                    <a:pt x="307746" y="107158"/>
                    <a:pt x="221386" y="117318"/>
                  </a:cubicBezTo>
                  <a:cubicBezTo>
                    <a:pt x="161696" y="123668"/>
                    <a:pt x="98196" y="152878"/>
                    <a:pt x="72796" y="145258"/>
                  </a:cubicBezTo>
                  <a:cubicBezTo>
                    <a:pt x="62636" y="142718"/>
                    <a:pt x="55016" y="135098"/>
                    <a:pt x="55016" y="128748"/>
                  </a:cubicBezTo>
                  <a:cubicBezTo>
                    <a:pt x="53746" y="122398"/>
                    <a:pt x="60096" y="113508"/>
                    <a:pt x="74066" y="107158"/>
                  </a:cubicBezTo>
                  <a:cubicBezTo>
                    <a:pt x="145186" y="76678"/>
                    <a:pt x="861466" y="99538"/>
                    <a:pt x="909726" y="138908"/>
                  </a:cubicBezTo>
                  <a:cubicBezTo>
                    <a:pt x="917346" y="145258"/>
                    <a:pt x="917346" y="154148"/>
                    <a:pt x="914806" y="159228"/>
                  </a:cubicBezTo>
                  <a:cubicBezTo>
                    <a:pt x="913536" y="165578"/>
                    <a:pt x="908456" y="168118"/>
                    <a:pt x="897026" y="171928"/>
                  </a:cubicBezTo>
                  <a:cubicBezTo>
                    <a:pt x="844956" y="189708"/>
                    <a:pt x="513486" y="170658"/>
                    <a:pt x="385216" y="183358"/>
                  </a:cubicBezTo>
                  <a:cubicBezTo>
                    <a:pt x="307746" y="190978"/>
                    <a:pt x="225196" y="227808"/>
                    <a:pt x="198526" y="216378"/>
                  </a:cubicBezTo>
                  <a:cubicBezTo>
                    <a:pt x="189636" y="212568"/>
                    <a:pt x="183286" y="202408"/>
                    <a:pt x="184556" y="196058"/>
                  </a:cubicBezTo>
                  <a:cubicBezTo>
                    <a:pt x="184556" y="189708"/>
                    <a:pt x="190906" y="183358"/>
                    <a:pt x="203606" y="178278"/>
                  </a:cubicBezTo>
                  <a:cubicBezTo>
                    <a:pt x="274726" y="152878"/>
                    <a:pt x="955446" y="152878"/>
                    <a:pt x="1024026" y="192248"/>
                  </a:cubicBezTo>
                  <a:cubicBezTo>
                    <a:pt x="1036726" y="198598"/>
                    <a:pt x="1041806" y="211298"/>
                    <a:pt x="1040536" y="217648"/>
                  </a:cubicBezTo>
                  <a:cubicBezTo>
                    <a:pt x="1039266" y="223998"/>
                    <a:pt x="1031646" y="226538"/>
                    <a:pt x="1021486" y="230348"/>
                  </a:cubicBezTo>
                  <a:cubicBezTo>
                    <a:pt x="984656" y="239238"/>
                    <a:pt x="837336" y="218918"/>
                    <a:pt x="739546" y="217648"/>
                  </a:cubicBezTo>
                  <a:cubicBezTo>
                    <a:pt x="631596" y="216378"/>
                    <a:pt x="518566" y="211298"/>
                    <a:pt x="402996" y="223998"/>
                  </a:cubicBezTo>
                  <a:cubicBezTo>
                    <a:pt x="277266" y="237968"/>
                    <a:pt x="46126" y="321788"/>
                    <a:pt x="10566" y="301468"/>
                  </a:cubicBezTo>
                  <a:cubicBezTo>
                    <a:pt x="406" y="296388"/>
                    <a:pt x="-864" y="283688"/>
                    <a:pt x="406" y="278608"/>
                  </a:cubicBezTo>
                  <a:cubicBezTo>
                    <a:pt x="2946" y="272258"/>
                    <a:pt x="8026" y="269718"/>
                    <a:pt x="18186" y="265908"/>
                  </a:cubicBezTo>
                  <a:cubicBezTo>
                    <a:pt x="74066" y="246858"/>
                    <a:pt x="399186" y="248128"/>
                    <a:pt x="566826" y="248128"/>
                  </a:cubicBezTo>
                  <a:cubicBezTo>
                    <a:pt x="709066" y="248128"/>
                    <a:pt x="842416" y="243048"/>
                    <a:pt x="959256" y="260828"/>
                  </a:cubicBezTo>
                  <a:cubicBezTo>
                    <a:pt x="1057046" y="274798"/>
                    <a:pt x="1191666" y="309088"/>
                    <a:pt x="1222146" y="333218"/>
                  </a:cubicBezTo>
                  <a:cubicBezTo>
                    <a:pt x="1231036" y="340838"/>
                    <a:pt x="1234846" y="349728"/>
                    <a:pt x="1233576" y="354808"/>
                  </a:cubicBezTo>
                  <a:cubicBezTo>
                    <a:pt x="1231036" y="361158"/>
                    <a:pt x="1208176" y="368778"/>
                    <a:pt x="1208176" y="36877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2466975" y="8207693"/>
            <a:ext cx="857250" cy="224790"/>
            <a:chOff x="0" y="0"/>
            <a:chExt cx="1143000" cy="2997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730" y="49539"/>
              <a:ext cx="1041719" cy="199798"/>
            </a:xfrm>
            <a:custGeom>
              <a:avLst/>
              <a:gdLst/>
              <a:ahLst/>
              <a:cxnLst/>
              <a:rect r="r" b="b" t="t" l="l"/>
              <a:pathLst>
                <a:path h="199798" w="1041719">
                  <a:moveTo>
                    <a:pt x="15310" y="160011"/>
                  </a:moveTo>
                  <a:cubicBezTo>
                    <a:pt x="591890" y="60951"/>
                    <a:pt x="656660" y="60951"/>
                    <a:pt x="722700" y="63491"/>
                  </a:cubicBezTo>
                  <a:cubicBezTo>
                    <a:pt x="777310" y="66031"/>
                    <a:pt x="850970" y="67301"/>
                    <a:pt x="872560" y="80001"/>
                  </a:cubicBezTo>
                  <a:cubicBezTo>
                    <a:pt x="880180" y="83811"/>
                    <a:pt x="885260" y="91431"/>
                    <a:pt x="885260" y="97781"/>
                  </a:cubicBezTo>
                  <a:cubicBezTo>
                    <a:pt x="885260" y="104131"/>
                    <a:pt x="880180" y="111751"/>
                    <a:pt x="868750" y="116831"/>
                  </a:cubicBezTo>
                  <a:cubicBezTo>
                    <a:pt x="805250" y="144771"/>
                    <a:pt x="184220" y="135881"/>
                    <a:pt x="132150" y="104131"/>
                  </a:cubicBezTo>
                  <a:cubicBezTo>
                    <a:pt x="123260" y="97781"/>
                    <a:pt x="121990" y="90161"/>
                    <a:pt x="121990" y="85081"/>
                  </a:cubicBezTo>
                  <a:cubicBezTo>
                    <a:pt x="121990" y="78731"/>
                    <a:pt x="125800" y="73651"/>
                    <a:pt x="132150" y="69841"/>
                  </a:cubicBezTo>
                  <a:cubicBezTo>
                    <a:pt x="144850" y="62221"/>
                    <a:pt x="172790" y="62221"/>
                    <a:pt x="208350" y="59681"/>
                  </a:cubicBezTo>
                  <a:cubicBezTo>
                    <a:pt x="290900" y="55871"/>
                    <a:pt x="497910" y="58411"/>
                    <a:pt x="628720" y="71111"/>
                  </a:cubicBezTo>
                  <a:cubicBezTo>
                    <a:pt x="743020" y="82541"/>
                    <a:pt x="896690" y="109211"/>
                    <a:pt x="947490" y="128261"/>
                  </a:cubicBezTo>
                  <a:cubicBezTo>
                    <a:pt x="965270" y="134611"/>
                    <a:pt x="977970" y="138421"/>
                    <a:pt x="981780" y="147311"/>
                  </a:cubicBezTo>
                  <a:cubicBezTo>
                    <a:pt x="984320" y="154931"/>
                    <a:pt x="980510" y="168901"/>
                    <a:pt x="970350" y="173981"/>
                  </a:cubicBezTo>
                  <a:cubicBezTo>
                    <a:pt x="934790" y="194301"/>
                    <a:pt x="734130" y="130801"/>
                    <a:pt x="614750" y="118101"/>
                  </a:cubicBezTo>
                  <a:cubicBezTo>
                    <a:pt x="492830" y="105401"/>
                    <a:pt x="285820" y="118101"/>
                    <a:pt x="246450" y="97781"/>
                  </a:cubicBezTo>
                  <a:cubicBezTo>
                    <a:pt x="237560" y="92701"/>
                    <a:pt x="232480" y="87621"/>
                    <a:pt x="232480" y="81271"/>
                  </a:cubicBezTo>
                  <a:cubicBezTo>
                    <a:pt x="232480" y="74921"/>
                    <a:pt x="237560" y="66031"/>
                    <a:pt x="246450" y="60951"/>
                  </a:cubicBezTo>
                  <a:cubicBezTo>
                    <a:pt x="275660" y="45711"/>
                    <a:pt x="387420" y="49521"/>
                    <a:pt x="458540" y="52061"/>
                  </a:cubicBezTo>
                  <a:cubicBezTo>
                    <a:pt x="533470" y="53331"/>
                    <a:pt x="604590" y="60951"/>
                    <a:pt x="688410" y="73651"/>
                  </a:cubicBezTo>
                  <a:cubicBezTo>
                    <a:pt x="790010" y="90161"/>
                    <a:pt x="985590" y="125721"/>
                    <a:pt x="1023690" y="151121"/>
                  </a:cubicBezTo>
                  <a:cubicBezTo>
                    <a:pt x="1033850" y="157471"/>
                    <a:pt x="1038930" y="165091"/>
                    <a:pt x="1038930" y="171441"/>
                  </a:cubicBezTo>
                  <a:cubicBezTo>
                    <a:pt x="1038930" y="177791"/>
                    <a:pt x="1035120" y="184141"/>
                    <a:pt x="1024960" y="187951"/>
                  </a:cubicBezTo>
                  <a:cubicBezTo>
                    <a:pt x="966540" y="209541"/>
                    <a:pt x="358210" y="121911"/>
                    <a:pt x="309950" y="73651"/>
                  </a:cubicBezTo>
                  <a:cubicBezTo>
                    <a:pt x="299790" y="64761"/>
                    <a:pt x="299790" y="50791"/>
                    <a:pt x="303600" y="43171"/>
                  </a:cubicBezTo>
                  <a:cubicBezTo>
                    <a:pt x="308680" y="34281"/>
                    <a:pt x="325190" y="31741"/>
                    <a:pt x="346780" y="26661"/>
                  </a:cubicBezTo>
                  <a:cubicBezTo>
                    <a:pt x="401390" y="13961"/>
                    <a:pt x="542360" y="-5089"/>
                    <a:pt x="647770" y="1261"/>
                  </a:cubicBezTo>
                  <a:cubicBezTo>
                    <a:pt x="767150" y="6341"/>
                    <a:pt x="984320" y="48251"/>
                    <a:pt x="1026230" y="72381"/>
                  </a:cubicBezTo>
                  <a:cubicBezTo>
                    <a:pt x="1036390" y="78731"/>
                    <a:pt x="1040200" y="83811"/>
                    <a:pt x="1041470" y="90161"/>
                  </a:cubicBezTo>
                  <a:cubicBezTo>
                    <a:pt x="1041470" y="95241"/>
                    <a:pt x="1038930" y="102861"/>
                    <a:pt x="1033850" y="105401"/>
                  </a:cubicBezTo>
                  <a:cubicBezTo>
                    <a:pt x="1028770" y="109211"/>
                    <a:pt x="1016070" y="109211"/>
                    <a:pt x="1010990" y="106671"/>
                  </a:cubicBezTo>
                  <a:cubicBezTo>
                    <a:pt x="1005910" y="104131"/>
                    <a:pt x="1002100" y="95241"/>
                    <a:pt x="1003370" y="90161"/>
                  </a:cubicBezTo>
                  <a:cubicBezTo>
                    <a:pt x="1003370" y="83811"/>
                    <a:pt x="1012260" y="74921"/>
                    <a:pt x="1017340" y="72381"/>
                  </a:cubicBezTo>
                  <a:cubicBezTo>
                    <a:pt x="1022420" y="71111"/>
                    <a:pt x="1031310" y="73651"/>
                    <a:pt x="1035120" y="77461"/>
                  </a:cubicBezTo>
                  <a:cubicBezTo>
                    <a:pt x="1038930" y="80001"/>
                    <a:pt x="1042740" y="88891"/>
                    <a:pt x="1041470" y="93971"/>
                  </a:cubicBezTo>
                  <a:cubicBezTo>
                    <a:pt x="1040200" y="99051"/>
                    <a:pt x="1035120" y="106671"/>
                    <a:pt x="1024960" y="110481"/>
                  </a:cubicBezTo>
                  <a:cubicBezTo>
                    <a:pt x="981780" y="123181"/>
                    <a:pt x="751910" y="45711"/>
                    <a:pt x="649040" y="39361"/>
                  </a:cubicBezTo>
                  <a:cubicBezTo>
                    <a:pt x="577920" y="34281"/>
                    <a:pt x="524580" y="41901"/>
                    <a:pt x="466160" y="48251"/>
                  </a:cubicBezTo>
                  <a:cubicBezTo>
                    <a:pt x="411550" y="53331"/>
                    <a:pt x="330270" y="85081"/>
                    <a:pt x="309950" y="73651"/>
                  </a:cubicBezTo>
                  <a:cubicBezTo>
                    <a:pt x="301060" y="69841"/>
                    <a:pt x="297250" y="57141"/>
                    <a:pt x="298520" y="50791"/>
                  </a:cubicBezTo>
                  <a:cubicBezTo>
                    <a:pt x="299790" y="45711"/>
                    <a:pt x="306140" y="40631"/>
                    <a:pt x="316300" y="38091"/>
                  </a:cubicBezTo>
                  <a:cubicBezTo>
                    <a:pt x="353130" y="27931"/>
                    <a:pt x="499180" y="59681"/>
                    <a:pt x="603320" y="76191"/>
                  </a:cubicBezTo>
                  <a:cubicBezTo>
                    <a:pt x="730320" y="96511"/>
                    <a:pt x="979240" y="124451"/>
                    <a:pt x="1023690" y="151121"/>
                  </a:cubicBezTo>
                  <a:cubicBezTo>
                    <a:pt x="1033850" y="157471"/>
                    <a:pt x="1038930" y="165091"/>
                    <a:pt x="1038930" y="171441"/>
                  </a:cubicBezTo>
                  <a:cubicBezTo>
                    <a:pt x="1038930" y="177791"/>
                    <a:pt x="1033850" y="185411"/>
                    <a:pt x="1024960" y="187951"/>
                  </a:cubicBezTo>
                  <a:cubicBezTo>
                    <a:pt x="979240" y="204461"/>
                    <a:pt x="697300" y="106671"/>
                    <a:pt x="556330" y="92701"/>
                  </a:cubicBezTo>
                  <a:cubicBezTo>
                    <a:pt x="443300" y="82541"/>
                    <a:pt x="282010" y="116831"/>
                    <a:pt x="246450" y="97781"/>
                  </a:cubicBezTo>
                  <a:cubicBezTo>
                    <a:pt x="236290" y="92701"/>
                    <a:pt x="231210" y="83811"/>
                    <a:pt x="232480" y="77461"/>
                  </a:cubicBezTo>
                  <a:cubicBezTo>
                    <a:pt x="233750" y="71111"/>
                    <a:pt x="238830" y="64761"/>
                    <a:pt x="251530" y="60951"/>
                  </a:cubicBezTo>
                  <a:cubicBezTo>
                    <a:pt x="307410" y="41901"/>
                    <a:pt x="661740" y="82541"/>
                    <a:pt x="792550" y="101591"/>
                  </a:cubicBezTo>
                  <a:cubicBezTo>
                    <a:pt x="868750" y="111751"/>
                    <a:pt x="947490" y="121911"/>
                    <a:pt x="971620" y="138421"/>
                  </a:cubicBezTo>
                  <a:cubicBezTo>
                    <a:pt x="979240" y="143501"/>
                    <a:pt x="983050" y="151121"/>
                    <a:pt x="983050" y="156201"/>
                  </a:cubicBezTo>
                  <a:cubicBezTo>
                    <a:pt x="983050" y="162551"/>
                    <a:pt x="979240" y="170171"/>
                    <a:pt x="970350" y="173981"/>
                  </a:cubicBezTo>
                  <a:cubicBezTo>
                    <a:pt x="933520" y="187951"/>
                    <a:pt x="735400" y="121911"/>
                    <a:pt x="626180" y="109211"/>
                  </a:cubicBezTo>
                  <a:cubicBezTo>
                    <a:pt x="528390" y="97781"/>
                    <a:pt x="433140" y="96511"/>
                    <a:pt x="346780" y="96511"/>
                  </a:cubicBezTo>
                  <a:cubicBezTo>
                    <a:pt x="271850" y="96511"/>
                    <a:pt x="165170" y="119371"/>
                    <a:pt x="135960" y="105401"/>
                  </a:cubicBezTo>
                  <a:cubicBezTo>
                    <a:pt x="127070" y="100321"/>
                    <a:pt x="120720" y="90161"/>
                    <a:pt x="121990" y="85081"/>
                  </a:cubicBezTo>
                  <a:cubicBezTo>
                    <a:pt x="123260" y="78731"/>
                    <a:pt x="128340" y="72381"/>
                    <a:pt x="141040" y="67301"/>
                  </a:cubicBezTo>
                  <a:cubicBezTo>
                    <a:pt x="207080" y="43171"/>
                    <a:pt x="805250" y="54601"/>
                    <a:pt x="867480" y="78731"/>
                  </a:cubicBezTo>
                  <a:cubicBezTo>
                    <a:pt x="878910" y="82541"/>
                    <a:pt x="882720" y="86351"/>
                    <a:pt x="883990" y="92701"/>
                  </a:cubicBezTo>
                  <a:cubicBezTo>
                    <a:pt x="885260" y="97781"/>
                    <a:pt x="885260" y="107941"/>
                    <a:pt x="877640" y="113021"/>
                  </a:cubicBezTo>
                  <a:cubicBezTo>
                    <a:pt x="844620" y="134611"/>
                    <a:pt x="640150" y="96511"/>
                    <a:pt x="509340" y="107941"/>
                  </a:cubicBezTo>
                  <a:cubicBezTo>
                    <a:pt x="356940" y="120641"/>
                    <a:pt x="69920" y="213351"/>
                    <a:pt x="17850" y="198111"/>
                  </a:cubicBezTo>
                  <a:cubicBezTo>
                    <a:pt x="6420" y="194301"/>
                    <a:pt x="70" y="186681"/>
                    <a:pt x="70" y="180331"/>
                  </a:cubicBezTo>
                  <a:cubicBezTo>
                    <a:pt x="-1200" y="173981"/>
                    <a:pt x="15310" y="160011"/>
                    <a:pt x="15310" y="16001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2637472" y="8246745"/>
            <a:ext cx="935355" cy="245745"/>
            <a:chOff x="0" y="0"/>
            <a:chExt cx="1247140" cy="3276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564" y="50601"/>
              <a:ext cx="1145268" cy="225789"/>
            </a:xfrm>
            <a:custGeom>
              <a:avLst/>
              <a:gdLst/>
              <a:ahLst/>
              <a:cxnLst/>
              <a:rect r="r" b="b" t="t" l="l"/>
              <a:pathLst>
                <a:path h="225789" w="1145268">
                  <a:moveTo>
                    <a:pt x="19286" y="11629"/>
                  </a:moveTo>
                  <a:cubicBezTo>
                    <a:pt x="561576" y="59889"/>
                    <a:pt x="701276" y="87829"/>
                    <a:pt x="824466" y="113229"/>
                  </a:cubicBezTo>
                  <a:cubicBezTo>
                    <a:pt x="934956" y="136089"/>
                    <a:pt x="1101326" y="161489"/>
                    <a:pt x="1133076" y="188159"/>
                  </a:cubicBezTo>
                  <a:cubicBezTo>
                    <a:pt x="1143236" y="195779"/>
                    <a:pt x="1147046" y="204669"/>
                    <a:pt x="1144506" y="211019"/>
                  </a:cubicBezTo>
                  <a:cubicBezTo>
                    <a:pt x="1143236" y="217369"/>
                    <a:pt x="1135616" y="222449"/>
                    <a:pt x="1124186" y="224989"/>
                  </a:cubicBezTo>
                  <a:cubicBezTo>
                    <a:pt x="1078466" y="232609"/>
                    <a:pt x="910826" y="170379"/>
                    <a:pt x="782556" y="151329"/>
                  </a:cubicBezTo>
                  <a:cubicBezTo>
                    <a:pt x="622536" y="125929"/>
                    <a:pt x="258046" y="134819"/>
                    <a:pt x="237726" y="99259"/>
                  </a:cubicBezTo>
                  <a:cubicBezTo>
                    <a:pt x="232646" y="90369"/>
                    <a:pt x="238996" y="77669"/>
                    <a:pt x="250426" y="71319"/>
                  </a:cubicBezTo>
                  <a:cubicBezTo>
                    <a:pt x="279636" y="52269"/>
                    <a:pt x="387586" y="73859"/>
                    <a:pt x="484106" y="81479"/>
                  </a:cubicBezTo>
                  <a:cubicBezTo>
                    <a:pt x="644126" y="94179"/>
                    <a:pt x="1051796" y="129739"/>
                    <a:pt x="1114026" y="156409"/>
                  </a:cubicBezTo>
                  <a:cubicBezTo>
                    <a:pt x="1126726" y="161489"/>
                    <a:pt x="1133076" y="165299"/>
                    <a:pt x="1134346" y="171649"/>
                  </a:cubicBezTo>
                  <a:cubicBezTo>
                    <a:pt x="1135616" y="177999"/>
                    <a:pt x="1131806" y="189429"/>
                    <a:pt x="1122916" y="194509"/>
                  </a:cubicBezTo>
                  <a:cubicBezTo>
                    <a:pt x="1081006" y="213559"/>
                    <a:pt x="824466" y="134819"/>
                    <a:pt x="687306" y="117039"/>
                  </a:cubicBezTo>
                  <a:cubicBezTo>
                    <a:pt x="566656" y="100529"/>
                    <a:pt x="381236" y="105609"/>
                    <a:pt x="343136" y="85289"/>
                  </a:cubicBezTo>
                  <a:cubicBezTo>
                    <a:pt x="334246" y="80209"/>
                    <a:pt x="330436" y="75129"/>
                    <a:pt x="329166" y="68779"/>
                  </a:cubicBezTo>
                  <a:cubicBezTo>
                    <a:pt x="329166" y="63699"/>
                    <a:pt x="331706" y="57349"/>
                    <a:pt x="336786" y="52269"/>
                  </a:cubicBezTo>
                  <a:cubicBezTo>
                    <a:pt x="346946" y="44649"/>
                    <a:pt x="367266" y="44649"/>
                    <a:pt x="396476" y="42109"/>
                  </a:cubicBezTo>
                  <a:cubicBezTo>
                    <a:pt x="468866" y="35759"/>
                    <a:pt x="656826" y="26869"/>
                    <a:pt x="776206" y="33219"/>
                  </a:cubicBezTo>
                  <a:cubicBezTo>
                    <a:pt x="881616" y="39569"/>
                    <a:pt x="1023856" y="56079"/>
                    <a:pt x="1074656" y="73859"/>
                  </a:cubicBezTo>
                  <a:cubicBezTo>
                    <a:pt x="1092436" y="80209"/>
                    <a:pt x="1107676" y="96719"/>
                    <a:pt x="1110216" y="95449"/>
                  </a:cubicBezTo>
                  <a:cubicBezTo>
                    <a:pt x="1111486" y="94179"/>
                    <a:pt x="1097516" y="77669"/>
                    <a:pt x="1097516" y="77669"/>
                  </a:cubicBezTo>
                  <a:cubicBezTo>
                    <a:pt x="1097516" y="77669"/>
                    <a:pt x="1110216" y="90369"/>
                    <a:pt x="1110216" y="95449"/>
                  </a:cubicBezTo>
                  <a:cubicBezTo>
                    <a:pt x="1110216" y="101799"/>
                    <a:pt x="1107676" y="109419"/>
                    <a:pt x="1097516" y="113229"/>
                  </a:cubicBezTo>
                  <a:cubicBezTo>
                    <a:pt x="1054336" y="132279"/>
                    <a:pt x="668256" y="68779"/>
                    <a:pt x="619996" y="37029"/>
                  </a:cubicBezTo>
                  <a:cubicBezTo>
                    <a:pt x="608566" y="29409"/>
                    <a:pt x="603486" y="20519"/>
                    <a:pt x="604756" y="14169"/>
                  </a:cubicBezTo>
                  <a:cubicBezTo>
                    <a:pt x="606026" y="7819"/>
                    <a:pt x="613646" y="1469"/>
                    <a:pt x="626346" y="199"/>
                  </a:cubicBezTo>
                  <a:cubicBezTo>
                    <a:pt x="683496" y="-6151"/>
                    <a:pt x="1086086" y="144979"/>
                    <a:pt x="1130536" y="181809"/>
                  </a:cubicBezTo>
                  <a:cubicBezTo>
                    <a:pt x="1140696" y="188159"/>
                    <a:pt x="1143236" y="194509"/>
                    <a:pt x="1143236" y="200859"/>
                  </a:cubicBezTo>
                  <a:cubicBezTo>
                    <a:pt x="1143236" y="205939"/>
                    <a:pt x="1138156" y="213559"/>
                    <a:pt x="1134346" y="216099"/>
                  </a:cubicBezTo>
                  <a:cubicBezTo>
                    <a:pt x="1127996" y="218639"/>
                    <a:pt x="1115296" y="216099"/>
                    <a:pt x="1111486" y="212289"/>
                  </a:cubicBezTo>
                  <a:cubicBezTo>
                    <a:pt x="1106406" y="209749"/>
                    <a:pt x="1105136" y="200859"/>
                    <a:pt x="1106406" y="195779"/>
                  </a:cubicBezTo>
                  <a:cubicBezTo>
                    <a:pt x="1106406" y="190699"/>
                    <a:pt x="1111486" y="183079"/>
                    <a:pt x="1116566" y="181809"/>
                  </a:cubicBezTo>
                  <a:cubicBezTo>
                    <a:pt x="1122916" y="179269"/>
                    <a:pt x="1135616" y="183079"/>
                    <a:pt x="1139426" y="186889"/>
                  </a:cubicBezTo>
                  <a:cubicBezTo>
                    <a:pt x="1143236" y="190699"/>
                    <a:pt x="1144506" y="199589"/>
                    <a:pt x="1143236" y="204669"/>
                  </a:cubicBezTo>
                  <a:cubicBezTo>
                    <a:pt x="1140696" y="209749"/>
                    <a:pt x="1135616" y="216099"/>
                    <a:pt x="1124186" y="218639"/>
                  </a:cubicBezTo>
                  <a:cubicBezTo>
                    <a:pt x="1074656" y="224989"/>
                    <a:pt x="777476" y="105609"/>
                    <a:pt x="689846" y="68779"/>
                  </a:cubicBezTo>
                  <a:cubicBezTo>
                    <a:pt x="650476" y="52269"/>
                    <a:pt x="613646" y="42109"/>
                    <a:pt x="606026" y="26869"/>
                  </a:cubicBezTo>
                  <a:cubicBezTo>
                    <a:pt x="602216" y="20519"/>
                    <a:pt x="606026" y="10359"/>
                    <a:pt x="609836" y="5279"/>
                  </a:cubicBezTo>
                  <a:cubicBezTo>
                    <a:pt x="612376" y="1469"/>
                    <a:pt x="616186" y="199"/>
                    <a:pt x="626346" y="199"/>
                  </a:cubicBezTo>
                  <a:cubicBezTo>
                    <a:pt x="672066" y="-3611"/>
                    <a:pt x="964166" y="48459"/>
                    <a:pt x="1041636" y="66239"/>
                  </a:cubicBezTo>
                  <a:cubicBezTo>
                    <a:pt x="1072116" y="72589"/>
                    <a:pt x="1096246" y="72589"/>
                    <a:pt x="1105136" y="82749"/>
                  </a:cubicBezTo>
                  <a:cubicBezTo>
                    <a:pt x="1110216" y="89099"/>
                    <a:pt x="1110216" y="99259"/>
                    <a:pt x="1107676" y="104339"/>
                  </a:cubicBezTo>
                  <a:cubicBezTo>
                    <a:pt x="1106406" y="109419"/>
                    <a:pt x="1102596" y="113229"/>
                    <a:pt x="1093706" y="114499"/>
                  </a:cubicBezTo>
                  <a:cubicBezTo>
                    <a:pt x="1056876" y="123389"/>
                    <a:pt x="890506" y="78939"/>
                    <a:pt x="776206" y="71319"/>
                  </a:cubicBezTo>
                  <a:cubicBezTo>
                    <a:pt x="640316" y="63699"/>
                    <a:pt x="358376" y="104339"/>
                    <a:pt x="332976" y="77669"/>
                  </a:cubicBezTo>
                  <a:cubicBezTo>
                    <a:pt x="326626" y="71319"/>
                    <a:pt x="330436" y="61159"/>
                    <a:pt x="332976" y="56079"/>
                  </a:cubicBezTo>
                  <a:cubicBezTo>
                    <a:pt x="336786" y="50999"/>
                    <a:pt x="340596" y="49729"/>
                    <a:pt x="349486" y="48459"/>
                  </a:cubicBezTo>
                  <a:cubicBezTo>
                    <a:pt x="390126" y="40839"/>
                    <a:pt x="573006" y="62429"/>
                    <a:pt x="693656" y="78939"/>
                  </a:cubicBezTo>
                  <a:cubicBezTo>
                    <a:pt x="829546" y="97989"/>
                    <a:pt x="1081006" y="132279"/>
                    <a:pt x="1122916" y="158949"/>
                  </a:cubicBezTo>
                  <a:cubicBezTo>
                    <a:pt x="1131806" y="164029"/>
                    <a:pt x="1135616" y="170379"/>
                    <a:pt x="1134346" y="176729"/>
                  </a:cubicBezTo>
                  <a:cubicBezTo>
                    <a:pt x="1134346" y="183079"/>
                    <a:pt x="1130536" y="190699"/>
                    <a:pt x="1117836" y="194509"/>
                  </a:cubicBezTo>
                  <a:cubicBezTo>
                    <a:pt x="1047986" y="222449"/>
                    <a:pt x="274556" y="143709"/>
                    <a:pt x="237726" y="99259"/>
                  </a:cubicBezTo>
                  <a:cubicBezTo>
                    <a:pt x="231376" y="92909"/>
                    <a:pt x="235186" y="82749"/>
                    <a:pt x="238996" y="77669"/>
                  </a:cubicBezTo>
                  <a:cubicBezTo>
                    <a:pt x="241536" y="73859"/>
                    <a:pt x="245346" y="72589"/>
                    <a:pt x="254236" y="70049"/>
                  </a:cubicBezTo>
                  <a:cubicBezTo>
                    <a:pt x="291066" y="63699"/>
                    <a:pt x="448546" y="76399"/>
                    <a:pt x="539986" y="84019"/>
                  </a:cubicBezTo>
                  <a:cubicBezTo>
                    <a:pt x="626346" y="90369"/>
                    <a:pt x="700006" y="97989"/>
                    <a:pt x="788906" y="113229"/>
                  </a:cubicBezTo>
                  <a:cubicBezTo>
                    <a:pt x="894316" y="131009"/>
                    <a:pt x="1098786" y="160219"/>
                    <a:pt x="1133076" y="188159"/>
                  </a:cubicBezTo>
                  <a:cubicBezTo>
                    <a:pt x="1143236" y="195779"/>
                    <a:pt x="1147046" y="204669"/>
                    <a:pt x="1144506" y="211019"/>
                  </a:cubicBezTo>
                  <a:cubicBezTo>
                    <a:pt x="1143236" y="217369"/>
                    <a:pt x="1136886" y="222449"/>
                    <a:pt x="1124186" y="224989"/>
                  </a:cubicBezTo>
                  <a:cubicBezTo>
                    <a:pt x="1060686" y="236419"/>
                    <a:pt x="673336" y="122119"/>
                    <a:pt x="524746" y="96719"/>
                  </a:cubicBezTo>
                  <a:cubicBezTo>
                    <a:pt x="437116" y="81479"/>
                    <a:pt x="391396" y="75129"/>
                    <a:pt x="315196" y="67509"/>
                  </a:cubicBezTo>
                  <a:cubicBezTo>
                    <a:pt x="223756" y="58619"/>
                    <a:pt x="47226" y="70049"/>
                    <a:pt x="12936" y="48459"/>
                  </a:cubicBezTo>
                  <a:cubicBezTo>
                    <a:pt x="2776" y="43379"/>
                    <a:pt x="-1034" y="33219"/>
                    <a:pt x="236" y="26869"/>
                  </a:cubicBezTo>
                  <a:cubicBezTo>
                    <a:pt x="1506" y="20519"/>
                    <a:pt x="19286" y="11629"/>
                    <a:pt x="19286" y="1162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3352800" y="8301990"/>
            <a:ext cx="102870" cy="100965"/>
            <a:chOff x="0" y="0"/>
            <a:chExt cx="137160" cy="13462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9804" y="49383"/>
              <a:ext cx="35286" cy="30965"/>
            </a:xfrm>
            <a:custGeom>
              <a:avLst/>
              <a:gdLst/>
              <a:ahLst/>
              <a:cxnLst/>
              <a:rect r="r" b="b" t="t" l="l"/>
              <a:pathLst>
                <a:path h="30965" w="35286">
                  <a:moveTo>
                    <a:pt x="35286" y="11577"/>
                  </a:moveTo>
                  <a:cubicBezTo>
                    <a:pt x="20046" y="36977"/>
                    <a:pt x="4806" y="31897"/>
                    <a:pt x="996" y="26817"/>
                  </a:cubicBezTo>
                  <a:cubicBezTo>
                    <a:pt x="-1544" y="21737"/>
                    <a:pt x="996" y="5227"/>
                    <a:pt x="6076" y="1417"/>
                  </a:cubicBezTo>
                  <a:cubicBezTo>
                    <a:pt x="11156" y="-2393"/>
                    <a:pt x="31476" y="2687"/>
                    <a:pt x="31476" y="268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3307080" y="8326755"/>
            <a:ext cx="230505" cy="126683"/>
            <a:chOff x="0" y="0"/>
            <a:chExt cx="307340" cy="16891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800" y="47832"/>
              <a:ext cx="205932" cy="70278"/>
            </a:xfrm>
            <a:custGeom>
              <a:avLst/>
              <a:gdLst/>
              <a:ahLst/>
              <a:cxnLst/>
              <a:rect r="r" b="b" t="t" l="l"/>
              <a:pathLst>
                <a:path h="70278" w="205932">
                  <a:moveTo>
                    <a:pt x="184150" y="70278"/>
                  </a:moveTo>
                  <a:cubicBezTo>
                    <a:pt x="6350" y="34718"/>
                    <a:pt x="0" y="24558"/>
                    <a:pt x="0" y="18208"/>
                  </a:cubicBezTo>
                  <a:cubicBezTo>
                    <a:pt x="0" y="13128"/>
                    <a:pt x="6350" y="5508"/>
                    <a:pt x="11430" y="4238"/>
                  </a:cubicBezTo>
                  <a:cubicBezTo>
                    <a:pt x="17780" y="2968"/>
                    <a:pt x="30480" y="5508"/>
                    <a:pt x="34290" y="10588"/>
                  </a:cubicBezTo>
                  <a:cubicBezTo>
                    <a:pt x="38100" y="14398"/>
                    <a:pt x="39370" y="23288"/>
                    <a:pt x="36830" y="28368"/>
                  </a:cubicBezTo>
                  <a:cubicBezTo>
                    <a:pt x="34290" y="33448"/>
                    <a:pt x="24130" y="41068"/>
                    <a:pt x="17780" y="41068"/>
                  </a:cubicBezTo>
                  <a:cubicBezTo>
                    <a:pt x="12700" y="41068"/>
                    <a:pt x="1270" y="32178"/>
                    <a:pt x="0" y="25828"/>
                  </a:cubicBezTo>
                  <a:cubicBezTo>
                    <a:pt x="0" y="19478"/>
                    <a:pt x="5080" y="8048"/>
                    <a:pt x="15240" y="2968"/>
                  </a:cubicBezTo>
                  <a:cubicBezTo>
                    <a:pt x="41910" y="-8462"/>
                    <a:pt x="166370" y="15668"/>
                    <a:pt x="191770" y="32178"/>
                  </a:cubicBezTo>
                  <a:cubicBezTo>
                    <a:pt x="201930" y="39798"/>
                    <a:pt x="207010" y="51228"/>
                    <a:pt x="205740" y="57578"/>
                  </a:cubicBezTo>
                  <a:cubicBezTo>
                    <a:pt x="204470" y="62658"/>
                    <a:pt x="184150" y="70278"/>
                    <a:pt x="184150" y="7027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3248025" y="8315325"/>
            <a:ext cx="268605" cy="137160"/>
            <a:chOff x="0" y="0"/>
            <a:chExt cx="358140" cy="1828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299" y="50222"/>
              <a:ext cx="255964" cy="81858"/>
            </a:xfrm>
            <a:custGeom>
              <a:avLst/>
              <a:gdLst/>
              <a:ahLst/>
              <a:cxnLst/>
              <a:rect r="r" b="b" t="t" l="l"/>
              <a:pathLst>
                <a:path h="81858" w="255964">
                  <a:moveTo>
                    <a:pt x="231641" y="81858"/>
                  </a:moveTo>
                  <a:cubicBezTo>
                    <a:pt x="501" y="29788"/>
                    <a:pt x="-2039" y="17088"/>
                    <a:pt x="501" y="10738"/>
                  </a:cubicBezTo>
                  <a:cubicBezTo>
                    <a:pt x="3041" y="5658"/>
                    <a:pt x="15741" y="-692"/>
                    <a:pt x="22091" y="1848"/>
                  </a:cubicBezTo>
                  <a:cubicBezTo>
                    <a:pt x="28441" y="3118"/>
                    <a:pt x="37331" y="19628"/>
                    <a:pt x="36061" y="24708"/>
                  </a:cubicBezTo>
                  <a:cubicBezTo>
                    <a:pt x="34791" y="31058"/>
                    <a:pt x="18281" y="39948"/>
                    <a:pt x="11931" y="38678"/>
                  </a:cubicBezTo>
                  <a:cubicBezTo>
                    <a:pt x="5581" y="36138"/>
                    <a:pt x="-2039" y="19628"/>
                    <a:pt x="501" y="13278"/>
                  </a:cubicBezTo>
                  <a:cubicBezTo>
                    <a:pt x="1771" y="6928"/>
                    <a:pt x="10661" y="3118"/>
                    <a:pt x="19551" y="578"/>
                  </a:cubicBezTo>
                  <a:cubicBezTo>
                    <a:pt x="36061" y="-1962"/>
                    <a:pt x="66541" y="4388"/>
                    <a:pt x="95751" y="9468"/>
                  </a:cubicBezTo>
                  <a:cubicBezTo>
                    <a:pt x="136391" y="17088"/>
                    <a:pt x="221481" y="29788"/>
                    <a:pt x="243071" y="46298"/>
                  </a:cubicBezTo>
                  <a:cubicBezTo>
                    <a:pt x="251961" y="52648"/>
                    <a:pt x="257041" y="61538"/>
                    <a:pt x="255771" y="67888"/>
                  </a:cubicBezTo>
                  <a:cubicBezTo>
                    <a:pt x="254501" y="74238"/>
                    <a:pt x="231641" y="81858"/>
                    <a:pt x="231641" y="8185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3328988" y="8294370"/>
            <a:ext cx="225742" cy="126683"/>
            <a:chOff x="0" y="0"/>
            <a:chExt cx="300990" cy="16891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0800" y="47832"/>
              <a:ext cx="199551" cy="69008"/>
            </a:xfrm>
            <a:custGeom>
              <a:avLst/>
              <a:gdLst/>
              <a:ahLst/>
              <a:cxnLst/>
              <a:rect r="r" b="b" t="t" l="l"/>
              <a:pathLst>
                <a:path h="69008" w="199551">
                  <a:moveTo>
                    <a:pt x="176530" y="69008"/>
                  </a:moveTo>
                  <a:cubicBezTo>
                    <a:pt x="6350" y="33448"/>
                    <a:pt x="0" y="24558"/>
                    <a:pt x="0" y="18208"/>
                  </a:cubicBezTo>
                  <a:cubicBezTo>
                    <a:pt x="0" y="11858"/>
                    <a:pt x="6350" y="5508"/>
                    <a:pt x="11430" y="4238"/>
                  </a:cubicBezTo>
                  <a:cubicBezTo>
                    <a:pt x="17780" y="1698"/>
                    <a:pt x="30480" y="4238"/>
                    <a:pt x="34290" y="9318"/>
                  </a:cubicBezTo>
                  <a:cubicBezTo>
                    <a:pt x="38100" y="14398"/>
                    <a:pt x="38100" y="27098"/>
                    <a:pt x="34290" y="32178"/>
                  </a:cubicBezTo>
                  <a:cubicBezTo>
                    <a:pt x="31750" y="37258"/>
                    <a:pt x="24130" y="41068"/>
                    <a:pt x="19050" y="39798"/>
                  </a:cubicBezTo>
                  <a:cubicBezTo>
                    <a:pt x="12700" y="39798"/>
                    <a:pt x="1270" y="32178"/>
                    <a:pt x="1270" y="25828"/>
                  </a:cubicBezTo>
                  <a:cubicBezTo>
                    <a:pt x="0" y="19478"/>
                    <a:pt x="5080" y="6778"/>
                    <a:pt x="15240" y="2968"/>
                  </a:cubicBezTo>
                  <a:cubicBezTo>
                    <a:pt x="40640" y="-8462"/>
                    <a:pt x="160020" y="15668"/>
                    <a:pt x="184150" y="32178"/>
                  </a:cubicBezTo>
                  <a:cubicBezTo>
                    <a:pt x="194310" y="38528"/>
                    <a:pt x="200660" y="46148"/>
                    <a:pt x="199390" y="52498"/>
                  </a:cubicBezTo>
                  <a:cubicBezTo>
                    <a:pt x="198120" y="58848"/>
                    <a:pt x="176530" y="69008"/>
                    <a:pt x="176530" y="6900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3312795" y="8321040"/>
            <a:ext cx="197167" cy="126683"/>
            <a:chOff x="0" y="0"/>
            <a:chExt cx="262890" cy="16891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50679" y="49609"/>
              <a:ext cx="161603" cy="68501"/>
            </a:xfrm>
            <a:custGeom>
              <a:avLst/>
              <a:gdLst/>
              <a:ahLst/>
              <a:cxnLst/>
              <a:rect r="r" b="b" t="t" l="l"/>
              <a:pathLst>
                <a:path h="68501" w="161603">
                  <a:moveTo>
                    <a:pt x="138551" y="68501"/>
                  </a:moveTo>
                  <a:cubicBezTo>
                    <a:pt x="5201" y="31671"/>
                    <a:pt x="-1149" y="21511"/>
                    <a:pt x="121" y="15161"/>
                  </a:cubicBezTo>
                  <a:cubicBezTo>
                    <a:pt x="1391" y="8811"/>
                    <a:pt x="12821" y="2461"/>
                    <a:pt x="19171" y="1191"/>
                  </a:cubicBezTo>
                  <a:cubicBezTo>
                    <a:pt x="24251" y="1191"/>
                    <a:pt x="31871" y="5001"/>
                    <a:pt x="34411" y="10081"/>
                  </a:cubicBezTo>
                  <a:cubicBezTo>
                    <a:pt x="38221" y="15161"/>
                    <a:pt x="36951" y="27861"/>
                    <a:pt x="33141" y="32941"/>
                  </a:cubicBezTo>
                  <a:cubicBezTo>
                    <a:pt x="30601" y="36751"/>
                    <a:pt x="21711" y="40561"/>
                    <a:pt x="16631" y="39291"/>
                  </a:cubicBezTo>
                  <a:cubicBezTo>
                    <a:pt x="10281" y="38021"/>
                    <a:pt x="121" y="24051"/>
                    <a:pt x="121" y="17701"/>
                  </a:cubicBezTo>
                  <a:cubicBezTo>
                    <a:pt x="121" y="11351"/>
                    <a:pt x="7741" y="3731"/>
                    <a:pt x="16631" y="1191"/>
                  </a:cubicBezTo>
                  <a:cubicBezTo>
                    <a:pt x="39491" y="-5159"/>
                    <a:pt x="127121" y="15161"/>
                    <a:pt x="147441" y="31671"/>
                  </a:cubicBezTo>
                  <a:cubicBezTo>
                    <a:pt x="157601" y="38021"/>
                    <a:pt x="162681" y="50721"/>
                    <a:pt x="161411" y="57071"/>
                  </a:cubicBezTo>
                  <a:cubicBezTo>
                    <a:pt x="158871" y="62151"/>
                    <a:pt x="138551" y="68501"/>
                    <a:pt x="138551" y="6850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3312795" y="8326755"/>
            <a:ext cx="215265" cy="116205"/>
            <a:chOff x="0" y="0"/>
            <a:chExt cx="287020" cy="1549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50638" y="46567"/>
              <a:ext cx="184312" cy="56303"/>
            </a:xfrm>
            <a:custGeom>
              <a:avLst/>
              <a:gdLst/>
              <a:ahLst/>
              <a:cxnLst/>
              <a:rect r="r" b="b" t="t" l="l"/>
              <a:pathLst>
                <a:path h="56303" w="184312">
                  <a:moveTo>
                    <a:pt x="162722" y="56303"/>
                  </a:moveTo>
                  <a:cubicBezTo>
                    <a:pt x="6512" y="35983"/>
                    <a:pt x="162" y="27093"/>
                    <a:pt x="162" y="20743"/>
                  </a:cubicBezTo>
                  <a:cubicBezTo>
                    <a:pt x="162" y="15663"/>
                    <a:pt x="5242" y="8043"/>
                    <a:pt x="10322" y="5503"/>
                  </a:cubicBezTo>
                  <a:cubicBezTo>
                    <a:pt x="16672" y="4233"/>
                    <a:pt x="29372" y="5503"/>
                    <a:pt x="33182" y="10583"/>
                  </a:cubicBezTo>
                  <a:cubicBezTo>
                    <a:pt x="36992" y="15663"/>
                    <a:pt x="38262" y="28363"/>
                    <a:pt x="34452" y="33443"/>
                  </a:cubicBezTo>
                  <a:cubicBezTo>
                    <a:pt x="31912" y="38523"/>
                    <a:pt x="24292" y="42333"/>
                    <a:pt x="19212" y="42333"/>
                  </a:cubicBezTo>
                  <a:cubicBezTo>
                    <a:pt x="12862" y="42333"/>
                    <a:pt x="1432" y="34713"/>
                    <a:pt x="162" y="28363"/>
                  </a:cubicBezTo>
                  <a:cubicBezTo>
                    <a:pt x="-1108" y="22013"/>
                    <a:pt x="5242" y="9313"/>
                    <a:pt x="14132" y="4233"/>
                  </a:cubicBezTo>
                  <a:cubicBezTo>
                    <a:pt x="36992" y="-7197"/>
                    <a:pt x="142402" y="6773"/>
                    <a:pt x="167802" y="19473"/>
                  </a:cubicBezTo>
                  <a:cubicBezTo>
                    <a:pt x="177962" y="24553"/>
                    <a:pt x="184312" y="32173"/>
                    <a:pt x="184312" y="37253"/>
                  </a:cubicBezTo>
                  <a:cubicBezTo>
                    <a:pt x="184312" y="43603"/>
                    <a:pt x="162722" y="56303"/>
                    <a:pt x="162722" y="5630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3323272" y="8332470"/>
            <a:ext cx="220028" cy="116205"/>
            <a:chOff x="0" y="0"/>
            <a:chExt cx="293370" cy="1549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800" y="45791"/>
              <a:ext cx="191908" cy="57079"/>
            </a:xfrm>
            <a:custGeom>
              <a:avLst/>
              <a:gdLst/>
              <a:ahLst/>
              <a:cxnLst/>
              <a:rect r="r" b="b" t="t" l="l"/>
              <a:pathLst>
                <a:path h="57079" w="191908">
                  <a:moveTo>
                    <a:pt x="171450" y="57079"/>
                  </a:moveTo>
                  <a:cubicBezTo>
                    <a:pt x="7620" y="36759"/>
                    <a:pt x="1270" y="27869"/>
                    <a:pt x="0" y="21519"/>
                  </a:cubicBezTo>
                  <a:cubicBezTo>
                    <a:pt x="0" y="16439"/>
                    <a:pt x="6350" y="8819"/>
                    <a:pt x="11430" y="6279"/>
                  </a:cubicBezTo>
                  <a:cubicBezTo>
                    <a:pt x="16510" y="5009"/>
                    <a:pt x="29210" y="6279"/>
                    <a:pt x="34290" y="11359"/>
                  </a:cubicBezTo>
                  <a:cubicBezTo>
                    <a:pt x="38100" y="15169"/>
                    <a:pt x="38100" y="29139"/>
                    <a:pt x="35560" y="34219"/>
                  </a:cubicBezTo>
                  <a:cubicBezTo>
                    <a:pt x="33020" y="39299"/>
                    <a:pt x="25400" y="43109"/>
                    <a:pt x="20320" y="43109"/>
                  </a:cubicBezTo>
                  <a:cubicBezTo>
                    <a:pt x="13970" y="41839"/>
                    <a:pt x="2540" y="35489"/>
                    <a:pt x="1270" y="29139"/>
                  </a:cubicBezTo>
                  <a:cubicBezTo>
                    <a:pt x="0" y="22789"/>
                    <a:pt x="5080" y="10089"/>
                    <a:pt x="15240" y="5009"/>
                  </a:cubicBezTo>
                  <a:cubicBezTo>
                    <a:pt x="38100" y="-7691"/>
                    <a:pt x="149860" y="6279"/>
                    <a:pt x="175260" y="18979"/>
                  </a:cubicBezTo>
                  <a:cubicBezTo>
                    <a:pt x="185420" y="24059"/>
                    <a:pt x="193040" y="31679"/>
                    <a:pt x="191770" y="38029"/>
                  </a:cubicBezTo>
                  <a:cubicBezTo>
                    <a:pt x="191770" y="44379"/>
                    <a:pt x="171450" y="57079"/>
                    <a:pt x="171450" y="5707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3324225" y="8326755"/>
            <a:ext cx="176212" cy="120967"/>
            <a:chOff x="0" y="0"/>
            <a:chExt cx="234950" cy="16129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9978" y="49797"/>
              <a:ext cx="133064" cy="60693"/>
            </a:xfrm>
            <a:custGeom>
              <a:avLst/>
              <a:gdLst/>
              <a:ahLst/>
              <a:cxnLst/>
              <a:rect r="r" b="b" t="t" l="l"/>
              <a:pathLst>
                <a:path h="60693" w="133064">
                  <a:moveTo>
                    <a:pt x="110042" y="60693"/>
                  </a:moveTo>
                  <a:cubicBezTo>
                    <a:pt x="2092" y="30213"/>
                    <a:pt x="-1718" y="20053"/>
                    <a:pt x="822" y="14973"/>
                  </a:cubicBezTo>
                  <a:cubicBezTo>
                    <a:pt x="3362" y="8623"/>
                    <a:pt x="18602" y="1003"/>
                    <a:pt x="24952" y="2273"/>
                  </a:cubicBezTo>
                  <a:cubicBezTo>
                    <a:pt x="30032" y="2273"/>
                    <a:pt x="36382" y="9893"/>
                    <a:pt x="37652" y="14973"/>
                  </a:cubicBezTo>
                  <a:cubicBezTo>
                    <a:pt x="38922" y="21323"/>
                    <a:pt x="33842" y="32753"/>
                    <a:pt x="28762" y="36563"/>
                  </a:cubicBezTo>
                  <a:cubicBezTo>
                    <a:pt x="23682" y="39103"/>
                    <a:pt x="10982" y="37833"/>
                    <a:pt x="5902" y="34023"/>
                  </a:cubicBezTo>
                  <a:cubicBezTo>
                    <a:pt x="2092" y="30213"/>
                    <a:pt x="-1718" y="21323"/>
                    <a:pt x="822" y="16243"/>
                  </a:cubicBezTo>
                  <a:cubicBezTo>
                    <a:pt x="2092" y="11163"/>
                    <a:pt x="8442" y="3543"/>
                    <a:pt x="17332" y="1003"/>
                  </a:cubicBezTo>
                  <a:cubicBezTo>
                    <a:pt x="36382" y="-4077"/>
                    <a:pt x="101152" y="11163"/>
                    <a:pt x="118932" y="23863"/>
                  </a:cubicBezTo>
                  <a:cubicBezTo>
                    <a:pt x="127822" y="28943"/>
                    <a:pt x="134172" y="37833"/>
                    <a:pt x="132902" y="44183"/>
                  </a:cubicBezTo>
                  <a:cubicBezTo>
                    <a:pt x="131632" y="50533"/>
                    <a:pt x="110042" y="60693"/>
                    <a:pt x="110042" y="6069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3345180" y="8364855"/>
            <a:ext cx="193358" cy="104775"/>
            <a:chOff x="0" y="0"/>
            <a:chExt cx="257810" cy="1397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50800" y="44600"/>
              <a:ext cx="156210" cy="44631"/>
            </a:xfrm>
            <a:custGeom>
              <a:avLst/>
              <a:gdLst/>
              <a:ahLst/>
              <a:cxnLst/>
              <a:rect r="r" b="b" t="t" l="l"/>
              <a:pathLst>
                <a:path h="44631" w="156210">
                  <a:moveTo>
                    <a:pt x="137160" y="44300"/>
                  </a:moveTo>
                  <a:cubicBezTo>
                    <a:pt x="5080" y="39220"/>
                    <a:pt x="0" y="30330"/>
                    <a:pt x="0" y="25250"/>
                  </a:cubicBezTo>
                  <a:cubicBezTo>
                    <a:pt x="1270" y="17630"/>
                    <a:pt x="15240" y="6200"/>
                    <a:pt x="21590" y="6200"/>
                  </a:cubicBezTo>
                  <a:cubicBezTo>
                    <a:pt x="27940" y="7470"/>
                    <a:pt x="36830" y="16360"/>
                    <a:pt x="38100" y="22710"/>
                  </a:cubicBezTo>
                  <a:cubicBezTo>
                    <a:pt x="39370" y="27790"/>
                    <a:pt x="36830" y="35410"/>
                    <a:pt x="33020" y="39220"/>
                  </a:cubicBezTo>
                  <a:cubicBezTo>
                    <a:pt x="29210" y="43030"/>
                    <a:pt x="20320" y="45570"/>
                    <a:pt x="15240" y="44300"/>
                  </a:cubicBezTo>
                  <a:cubicBezTo>
                    <a:pt x="10160" y="43030"/>
                    <a:pt x="0" y="32870"/>
                    <a:pt x="0" y="26520"/>
                  </a:cubicBezTo>
                  <a:cubicBezTo>
                    <a:pt x="1270" y="20170"/>
                    <a:pt x="8890" y="11280"/>
                    <a:pt x="19050" y="6200"/>
                  </a:cubicBezTo>
                  <a:cubicBezTo>
                    <a:pt x="40640" y="-2690"/>
                    <a:pt x="115570" y="-1420"/>
                    <a:pt x="137160" y="6200"/>
                  </a:cubicBezTo>
                  <a:cubicBezTo>
                    <a:pt x="147320" y="10010"/>
                    <a:pt x="154940" y="17630"/>
                    <a:pt x="156210" y="23980"/>
                  </a:cubicBezTo>
                  <a:cubicBezTo>
                    <a:pt x="156210" y="30330"/>
                    <a:pt x="137160" y="44300"/>
                    <a:pt x="137160" y="4430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3263265" y="8315325"/>
            <a:ext cx="220028" cy="104775"/>
            <a:chOff x="0" y="0"/>
            <a:chExt cx="293370" cy="1397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674" y="43648"/>
              <a:ext cx="191896" cy="45582"/>
            </a:xfrm>
            <a:custGeom>
              <a:avLst/>
              <a:gdLst/>
              <a:ahLst/>
              <a:cxnLst/>
              <a:rect r="r" b="b" t="t" l="l"/>
              <a:pathLst>
                <a:path h="45582" w="191896">
                  <a:moveTo>
                    <a:pt x="172846" y="45252"/>
                  </a:moveTo>
                  <a:cubicBezTo>
                    <a:pt x="3936" y="40172"/>
                    <a:pt x="-1144" y="31282"/>
                    <a:pt x="126" y="26202"/>
                  </a:cubicBezTo>
                  <a:cubicBezTo>
                    <a:pt x="1396" y="18582"/>
                    <a:pt x="14096" y="7152"/>
                    <a:pt x="21716" y="7152"/>
                  </a:cubicBezTo>
                  <a:cubicBezTo>
                    <a:pt x="26796" y="8422"/>
                    <a:pt x="36956" y="17312"/>
                    <a:pt x="38226" y="23662"/>
                  </a:cubicBezTo>
                  <a:cubicBezTo>
                    <a:pt x="39496" y="28742"/>
                    <a:pt x="35686" y="36362"/>
                    <a:pt x="31876" y="40172"/>
                  </a:cubicBezTo>
                  <a:cubicBezTo>
                    <a:pt x="28066" y="43982"/>
                    <a:pt x="20446" y="46522"/>
                    <a:pt x="15366" y="45252"/>
                  </a:cubicBezTo>
                  <a:cubicBezTo>
                    <a:pt x="9016" y="43982"/>
                    <a:pt x="126" y="33822"/>
                    <a:pt x="126" y="27472"/>
                  </a:cubicBezTo>
                  <a:cubicBezTo>
                    <a:pt x="126" y="21122"/>
                    <a:pt x="7746" y="12232"/>
                    <a:pt x="19176" y="7152"/>
                  </a:cubicBezTo>
                  <a:cubicBezTo>
                    <a:pt x="44576" y="-3008"/>
                    <a:pt x="147446" y="-1738"/>
                    <a:pt x="172846" y="7152"/>
                  </a:cubicBezTo>
                  <a:cubicBezTo>
                    <a:pt x="183006" y="12232"/>
                    <a:pt x="191896" y="18582"/>
                    <a:pt x="191896" y="24932"/>
                  </a:cubicBezTo>
                  <a:cubicBezTo>
                    <a:pt x="191896" y="31282"/>
                    <a:pt x="172846" y="45252"/>
                    <a:pt x="172846" y="4525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616392" y="6315075"/>
            <a:ext cx="1711642" cy="2397442"/>
            <a:chOff x="0" y="0"/>
            <a:chExt cx="2282190" cy="319659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50800" y="50800"/>
              <a:ext cx="2179758" cy="3093720"/>
            </a:xfrm>
            <a:custGeom>
              <a:avLst/>
              <a:gdLst/>
              <a:ahLst/>
              <a:cxnLst/>
              <a:rect r="r" b="b" t="t" l="l"/>
              <a:pathLst>
                <a:path h="3093720" w="2179758">
                  <a:moveTo>
                    <a:pt x="0" y="2917190"/>
                  </a:moveTo>
                  <a:cubicBezTo>
                    <a:pt x="5080" y="2891790"/>
                    <a:pt x="5080" y="2880360"/>
                    <a:pt x="5080" y="2880360"/>
                  </a:cubicBezTo>
                  <a:cubicBezTo>
                    <a:pt x="5080" y="2880360"/>
                    <a:pt x="39370" y="2747010"/>
                    <a:pt x="58420" y="2670810"/>
                  </a:cubicBezTo>
                  <a:cubicBezTo>
                    <a:pt x="82550" y="2580640"/>
                    <a:pt x="109220" y="2458720"/>
                    <a:pt x="135890" y="2373630"/>
                  </a:cubicBezTo>
                  <a:cubicBezTo>
                    <a:pt x="154940" y="2307590"/>
                    <a:pt x="173990" y="2255520"/>
                    <a:pt x="196850" y="2199640"/>
                  </a:cubicBezTo>
                  <a:cubicBezTo>
                    <a:pt x="217170" y="2143760"/>
                    <a:pt x="264160" y="2037080"/>
                    <a:pt x="264160" y="2037080"/>
                  </a:cubicBezTo>
                  <a:cubicBezTo>
                    <a:pt x="264160" y="2037080"/>
                    <a:pt x="269240" y="2023110"/>
                    <a:pt x="270510" y="2016760"/>
                  </a:cubicBezTo>
                  <a:cubicBezTo>
                    <a:pt x="273050" y="2010410"/>
                    <a:pt x="276860" y="1997710"/>
                    <a:pt x="276860" y="1997710"/>
                  </a:cubicBezTo>
                  <a:cubicBezTo>
                    <a:pt x="278130" y="1997710"/>
                    <a:pt x="284480" y="1986280"/>
                    <a:pt x="288290" y="1979930"/>
                  </a:cubicBezTo>
                  <a:cubicBezTo>
                    <a:pt x="292100" y="1973580"/>
                    <a:pt x="298450" y="1962150"/>
                    <a:pt x="299720" y="1962150"/>
                  </a:cubicBezTo>
                  <a:cubicBezTo>
                    <a:pt x="299720" y="1962150"/>
                    <a:pt x="308610" y="1953260"/>
                    <a:pt x="313690" y="1948180"/>
                  </a:cubicBezTo>
                  <a:cubicBezTo>
                    <a:pt x="318770" y="1943100"/>
                    <a:pt x="328930" y="1934210"/>
                    <a:pt x="328930" y="1934210"/>
                  </a:cubicBezTo>
                  <a:cubicBezTo>
                    <a:pt x="328930" y="1932940"/>
                    <a:pt x="340360" y="1926590"/>
                    <a:pt x="346710" y="1922780"/>
                  </a:cubicBezTo>
                  <a:cubicBezTo>
                    <a:pt x="353060" y="1920240"/>
                    <a:pt x="364490" y="1912620"/>
                    <a:pt x="364490" y="1912620"/>
                  </a:cubicBezTo>
                  <a:cubicBezTo>
                    <a:pt x="364490" y="1912620"/>
                    <a:pt x="381000" y="1907540"/>
                    <a:pt x="384810" y="1906270"/>
                  </a:cubicBezTo>
                  <a:cubicBezTo>
                    <a:pt x="384810" y="1906270"/>
                    <a:pt x="384810" y="1906270"/>
                    <a:pt x="386080" y="1906270"/>
                  </a:cubicBezTo>
                  <a:cubicBezTo>
                    <a:pt x="387350" y="1905000"/>
                    <a:pt x="387350" y="1901190"/>
                    <a:pt x="387350" y="1898650"/>
                  </a:cubicBezTo>
                  <a:cubicBezTo>
                    <a:pt x="388620" y="1893570"/>
                    <a:pt x="392430" y="1878330"/>
                    <a:pt x="392430" y="1878330"/>
                  </a:cubicBezTo>
                  <a:cubicBezTo>
                    <a:pt x="392430" y="1878330"/>
                    <a:pt x="398780" y="1865630"/>
                    <a:pt x="402590" y="1859280"/>
                  </a:cubicBezTo>
                  <a:cubicBezTo>
                    <a:pt x="405130" y="1854200"/>
                    <a:pt x="407670" y="1849120"/>
                    <a:pt x="411480" y="1841500"/>
                  </a:cubicBezTo>
                  <a:cubicBezTo>
                    <a:pt x="416560" y="1830070"/>
                    <a:pt x="417830" y="1817370"/>
                    <a:pt x="427990" y="1798320"/>
                  </a:cubicBezTo>
                  <a:cubicBezTo>
                    <a:pt x="454660" y="1747520"/>
                    <a:pt x="538480" y="1629410"/>
                    <a:pt x="603250" y="1541780"/>
                  </a:cubicBezTo>
                  <a:cubicBezTo>
                    <a:pt x="674370" y="1445260"/>
                    <a:pt x="792480" y="1342390"/>
                    <a:pt x="842010" y="1243330"/>
                  </a:cubicBezTo>
                  <a:cubicBezTo>
                    <a:pt x="881380" y="1163320"/>
                    <a:pt x="877570" y="1079500"/>
                    <a:pt x="904240" y="1005840"/>
                  </a:cubicBezTo>
                  <a:cubicBezTo>
                    <a:pt x="928370" y="937260"/>
                    <a:pt x="956310" y="864870"/>
                    <a:pt x="990600" y="814070"/>
                  </a:cubicBezTo>
                  <a:cubicBezTo>
                    <a:pt x="1018540" y="772160"/>
                    <a:pt x="1076960" y="741680"/>
                    <a:pt x="1084580" y="713740"/>
                  </a:cubicBezTo>
                  <a:cubicBezTo>
                    <a:pt x="1088390" y="699770"/>
                    <a:pt x="1074420" y="692150"/>
                    <a:pt x="1074420" y="675640"/>
                  </a:cubicBezTo>
                  <a:cubicBezTo>
                    <a:pt x="1075690" y="640080"/>
                    <a:pt x="1132840" y="543560"/>
                    <a:pt x="1118870" y="514350"/>
                  </a:cubicBezTo>
                  <a:cubicBezTo>
                    <a:pt x="1109980" y="496570"/>
                    <a:pt x="1070610" y="510540"/>
                    <a:pt x="1059180" y="491490"/>
                  </a:cubicBezTo>
                  <a:cubicBezTo>
                    <a:pt x="1038860" y="455930"/>
                    <a:pt x="1055370" y="330200"/>
                    <a:pt x="1090930" y="273050"/>
                  </a:cubicBezTo>
                  <a:cubicBezTo>
                    <a:pt x="1125220" y="217170"/>
                    <a:pt x="1198880" y="184150"/>
                    <a:pt x="1264920" y="153670"/>
                  </a:cubicBezTo>
                  <a:cubicBezTo>
                    <a:pt x="1339850" y="118110"/>
                    <a:pt x="1463040" y="81280"/>
                    <a:pt x="1518920" y="80010"/>
                  </a:cubicBezTo>
                  <a:cubicBezTo>
                    <a:pt x="1546860" y="80010"/>
                    <a:pt x="1570990" y="97790"/>
                    <a:pt x="1582420" y="97790"/>
                  </a:cubicBezTo>
                  <a:cubicBezTo>
                    <a:pt x="1587500" y="97790"/>
                    <a:pt x="1590040" y="93980"/>
                    <a:pt x="1593850" y="93980"/>
                  </a:cubicBezTo>
                  <a:cubicBezTo>
                    <a:pt x="1597660" y="95250"/>
                    <a:pt x="1600200" y="100330"/>
                    <a:pt x="1609090" y="104140"/>
                  </a:cubicBezTo>
                  <a:cubicBezTo>
                    <a:pt x="1628140" y="113030"/>
                    <a:pt x="1717040" y="140970"/>
                    <a:pt x="1724660" y="135890"/>
                  </a:cubicBezTo>
                  <a:cubicBezTo>
                    <a:pt x="1727200" y="134620"/>
                    <a:pt x="1725930" y="129540"/>
                    <a:pt x="1725930" y="128270"/>
                  </a:cubicBezTo>
                  <a:cubicBezTo>
                    <a:pt x="1725930" y="128270"/>
                    <a:pt x="1731010" y="115570"/>
                    <a:pt x="1733550" y="109220"/>
                  </a:cubicBezTo>
                  <a:cubicBezTo>
                    <a:pt x="1736090" y="102870"/>
                    <a:pt x="1741170" y="90170"/>
                    <a:pt x="1741170" y="90170"/>
                  </a:cubicBezTo>
                  <a:cubicBezTo>
                    <a:pt x="1741170" y="90170"/>
                    <a:pt x="1748790" y="78740"/>
                    <a:pt x="1752600" y="73660"/>
                  </a:cubicBezTo>
                  <a:cubicBezTo>
                    <a:pt x="1756410" y="67310"/>
                    <a:pt x="1764030" y="55880"/>
                    <a:pt x="1764030" y="55880"/>
                  </a:cubicBezTo>
                  <a:cubicBezTo>
                    <a:pt x="1764030" y="55880"/>
                    <a:pt x="1774190" y="46990"/>
                    <a:pt x="1779270" y="41910"/>
                  </a:cubicBezTo>
                  <a:cubicBezTo>
                    <a:pt x="1784350" y="38100"/>
                    <a:pt x="1794510" y="29210"/>
                    <a:pt x="1794510" y="29210"/>
                  </a:cubicBezTo>
                  <a:cubicBezTo>
                    <a:pt x="1795780" y="29210"/>
                    <a:pt x="1794510" y="29210"/>
                    <a:pt x="1795780" y="29210"/>
                  </a:cubicBezTo>
                  <a:cubicBezTo>
                    <a:pt x="1795780" y="27940"/>
                    <a:pt x="1807210" y="22860"/>
                    <a:pt x="1813560" y="19050"/>
                  </a:cubicBezTo>
                  <a:cubicBezTo>
                    <a:pt x="1819910" y="16510"/>
                    <a:pt x="1831340" y="10160"/>
                    <a:pt x="1831340" y="8890"/>
                  </a:cubicBezTo>
                  <a:cubicBezTo>
                    <a:pt x="1832610" y="8890"/>
                    <a:pt x="1845310" y="6350"/>
                    <a:pt x="1851660" y="5080"/>
                  </a:cubicBezTo>
                  <a:cubicBezTo>
                    <a:pt x="1858010" y="2540"/>
                    <a:pt x="1871980" y="0"/>
                    <a:pt x="1871980" y="0"/>
                  </a:cubicBezTo>
                  <a:cubicBezTo>
                    <a:pt x="1871980" y="0"/>
                    <a:pt x="1885950" y="0"/>
                    <a:pt x="1892300" y="0"/>
                  </a:cubicBezTo>
                  <a:cubicBezTo>
                    <a:pt x="1899920" y="0"/>
                    <a:pt x="1912620" y="0"/>
                    <a:pt x="1912620" y="0"/>
                  </a:cubicBezTo>
                  <a:cubicBezTo>
                    <a:pt x="1913890" y="0"/>
                    <a:pt x="1926590" y="2540"/>
                    <a:pt x="1932940" y="5080"/>
                  </a:cubicBezTo>
                  <a:cubicBezTo>
                    <a:pt x="1940560" y="6350"/>
                    <a:pt x="1953260" y="8890"/>
                    <a:pt x="1953260" y="8890"/>
                  </a:cubicBezTo>
                  <a:cubicBezTo>
                    <a:pt x="1953260" y="8890"/>
                    <a:pt x="1953260" y="8890"/>
                    <a:pt x="1953260" y="10160"/>
                  </a:cubicBezTo>
                  <a:cubicBezTo>
                    <a:pt x="1953260" y="10160"/>
                    <a:pt x="1958340" y="12700"/>
                    <a:pt x="1960880" y="13970"/>
                  </a:cubicBezTo>
                  <a:cubicBezTo>
                    <a:pt x="1963420" y="13970"/>
                    <a:pt x="1967230" y="11430"/>
                    <a:pt x="1967230" y="11430"/>
                  </a:cubicBezTo>
                  <a:cubicBezTo>
                    <a:pt x="1967230" y="11430"/>
                    <a:pt x="1981200" y="11430"/>
                    <a:pt x="1987550" y="11430"/>
                  </a:cubicBezTo>
                  <a:cubicBezTo>
                    <a:pt x="1995170" y="11430"/>
                    <a:pt x="2007870" y="11430"/>
                    <a:pt x="2007870" y="11430"/>
                  </a:cubicBezTo>
                  <a:cubicBezTo>
                    <a:pt x="2009140" y="11430"/>
                    <a:pt x="2021840" y="15240"/>
                    <a:pt x="2028190" y="16510"/>
                  </a:cubicBezTo>
                  <a:cubicBezTo>
                    <a:pt x="2035810" y="19050"/>
                    <a:pt x="2048510" y="21590"/>
                    <a:pt x="2048510" y="21590"/>
                  </a:cubicBezTo>
                  <a:cubicBezTo>
                    <a:pt x="2048510" y="21590"/>
                    <a:pt x="2061210" y="27940"/>
                    <a:pt x="2066290" y="31750"/>
                  </a:cubicBezTo>
                  <a:cubicBezTo>
                    <a:pt x="2072640" y="34290"/>
                    <a:pt x="2085340" y="40640"/>
                    <a:pt x="2085340" y="40640"/>
                  </a:cubicBezTo>
                  <a:cubicBezTo>
                    <a:pt x="2085340" y="40640"/>
                    <a:pt x="2095500" y="49530"/>
                    <a:pt x="2100580" y="54610"/>
                  </a:cubicBezTo>
                  <a:cubicBezTo>
                    <a:pt x="2105660" y="59690"/>
                    <a:pt x="2115820" y="68580"/>
                    <a:pt x="2115820" y="68580"/>
                  </a:cubicBezTo>
                  <a:cubicBezTo>
                    <a:pt x="2115820" y="68580"/>
                    <a:pt x="2123440" y="80010"/>
                    <a:pt x="2127250" y="85090"/>
                  </a:cubicBezTo>
                  <a:cubicBezTo>
                    <a:pt x="2132330" y="91440"/>
                    <a:pt x="2139950" y="101600"/>
                    <a:pt x="2139950" y="102870"/>
                  </a:cubicBezTo>
                  <a:cubicBezTo>
                    <a:pt x="2139950" y="102870"/>
                    <a:pt x="2145030" y="115570"/>
                    <a:pt x="2146300" y="121920"/>
                  </a:cubicBezTo>
                  <a:cubicBezTo>
                    <a:pt x="2148840" y="128270"/>
                    <a:pt x="2153920" y="140970"/>
                    <a:pt x="2153920" y="140970"/>
                  </a:cubicBezTo>
                  <a:cubicBezTo>
                    <a:pt x="2153920" y="140970"/>
                    <a:pt x="2156460" y="154940"/>
                    <a:pt x="2156460" y="161290"/>
                  </a:cubicBezTo>
                  <a:cubicBezTo>
                    <a:pt x="2157730" y="168910"/>
                    <a:pt x="2159000" y="181610"/>
                    <a:pt x="2159000" y="181610"/>
                  </a:cubicBezTo>
                  <a:cubicBezTo>
                    <a:pt x="2159000" y="181610"/>
                    <a:pt x="2178050" y="290830"/>
                    <a:pt x="2179320" y="355600"/>
                  </a:cubicBezTo>
                  <a:cubicBezTo>
                    <a:pt x="2181860" y="436880"/>
                    <a:pt x="2172970" y="549910"/>
                    <a:pt x="2162810" y="632460"/>
                  </a:cubicBezTo>
                  <a:cubicBezTo>
                    <a:pt x="2153920" y="699770"/>
                    <a:pt x="2141220" y="755650"/>
                    <a:pt x="2129790" y="816610"/>
                  </a:cubicBezTo>
                  <a:cubicBezTo>
                    <a:pt x="2118360" y="876300"/>
                    <a:pt x="2108200" y="932180"/>
                    <a:pt x="2095500" y="991870"/>
                  </a:cubicBezTo>
                  <a:cubicBezTo>
                    <a:pt x="2080260" y="1056640"/>
                    <a:pt x="2063750" y="1123950"/>
                    <a:pt x="2044700" y="1187450"/>
                  </a:cubicBezTo>
                  <a:cubicBezTo>
                    <a:pt x="2025650" y="1249680"/>
                    <a:pt x="2007870" y="1305560"/>
                    <a:pt x="1982470" y="1367790"/>
                  </a:cubicBezTo>
                  <a:cubicBezTo>
                    <a:pt x="1951990" y="1438910"/>
                    <a:pt x="1912620" y="1517650"/>
                    <a:pt x="1873250" y="1590040"/>
                  </a:cubicBezTo>
                  <a:cubicBezTo>
                    <a:pt x="1832610" y="1662430"/>
                    <a:pt x="1761490" y="1772920"/>
                    <a:pt x="1742440" y="1802130"/>
                  </a:cubicBezTo>
                  <a:cubicBezTo>
                    <a:pt x="1737360" y="1809750"/>
                    <a:pt x="1737360" y="1808480"/>
                    <a:pt x="1732280" y="1816100"/>
                  </a:cubicBezTo>
                  <a:cubicBezTo>
                    <a:pt x="1722120" y="1832610"/>
                    <a:pt x="1705610" y="1870710"/>
                    <a:pt x="1686560" y="1906270"/>
                  </a:cubicBezTo>
                  <a:cubicBezTo>
                    <a:pt x="1658620" y="1959610"/>
                    <a:pt x="1614170" y="2043430"/>
                    <a:pt x="1577340" y="2105660"/>
                  </a:cubicBezTo>
                  <a:cubicBezTo>
                    <a:pt x="1544320" y="2162810"/>
                    <a:pt x="1512570" y="2209800"/>
                    <a:pt x="1475740" y="2265680"/>
                  </a:cubicBezTo>
                  <a:cubicBezTo>
                    <a:pt x="1437640" y="2324100"/>
                    <a:pt x="1394460" y="2391410"/>
                    <a:pt x="1351280" y="2449830"/>
                  </a:cubicBezTo>
                  <a:cubicBezTo>
                    <a:pt x="1311910" y="2504440"/>
                    <a:pt x="1273810" y="2551430"/>
                    <a:pt x="1229360" y="2603500"/>
                  </a:cubicBezTo>
                  <a:cubicBezTo>
                    <a:pt x="1181100" y="2661920"/>
                    <a:pt x="1118870" y="2735580"/>
                    <a:pt x="1070610" y="2783840"/>
                  </a:cubicBezTo>
                  <a:cubicBezTo>
                    <a:pt x="1036320" y="2818130"/>
                    <a:pt x="991870" y="2852420"/>
                    <a:pt x="972820" y="2868930"/>
                  </a:cubicBezTo>
                  <a:cubicBezTo>
                    <a:pt x="965200" y="2875280"/>
                    <a:pt x="962660" y="2877820"/>
                    <a:pt x="957580" y="2882900"/>
                  </a:cubicBezTo>
                  <a:cubicBezTo>
                    <a:pt x="952500" y="2887980"/>
                    <a:pt x="942340" y="2896870"/>
                    <a:pt x="942340" y="2896870"/>
                  </a:cubicBezTo>
                  <a:cubicBezTo>
                    <a:pt x="942340" y="2896870"/>
                    <a:pt x="929640" y="2903220"/>
                    <a:pt x="924560" y="2907030"/>
                  </a:cubicBezTo>
                  <a:cubicBezTo>
                    <a:pt x="918210" y="2909570"/>
                    <a:pt x="906780" y="2917190"/>
                    <a:pt x="905510" y="2917190"/>
                  </a:cubicBezTo>
                  <a:cubicBezTo>
                    <a:pt x="905510" y="2917190"/>
                    <a:pt x="892810" y="2919730"/>
                    <a:pt x="886460" y="2922270"/>
                  </a:cubicBezTo>
                  <a:cubicBezTo>
                    <a:pt x="878840" y="2923540"/>
                    <a:pt x="866140" y="2927350"/>
                    <a:pt x="866140" y="2927350"/>
                  </a:cubicBezTo>
                  <a:cubicBezTo>
                    <a:pt x="866140" y="2927350"/>
                    <a:pt x="852170" y="2927350"/>
                    <a:pt x="845820" y="2927350"/>
                  </a:cubicBezTo>
                  <a:cubicBezTo>
                    <a:pt x="838200" y="2927350"/>
                    <a:pt x="825500" y="2928620"/>
                    <a:pt x="824230" y="2928620"/>
                  </a:cubicBezTo>
                  <a:cubicBezTo>
                    <a:pt x="824230" y="2928620"/>
                    <a:pt x="811530" y="2924810"/>
                    <a:pt x="805180" y="2923540"/>
                  </a:cubicBezTo>
                  <a:cubicBezTo>
                    <a:pt x="797560" y="2922270"/>
                    <a:pt x="784860" y="2918460"/>
                    <a:pt x="784860" y="2918460"/>
                  </a:cubicBezTo>
                  <a:cubicBezTo>
                    <a:pt x="783590" y="2918460"/>
                    <a:pt x="772160" y="2912110"/>
                    <a:pt x="765810" y="2909570"/>
                  </a:cubicBezTo>
                  <a:cubicBezTo>
                    <a:pt x="759460" y="2907030"/>
                    <a:pt x="748030" y="2900680"/>
                    <a:pt x="748030" y="2900680"/>
                  </a:cubicBezTo>
                  <a:cubicBezTo>
                    <a:pt x="746760" y="2900680"/>
                    <a:pt x="736600" y="2891790"/>
                    <a:pt x="731520" y="2886710"/>
                  </a:cubicBezTo>
                  <a:cubicBezTo>
                    <a:pt x="726440" y="2882900"/>
                    <a:pt x="716280" y="2874010"/>
                    <a:pt x="716280" y="2872740"/>
                  </a:cubicBezTo>
                  <a:cubicBezTo>
                    <a:pt x="716280" y="2872740"/>
                    <a:pt x="708660" y="2862580"/>
                    <a:pt x="703580" y="2856230"/>
                  </a:cubicBezTo>
                  <a:cubicBezTo>
                    <a:pt x="699770" y="2851150"/>
                    <a:pt x="692150" y="2839720"/>
                    <a:pt x="692150" y="2839720"/>
                  </a:cubicBezTo>
                  <a:cubicBezTo>
                    <a:pt x="692150" y="2839720"/>
                    <a:pt x="687070" y="2827020"/>
                    <a:pt x="684530" y="2820670"/>
                  </a:cubicBezTo>
                  <a:cubicBezTo>
                    <a:pt x="681990" y="2814320"/>
                    <a:pt x="676910" y="2801620"/>
                    <a:pt x="676910" y="2801620"/>
                  </a:cubicBezTo>
                  <a:cubicBezTo>
                    <a:pt x="676910" y="2801620"/>
                    <a:pt x="674370" y="2787650"/>
                    <a:pt x="674370" y="2781300"/>
                  </a:cubicBezTo>
                  <a:cubicBezTo>
                    <a:pt x="673100" y="2773680"/>
                    <a:pt x="670560" y="2760980"/>
                    <a:pt x="670560" y="2760980"/>
                  </a:cubicBezTo>
                  <a:cubicBezTo>
                    <a:pt x="670560" y="2759710"/>
                    <a:pt x="674370" y="2750820"/>
                    <a:pt x="671830" y="2748280"/>
                  </a:cubicBezTo>
                  <a:cubicBezTo>
                    <a:pt x="670560" y="2745740"/>
                    <a:pt x="661670" y="2744470"/>
                    <a:pt x="661670" y="2744470"/>
                  </a:cubicBezTo>
                  <a:cubicBezTo>
                    <a:pt x="661670" y="2744470"/>
                    <a:pt x="648970" y="2736850"/>
                    <a:pt x="643890" y="2734310"/>
                  </a:cubicBezTo>
                  <a:cubicBezTo>
                    <a:pt x="637540" y="2730500"/>
                    <a:pt x="626110" y="2724150"/>
                    <a:pt x="626110" y="2722880"/>
                  </a:cubicBezTo>
                  <a:cubicBezTo>
                    <a:pt x="626110" y="2722880"/>
                    <a:pt x="615950" y="2713990"/>
                    <a:pt x="610870" y="2708910"/>
                  </a:cubicBezTo>
                  <a:cubicBezTo>
                    <a:pt x="605790" y="2703830"/>
                    <a:pt x="596900" y="2694940"/>
                    <a:pt x="596900" y="2694940"/>
                  </a:cubicBezTo>
                  <a:cubicBezTo>
                    <a:pt x="595630" y="2693670"/>
                    <a:pt x="589280" y="2682240"/>
                    <a:pt x="585470" y="2677160"/>
                  </a:cubicBezTo>
                  <a:cubicBezTo>
                    <a:pt x="581660" y="2670810"/>
                    <a:pt x="575310" y="2659380"/>
                    <a:pt x="574040" y="2659380"/>
                  </a:cubicBezTo>
                  <a:cubicBezTo>
                    <a:pt x="574040" y="2659380"/>
                    <a:pt x="570230" y="2646680"/>
                    <a:pt x="567690" y="2639060"/>
                  </a:cubicBezTo>
                  <a:cubicBezTo>
                    <a:pt x="566420" y="2632710"/>
                    <a:pt x="562610" y="2620010"/>
                    <a:pt x="562610" y="2620010"/>
                  </a:cubicBezTo>
                  <a:cubicBezTo>
                    <a:pt x="561340" y="2620010"/>
                    <a:pt x="561340" y="2603500"/>
                    <a:pt x="560070" y="2599690"/>
                  </a:cubicBezTo>
                  <a:cubicBezTo>
                    <a:pt x="560070" y="2597150"/>
                    <a:pt x="561340" y="2597150"/>
                    <a:pt x="560070" y="2595880"/>
                  </a:cubicBezTo>
                  <a:cubicBezTo>
                    <a:pt x="558800" y="2592070"/>
                    <a:pt x="548640" y="2579370"/>
                    <a:pt x="548640" y="2579370"/>
                  </a:cubicBezTo>
                  <a:cubicBezTo>
                    <a:pt x="548640" y="2579370"/>
                    <a:pt x="543560" y="2566670"/>
                    <a:pt x="541020" y="2560320"/>
                  </a:cubicBezTo>
                  <a:cubicBezTo>
                    <a:pt x="538480" y="2553970"/>
                    <a:pt x="533400" y="2541270"/>
                    <a:pt x="533400" y="2540000"/>
                  </a:cubicBezTo>
                  <a:cubicBezTo>
                    <a:pt x="533400" y="2540000"/>
                    <a:pt x="532130" y="2527300"/>
                    <a:pt x="530860" y="2519680"/>
                  </a:cubicBezTo>
                  <a:cubicBezTo>
                    <a:pt x="529590" y="2513330"/>
                    <a:pt x="528320" y="2499360"/>
                    <a:pt x="528320" y="2499360"/>
                  </a:cubicBezTo>
                  <a:cubicBezTo>
                    <a:pt x="528320" y="2499360"/>
                    <a:pt x="529590" y="2485390"/>
                    <a:pt x="529590" y="2479040"/>
                  </a:cubicBezTo>
                  <a:cubicBezTo>
                    <a:pt x="530860" y="2473960"/>
                    <a:pt x="533400" y="2467610"/>
                    <a:pt x="532130" y="2463800"/>
                  </a:cubicBezTo>
                  <a:cubicBezTo>
                    <a:pt x="529590" y="2458720"/>
                    <a:pt x="519430" y="2451100"/>
                    <a:pt x="514350" y="2451100"/>
                  </a:cubicBezTo>
                  <a:cubicBezTo>
                    <a:pt x="511810" y="2452370"/>
                    <a:pt x="509270" y="2458720"/>
                    <a:pt x="506730" y="2462530"/>
                  </a:cubicBezTo>
                  <a:cubicBezTo>
                    <a:pt x="502920" y="2467610"/>
                    <a:pt x="495300" y="2479040"/>
                    <a:pt x="495300" y="2479040"/>
                  </a:cubicBezTo>
                  <a:cubicBezTo>
                    <a:pt x="495300" y="2479040"/>
                    <a:pt x="485140" y="2487930"/>
                    <a:pt x="478790" y="2493010"/>
                  </a:cubicBezTo>
                  <a:cubicBezTo>
                    <a:pt x="473710" y="2496820"/>
                    <a:pt x="463550" y="2505710"/>
                    <a:pt x="463550" y="2505710"/>
                  </a:cubicBezTo>
                  <a:cubicBezTo>
                    <a:pt x="463550" y="2505710"/>
                    <a:pt x="463550" y="2505710"/>
                    <a:pt x="462280" y="2506980"/>
                  </a:cubicBezTo>
                  <a:cubicBezTo>
                    <a:pt x="457200" y="2513330"/>
                    <a:pt x="412750" y="2675890"/>
                    <a:pt x="391160" y="2755900"/>
                  </a:cubicBezTo>
                  <a:cubicBezTo>
                    <a:pt x="370840" y="2828290"/>
                    <a:pt x="347980" y="2933700"/>
                    <a:pt x="337820" y="2965450"/>
                  </a:cubicBezTo>
                  <a:cubicBezTo>
                    <a:pt x="334010" y="2974340"/>
                    <a:pt x="332740" y="2975610"/>
                    <a:pt x="330200" y="2981960"/>
                  </a:cubicBezTo>
                  <a:cubicBezTo>
                    <a:pt x="327660" y="2988310"/>
                    <a:pt x="326390" y="2994660"/>
                    <a:pt x="325120" y="2999740"/>
                  </a:cubicBezTo>
                  <a:cubicBezTo>
                    <a:pt x="322580" y="3002280"/>
                    <a:pt x="320040" y="3004820"/>
                    <a:pt x="318770" y="3007360"/>
                  </a:cubicBezTo>
                  <a:cubicBezTo>
                    <a:pt x="317500" y="3009900"/>
                    <a:pt x="317500" y="3012440"/>
                    <a:pt x="314960" y="3016250"/>
                  </a:cubicBezTo>
                  <a:cubicBezTo>
                    <a:pt x="312420" y="3020060"/>
                    <a:pt x="307340" y="3025140"/>
                    <a:pt x="302260" y="3028950"/>
                  </a:cubicBezTo>
                  <a:cubicBezTo>
                    <a:pt x="298450" y="3034030"/>
                    <a:pt x="295910" y="3040380"/>
                    <a:pt x="292100" y="3044190"/>
                  </a:cubicBezTo>
                  <a:cubicBezTo>
                    <a:pt x="289560" y="3046730"/>
                    <a:pt x="287020" y="3048000"/>
                    <a:pt x="284480" y="3049270"/>
                  </a:cubicBezTo>
                  <a:cubicBezTo>
                    <a:pt x="281940" y="3051810"/>
                    <a:pt x="280670" y="3054350"/>
                    <a:pt x="278130" y="3056890"/>
                  </a:cubicBezTo>
                  <a:cubicBezTo>
                    <a:pt x="274320" y="3059430"/>
                    <a:pt x="266700" y="3061970"/>
                    <a:pt x="261620" y="3065780"/>
                  </a:cubicBezTo>
                  <a:cubicBezTo>
                    <a:pt x="256540" y="3069590"/>
                    <a:pt x="251460" y="3074670"/>
                    <a:pt x="246380" y="3075940"/>
                  </a:cubicBezTo>
                  <a:cubicBezTo>
                    <a:pt x="243840" y="3078480"/>
                    <a:pt x="240030" y="3078480"/>
                    <a:pt x="237490" y="3079750"/>
                  </a:cubicBezTo>
                  <a:cubicBezTo>
                    <a:pt x="234950" y="3081020"/>
                    <a:pt x="232410" y="3082290"/>
                    <a:pt x="229870" y="3083560"/>
                  </a:cubicBezTo>
                  <a:cubicBezTo>
                    <a:pt x="224790" y="3084830"/>
                    <a:pt x="217170" y="3086100"/>
                    <a:pt x="210820" y="3087370"/>
                  </a:cubicBezTo>
                  <a:cubicBezTo>
                    <a:pt x="205740" y="3088640"/>
                    <a:pt x="198120" y="3091180"/>
                    <a:pt x="193040" y="3092450"/>
                  </a:cubicBezTo>
                  <a:cubicBezTo>
                    <a:pt x="190500" y="3092450"/>
                    <a:pt x="186690" y="3092450"/>
                    <a:pt x="184150" y="3092450"/>
                  </a:cubicBezTo>
                  <a:cubicBezTo>
                    <a:pt x="181610" y="3092450"/>
                    <a:pt x="179070" y="3093720"/>
                    <a:pt x="175260" y="3093720"/>
                  </a:cubicBezTo>
                  <a:cubicBezTo>
                    <a:pt x="170180" y="3093720"/>
                    <a:pt x="162560" y="3091180"/>
                    <a:pt x="156210" y="3091180"/>
                  </a:cubicBezTo>
                  <a:cubicBezTo>
                    <a:pt x="149860" y="3091180"/>
                    <a:pt x="143510" y="3091180"/>
                    <a:pt x="138430" y="3091180"/>
                  </a:cubicBezTo>
                  <a:cubicBezTo>
                    <a:pt x="134620" y="3089910"/>
                    <a:pt x="132080" y="3088640"/>
                    <a:pt x="129540" y="3087370"/>
                  </a:cubicBezTo>
                  <a:cubicBezTo>
                    <a:pt x="125730" y="3086100"/>
                    <a:pt x="123190" y="3087370"/>
                    <a:pt x="120650" y="3086100"/>
                  </a:cubicBezTo>
                  <a:cubicBezTo>
                    <a:pt x="115570" y="3084830"/>
                    <a:pt x="109220" y="3079750"/>
                    <a:pt x="104140" y="3077210"/>
                  </a:cubicBezTo>
                  <a:cubicBezTo>
                    <a:pt x="97790" y="3074670"/>
                    <a:pt x="90170" y="3073400"/>
                    <a:pt x="86360" y="3070860"/>
                  </a:cubicBezTo>
                  <a:cubicBezTo>
                    <a:pt x="82550" y="3069590"/>
                    <a:pt x="81280" y="3067050"/>
                    <a:pt x="78740" y="3065780"/>
                  </a:cubicBezTo>
                  <a:cubicBezTo>
                    <a:pt x="76200" y="3063240"/>
                    <a:pt x="73660" y="3063240"/>
                    <a:pt x="71120" y="3060700"/>
                  </a:cubicBezTo>
                  <a:cubicBezTo>
                    <a:pt x="66040" y="3058160"/>
                    <a:pt x="62230" y="3051810"/>
                    <a:pt x="57150" y="3048000"/>
                  </a:cubicBezTo>
                  <a:cubicBezTo>
                    <a:pt x="53340" y="3044190"/>
                    <a:pt x="46990" y="3040380"/>
                    <a:pt x="43180" y="3036570"/>
                  </a:cubicBezTo>
                  <a:cubicBezTo>
                    <a:pt x="40640" y="3032760"/>
                    <a:pt x="40640" y="3030220"/>
                    <a:pt x="38100" y="3027680"/>
                  </a:cubicBezTo>
                  <a:cubicBezTo>
                    <a:pt x="36830" y="3025140"/>
                    <a:pt x="34290" y="3023870"/>
                    <a:pt x="31750" y="3021330"/>
                  </a:cubicBezTo>
                  <a:cubicBezTo>
                    <a:pt x="29210" y="3017520"/>
                    <a:pt x="26670" y="3009900"/>
                    <a:pt x="22860" y="3004820"/>
                  </a:cubicBezTo>
                  <a:cubicBezTo>
                    <a:pt x="20320" y="2999740"/>
                    <a:pt x="15240" y="2993390"/>
                    <a:pt x="13970" y="2989580"/>
                  </a:cubicBezTo>
                  <a:cubicBezTo>
                    <a:pt x="12700" y="2985770"/>
                    <a:pt x="12700" y="2983230"/>
                    <a:pt x="11430" y="2979420"/>
                  </a:cubicBezTo>
                  <a:cubicBezTo>
                    <a:pt x="10160" y="2976880"/>
                    <a:pt x="8890" y="2975610"/>
                    <a:pt x="7620" y="2971800"/>
                  </a:cubicBezTo>
                  <a:cubicBezTo>
                    <a:pt x="6350" y="2966720"/>
                    <a:pt x="6350" y="2959100"/>
                    <a:pt x="5080" y="2952750"/>
                  </a:cubicBezTo>
                  <a:cubicBezTo>
                    <a:pt x="3810" y="2947670"/>
                    <a:pt x="1270" y="2940050"/>
                    <a:pt x="0" y="2934970"/>
                  </a:cubicBezTo>
                  <a:cubicBezTo>
                    <a:pt x="0" y="2931160"/>
                    <a:pt x="1270" y="2928620"/>
                    <a:pt x="1270" y="2926080"/>
                  </a:cubicBezTo>
                  <a:cubicBezTo>
                    <a:pt x="1270" y="2922270"/>
                    <a:pt x="0" y="2917190"/>
                    <a:pt x="0" y="29171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2959417" y="6369368"/>
            <a:ext cx="237172" cy="237172"/>
            <a:chOff x="0" y="0"/>
            <a:chExt cx="316230" cy="3162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50557" y="49132"/>
              <a:ext cx="211063" cy="215272"/>
            </a:xfrm>
            <a:custGeom>
              <a:avLst/>
              <a:gdLst/>
              <a:ahLst/>
              <a:cxnLst/>
              <a:rect r="r" b="b" t="t" l="l"/>
              <a:pathLst>
                <a:path h="215272" w="211063">
                  <a:moveTo>
                    <a:pt x="211063" y="75328"/>
                  </a:moveTo>
                  <a:cubicBezTo>
                    <a:pt x="211063" y="143908"/>
                    <a:pt x="203443" y="161688"/>
                    <a:pt x="193283" y="174388"/>
                  </a:cubicBezTo>
                  <a:cubicBezTo>
                    <a:pt x="181853" y="187088"/>
                    <a:pt x="167883" y="199788"/>
                    <a:pt x="152643" y="206138"/>
                  </a:cubicBezTo>
                  <a:cubicBezTo>
                    <a:pt x="137403" y="212488"/>
                    <a:pt x="118353" y="216298"/>
                    <a:pt x="100573" y="215028"/>
                  </a:cubicBezTo>
                  <a:cubicBezTo>
                    <a:pt x="84063" y="215028"/>
                    <a:pt x="66283" y="208678"/>
                    <a:pt x="52313" y="199788"/>
                  </a:cubicBezTo>
                  <a:cubicBezTo>
                    <a:pt x="37073" y="190898"/>
                    <a:pt x="24373" y="178198"/>
                    <a:pt x="15483" y="162958"/>
                  </a:cubicBezTo>
                  <a:cubicBezTo>
                    <a:pt x="6593" y="148988"/>
                    <a:pt x="1513" y="131208"/>
                    <a:pt x="243" y="114698"/>
                  </a:cubicBezTo>
                  <a:cubicBezTo>
                    <a:pt x="-1027" y="96918"/>
                    <a:pt x="2783" y="79138"/>
                    <a:pt x="9133" y="63898"/>
                  </a:cubicBezTo>
                  <a:cubicBezTo>
                    <a:pt x="16753" y="48658"/>
                    <a:pt x="28183" y="33418"/>
                    <a:pt x="40883" y="23258"/>
                  </a:cubicBezTo>
                  <a:cubicBezTo>
                    <a:pt x="54853" y="11828"/>
                    <a:pt x="71363" y="4208"/>
                    <a:pt x="87873" y="1668"/>
                  </a:cubicBezTo>
                  <a:cubicBezTo>
                    <a:pt x="104383" y="-872"/>
                    <a:pt x="123433" y="-872"/>
                    <a:pt x="139943" y="4208"/>
                  </a:cubicBezTo>
                  <a:cubicBezTo>
                    <a:pt x="156453" y="9288"/>
                    <a:pt x="184393" y="30878"/>
                    <a:pt x="184393" y="3087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2353628" y="6276022"/>
            <a:ext cx="662940" cy="275272"/>
            <a:chOff x="0" y="0"/>
            <a:chExt cx="883920" cy="3670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50557" y="49810"/>
              <a:ext cx="781293" cy="270083"/>
            </a:xfrm>
            <a:custGeom>
              <a:avLst/>
              <a:gdLst/>
              <a:ahLst/>
              <a:cxnLst/>
              <a:rect r="r" b="b" t="t" l="l"/>
              <a:pathLst>
                <a:path h="270083" w="781293">
                  <a:moveTo>
                    <a:pt x="212333" y="13690"/>
                  </a:moveTo>
                  <a:cubicBezTo>
                    <a:pt x="456173" y="39090"/>
                    <a:pt x="471413" y="60680"/>
                    <a:pt x="480303" y="83540"/>
                  </a:cubicBezTo>
                  <a:cubicBezTo>
                    <a:pt x="489193" y="105130"/>
                    <a:pt x="486653" y="139420"/>
                    <a:pt x="480303" y="159740"/>
                  </a:cubicBezTo>
                  <a:cubicBezTo>
                    <a:pt x="475223" y="177520"/>
                    <a:pt x="463793" y="191490"/>
                    <a:pt x="451093" y="202920"/>
                  </a:cubicBezTo>
                  <a:cubicBezTo>
                    <a:pt x="438393" y="213080"/>
                    <a:pt x="425693" y="219430"/>
                    <a:pt x="405373" y="225780"/>
                  </a:cubicBezTo>
                  <a:cubicBezTo>
                    <a:pt x="372353" y="238480"/>
                    <a:pt x="315203" y="251180"/>
                    <a:pt x="265673" y="257530"/>
                  </a:cubicBezTo>
                  <a:cubicBezTo>
                    <a:pt x="209793" y="265150"/>
                    <a:pt x="125973" y="271500"/>
                    <a:pt x="86603" y="263880"/>
                  </a:cubicBezTo>
                  <a:cubicBezTo>
                    <a:pt x="65013" y="258800"/>
                    <a:pt x="52313" y="252450"/>
                    <a:pt x="39613" y="241020"/>
                  </a:cubicBezTo>
                  <a:cubicBezTo>
                    <a:pt x="26913" y="230860"/>
                    <a:pt x="15483" y="215620"/>
                    <a:pt x="9133" y="200380"/>
                  </a:cubicBezTo>
                  <a:cubicBezTo>
                    <a:pt x="2783" y="185140"/>
                    <a:pt x="-1027" y="166090"/>
                    <a:pt x="243" y="149580"/>
                  </a:cubicBezTo>
                  <a:cubicBezTo>
                    <a:pt x="1513" y="131800"/>
                    <a:pt x="6593" y="115290"/>
                    <a:pt x="16753" y="100050"/>
                  </a:cubicBezTo>
                  <a:cubicBezTo>
                    <a:pt x="29453" y="82270"/>
                    <a:pt x="49773" y="67030"/>
                    <a:pt x="77713" y="54330"/>
                  </a:cubicBezTo>
                  <a:cubicBezTo>
                    <a:pt x="124703" y="32740"/>
                    <a:pt x="213603" y="16230"/>
                    <a:pt x="282183" y="9880"/>
                  </a:cubicBezTo>
                  <a:cubicBezTo>
                    <a:pt x="350763" y="2260"/>
                    <a:pt x="444743" y="-7900"/>
                    <a:pt x="489193" y="9880"/>
                  </a:cubicBezTo>
                  <a:cubicBezTo>
                    <a:pt x="515863" y="21310"/>
                    <a:pt x="532373" y="45440"/>
                    <a:pt x="542533" y="64490"/>
                  </a:cubicBezTo>
                  <a:cubicBezTo>
                    <a:pt x="551423" y="81000"/>
                    <a:pt x="552693" y="98780"/>
                    <a:pt x="552693" y="115290"/>
                  </a:cubicBezTo>
                  <a:cubicBezTo>
                    <a:pt x="551423" y="131800"/>
                    <a:pt x="546343" y="149580"/>
                    <a:pt x="536183" y="164820"/>
                  </a:cubicBezTo>
                  <a:cubicBezTo>
                    <a:pt x="523483" y="182600"/>
                    <a:pt x="503163" y="199110"/>
                    <a:pt x="476493" y="211810"/>
                  </a:cubicBezTo>
                  <a:cubicBezTo>
                    <a:pt x="437123" y="229590"/>
                    <a:pt x="374893" y="235940"/>
                    <a:pt x="317743" y="244830"/>
                  </a:cubicBezTo>
                  <a:cubicBezTo>
                    <a:pt x="249163" y="254990"/>
                    <a:pt x="138673" y="271500"/>
                    <a:pt x="92953" y="263880"/>
                  </a:cubicBezTo>
                  <a:cubicBezTo>
                    <a:pt x="71363" y="260070"/>
                    <a:pt x="59933" y="253720"/>
                    <a:pt x="45963" y="241020"/>
                  </a:cubicBezTo>
                  <a:cubicBezTo>
                    <a:pt x="29453" y="227050"/>
                    <a:pt x="11673" y="199110"/>
                    <a:pt x="7863" y="174980"/>
                  </a:cubicBezTo>
                  <a:cubicBezTo>
                    <a:pt x="4053" y="152120"/>
                    <a:pt x="10403" y="120370"/>
                    <a:pt x="23103" y="100050"/>
                  </a:cubicBezTo>
                  <a:cubicBezTo>
                    <a:pt x="35803" y="79730"/>
                    <a:pt x="51043" y="67030"/>
                    <a:pt x="84063" y="54330"/>
                  </a:cubicBezTo>
                  <a:cubicBezTo>
                    <a:pt x="180583" y="20040"/>
                    <a:pt x="607303" y="-1550"/>
                    <a:pt x="702553" y="25120"/>
                  </a:cubicBezTo>
                  <a:cubicBezTo>
                    <a:pt x="734303" y="34010"/>
                    <a:pt x="745733" y="45440"/>
                    <a:pt x="759703" y="63220"/>
                  </a:cubicBezTo>
                  <a:cubicBezTo>
                    <a:pt x="772403" y="81000"/>
                    <a:pt x="781293" y="106400"/>
                    <a:pt x="781293" y="127990"/>
                  </a:cubicBezTo>
                  <a:cubicBezTo>
                    <a:pt x="781293" y="150850"/>
                    <a:pt x="769863" y="178790"/>
                    <a:pt x="759703" y="194030"/>
                  </a:cubicBezTo>
                  <a:cubicBezTo>
                    <a:pt x="753353" y="205460"/>
                    <a:pt x="745733" y="211810"/>
                    <a:pt x="734303" y="218160"/>
                  </a:cubicBezTo>
                  <a:cubicBezTo>
                    <a:pt x="719063" y="227050"/>
                    <a:pt x="689853" y="237210"/>
                    <a:pt x="668263" y="237210"/>
                  </a:cubicBezTo>
                  <a:cubicBezTo>
                    <a:pt x="646673" y="235940"/>
                    <a:pt x="621273" y="225780"/>
                    <a:pt x="604763" y="211810"/>
                  </a:cubicBezTo>
                  <a:cubicBezTo>
                    <a:pt x="586983" y="197840"/>
                    <a:pt x="573013" y="173710"/>
                    <a:pt x="567933" y="152120"/>
                  </a:cubicBezTo>
                  <a:cubicBezTo>
                    <a:pt x="564123" y="131800"/>
                    <a:pt x="569203" y="101320"/>
                    <a:pt x="575553" y="83540"/>
                  </a:cubicBezTo>
                  <a:cubicBezTo>
                    <a:pt x="580633" y="72110"/>
                    <a:pt x="585713" y="63220"/>
                    <a:pt x="594603" y="54330"/>
                  </a:cubicBezTo>
                  <a:cubicBezTo>
                    <a:pt x="608573" y="42900"/>
                    <a:pt x="633973" y="26390"/>
                    <a:pt x="655563" y="22580"/>
                  </a:cubicBezTo>
                  <a:cubicBezTo>
                    <a:pt x="677153" y="18770"/>
                    <a:pt x="705093" y="22580"/>
                    <a:pt x="724143" y="32740"/>
                  </a:cubicBezTo>
                  <a:cubicBezTo>
                    <a:pt x="743193" y="42900"/>
                    <a:pt x="762243" y="67030"/>
                    <a:pt x="771133" y="83540"/>
                  </a:cubicBezTo>
                  <a:cubicBezTo>
                    <a:pt x="778753" y="94970"/>
                    <a:pt x="780023" y="103860"/>
                    <a:pt x="781293" y="116560"/>
                  </a:cubicBezTo>
                  <a:cubicBezTo>
                    <a:pt x="781293" y="135610"/>
                    <a:pt x="777483" y="166090"/>
                    <a:pt x="766053" y="183870"/>
                  </a:cubicBezTo>
                  <a:cubicBezTo>
                    <a:pt x="755893" y="202920"/>
                    <a:pt x="743193" y="216890"/>
                    <a:pt x="713983" y="229590"/>
                  </a:cubicBezTo>
                  <a:cubicBezTo>
                    <a:pt x="636513" y="261340"/>
                    <a:pt x="348223" y="262610"/>
                    <a:pt x="235193" y="266420"/>
                  </a:cubicBezTo>
                  <a:cubicBezTo>
                    <a:pt x="174233" y="267690"/>
                    <a:pt x="129783" y="275310"/>
                    <a:pt x="92953" y="263880"/>
                  </a:cubicBezTo>
                  <a:cubicBezTo>
                    <a:pt x="66283" y="254990"/>
                    <a:pt x="42153" y="242290"/>
                    <a:pt x="28183" y="223240"/>
                  </a:cubicBezTo>
                  <a:cubicBezTo>
                    <a:pt x="14213" y="204190"/>
                    <a:pt x="6593" y="171170"/>
                    <a:pt x="6593" y="149580"/>
                  </a:cubicBezTo>
                  <a:cubicBezTo>
                    <a:pt x="6593" y="131800"/>
                    <a:pt x="14213" y="114020"/>
                    <a:pt x="23103" y="100050"/>
                  </a:cubicBezTo>
                  <a:cubicBezTo>
                    <a:pt x="31993" y="86080"/>
                    <a:pt x="38343" y="75920"/>
                    <a:pt x="59933" y="64490"/>
                  </a:cubicBezTo>
                  <a:cubicBezTo>
                    <a:pt x="118353" y="35280"/>
                    <a:pt x="362193" y="-4090"/>
                    <a:pt x="438393" y="990"/>
                  </a:cubicBezTo>
                  <a:cubicBezTo>
                    <a:pt x="472683" y="3530"/>
                    <a:pt x="493003" y="8610"/>
                    <a:pt x="512053" y="23850"/>
                  </a:cubicBezTo>
                  <a:cubicBezTo>
                    <a:pt x="529833" y="39090"/>
                    <a:pt x="546343" y="65760"/>
                    <a:pt x="550153" y="89890"/>
                  </a:cubicBezTo>
                  <a:cubicBezTo>
                    <a:pt x="555233" y="112750"/>
                    <a:pt x="548883" y="144500"/>
                    <a:pt x="536183" y="164820"/>
                  </a:cubicBezTo>
                  <a:cubicBezTo>
                    <a:pt x="523483" y="185140"/>
                    <a:pt x="506973" y="199110"/>
                    <a:pt x="476493" y="211810"/>
                  </a:cubicBezTo>
                  <a:cubicBezTo>
                    <a:pt x="404103" y="241020"/>
                    <a:pt x="160263" y="279120"/>
                    <a:pt x="86603" y="263880"/>
                  </a:cubicBezTo>
                  <a:cubicBezTo>
                    <a:pt x="53583" y="256260"/>
                    <a:pt x="35803" y="242290"/>
                    <a:pt x="21833" y="223240"/>
                  </a:cubicBezTo>
                  <a:cubicBezTo>
                    <a:pt x="7863" y="204190"/>
                    <a:pt x="-1027" y="172440"/>
                    <a:pt x="243" y="149580"/>
                  </a:cubicBezTo>
                  <a:cubicBezTo>
                    <a:pt x="2783" y="125450"/>
                    <a:pt x="18023" y="96240"/>
                    <a:pt x="33263" y="79730"/>
                  </a:cubicBezTo>
                  <a:cubicBezTo>
                    <a:pt x="45963" y="67030"/>
                    <a:pt x="54853" y="61950"/>
                    <a:pt x="77713" y="54330"/>
                  </a:cubicBezTo>
                  <a:cubicBezTo>
                    <a:pt x="136133" y="35280"/>
                    <a:pt x="340603" y="990"/>
                    <a:pt x="405373" y="16230"/>
                  </a:cubicBezTo>
                  <a:cubicBezTo>
                    <a:pt x="437123" y="25120"/>
                    <a:pt x="454903" y="42900"/>
                    <a:pt x="468873" y="60680"/>
                  </a:cubicBezTo>
                  <a:cubicBezTo>
                    <a:pt x="479033" y="74650"/>
                    <a:pt x="484113" y="92430"/>
                    <a:pt x="486653" y="108940"/>
                  </a:cubicBezTo>
                  <a:cubicBezTo>
                    <a:pt x="489193" y="125450"/>
                    <a:pt x="486653" y="144500"/>
                    <a:pt x="480303" y="159740"/>
                  </a:cubicBezTo>
                  <a:cubicBezTo>
                    <a:pt x="473953" y="174980"/>
                    <a:pt x="463793" y="191490"/>
                    <a:pt x="451093" y="202920"/>
                  </a:cubicBezTo>
                  <a:cubicBezTo>
                    <a:pt x="438393" y="213080"/>
                    <a:pt x="426963" y="220700"/>
                    <a:pt x="405373" y="225780"/>
                  </a:cubicBezTo>
                  <a:cubicBezTo>
                    <a:pt x="363463" y="237210"/>
                    <a:pt x="255513" y="234670"/>
                    <a:pt x="212333" y="229590"/>
                  </a:cubicBezTo>
                  <a:cubicBezTo>
                    <a:pt x="189473" y="227050"/>
                    <a:pt x="178043" y="227050"/>
                    <a:pt x="162803" y="216890"/>
                  </a:cubicBezTo>
                  <a:cubicBezTo>
                    <a:pt x="143753" y="205460"/>
                    <a:pt x="119623" y="182600"/>
                    <a:pt x="112003" y="159740"/>
                  </a:cubicBezTo>
                  <a:cubicBezTo>
                    <a:pt x="103113" y="138150"/>
                    <a:pt x="104383" y="103860"/>
                    <a:pt x="112003" y="83540"/>
                  </a:cubicBezTo>
                  <a:cubicBezTo>
                    <a:pt x="117083" y="65760"/>
                    <a:pt x="127243" y="51790"/>
                    <a:pt x="141213" y="40360"/>
                  </a:cubicBezTo>
                  <a:cubicBezTo>
                    <a:pt x="157723" y="27660"/>
                    <a:pt x="212333" y="13690"/>
                    <a:pt x="212333" y="136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2471738" y="6285547"/>
            <a:ext cx="538162" cy="281940"/>
            <a:chOff x="0" y="0"/>
            <a:chExt cx="717550" cy="37592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9900" y="50800"/>
              <a:ext cx="617410" cy="274010"/>
            </a:xfrm>
            <a:custGeom>
              <a:avLst/>
              <a:gdLst/>
              <a:ahLst/>
              <a:cxnLst/>
              <a:rect r="r" b="b" t="t" l="l"/>
              <a:pathLst>
                <a:path h="274010" w="617410">
                  <a:moveTo>
                    <a:pt x="91070" y="59690"/>
                  </a:moveTo>
                  <a:cubicBezTo>
                    <a:pt x="524140" y="1270"/>
                    <a:pt x="541920" y="2540"/>
                    <a:pt x="560970" y="12700"/>
                  </a:cubicBezTo>
                  <a:cubicBezTo>
                    <a:pt x="580020" y="22860"/>
                    <a:pt x="599070" y="43180"/>
                    <a:pt x="607960" y="63500"/>
                  </a:cubicBezTo>
                  <a:cubicBezTo>
                    <a:pt x="616850" y="82550"/>
                    <a:pt x="619390" y="110490"/>
                    <a:pt x="615580" y="132080"/>
                  </a:cubicBezTo>
                  <a:cubicBezTo>
                    <a:pt x="610500" y="152400"/>
                    <a:pt x="595260" y="176530"/>
                    <a:pt x="578750" y="190500"/>
                  </a:cubicBezTo>
                  <a:cubicBezTo>
                    <a:pt x="562240" y="204470"/>
                    <a:pt x="536840" y="214630"/>
                    <a:pt x="515250" y="215900"/>
                  </a:cubicBezTo>
                  <a:cubicBezTo>
                    <a:pt x="493660" y="217170"/>
                    <a:pt x="464450" y="205740"/>
                    <a:pt x="449210" y="196850"/>
                  </a:cubicBezTo>
                  <a:cubicBezTo>
                    <a:pt x="437780" y="190500"/>
                    <a:pt x="430160" y="181610"/>
                    <a:pt x="423810" y="172720"/>
                  </a:cubicBezTo>
                  <a:cubicBezTo>
                    <a:pt x="416190" y="163830"/>
                    <a:pt x="409840" y="154940"/>
                    <a:pt x="407300" y="142240"/>
                  </a:cubicBezTo>
                  <a:cubicBezTo>
                    <a:pt x="402220" y="124460"/>
                    <a:pt x="400950" y="93980"/>
                    <a:pt x="407300" y="72390"/>
                  </a:cubicBezTo>
                  <a:cubicBezTo>
                    <a:pt x="414920" y="52070"/>
                    <a:pt x="431430" y="30480"/>
                    <a:pt x="449210" y="17780"/>
                  </a:cubicBezTo>
                  <a:cubicBezTo>
                    <a:pt x="466990" y="6350"/>
                    <a:pt x="497470" y="0"/>
                    <a:pt x="515250" y="0"/>
                  </a:cubicBezTo>
                  <a:cubicBezTo>
                    <a:pt x="529220" y="0"/>
                    <a:pt x="538110" y="1270"/>
                    <a:pt x="549540" y="7620"/>
                  </a:cubicBezTo>
                  <a:cubicBezTo>
                    <a:pt x="566050" y="16510"/>
                    <a:pt x="591450" y="34290"/>
                    <a:pt x="602880" y="52070"/>
                  </a:cubicBezTo>
                  <a:cubicBezTo>
                    <a:pt x="613040" y="71120"/>
                    <a:pt x="619390" y="97790"/>
                    <a:pt x="616850" y="119380"/>
                  </a:cubicBezTo>
                  <a:cubicBezTo>
                    <a:pt x="614310" y="140970"/>
                    <a:pt x="602880" y="166370"/>
                    <a:pt x="587640" y="182880"/>
                  </a:cubicBezTo>
                  <a:cubicBezTo>
                    <a:pt x="572400" y="198120"/>
                    <a:pt x="557160" y="204470"/>
                    <a:pt x="526680" y="214630"/>
                  </a:cubicBezTo>
                  <a:cubicBezTo>
                    <a:pt x="451750" y="238760"/>
                    <a:pt x="193940" y="271780"/>
                    <a:pt x="122820" y="273050"/>
                  </a:cubicBezTo>
                  <a:cubicBezTo>
                    <a:pt x="97420" y="274320"/>
                    <a:pt x="87260" y="275590"/>
                    <a:pt x="70750" y="267970"/>
                  </a:cubicBezTo>
                  <a:cubicBezTo>
                    <a:pt x="50430" y="260350"/>
                    <a:pt x="23760" y="240030"/>
                    <a:pt x="12330" y="218440"/>
                  </a:cubicBezTo>
                  <a:cubicBezTo>
                    <a:pt x="900" y="198120"/>
                    <a:pt x="-1640" y="165100"/>
                    <a:pt x="900" y="143510"/>
                  </a:cubicBezTo>
                  <a:cubicBezTo>
                    <a:pt x="4710" y="125730"/>
                    <a:pt x="12330" y="110490"/>
                    <a:pt x="23760" y="96520"/>
                  </a:cubicBezTo>
                  <a:cubicBezTo>
                    <a:pt x="39000" y="81280"/>
                    <a:pt x="91070" y="59690"/>
                    <a:pt x="91070" y="596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2686050" y="6236970"/>
            <a:ext cx="390525" cy="323850"/>
            <a:chOff x="0" y="0"/>
            <a:chExt cx="520700" cy="431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7752" y="50059"/>
              <a:ext cx="422648" cy="331589"/>
            </a:xfrm>
            <a:custGeom>
              <a:avLst/>
              <a:gdLst/>
              <a:ahLst/>
              <a:cxnLst/>
              <a:rect r="r" b="b" t="t" l="l"/>
              <a:pathLst>
                <a:path h="331589" w="422648">
                  <a:moveTo>
                    <a:pt x="53848" y="131551"/>
                  </a:moveTo>
                  <a:cubicBezTo>
                    <a:pt x="288798" y="3281"/>
                    <a:pt x="307848" y="-3069"/>
                    <a:pt x="329438" y="741"/>
                  </a:cubicBezTo>
                  <a:cubicBezTo>
                    <a:pt x="351028" y="3281"/>
                    <a:pt x="375158" y="15981"/>
                    <a:pt x="390398" y="31221"/>
                  </a:cubicBezTo>
                  <a:cubicBezTo>
                    <a:pt x="405638" y="47731"/>
                    <a:pt x="417068" y="75671"/>
                    <a:pt x="420878" y="93451"/>
                  </a:cubicBezTo>
                  <a:cubicBezTo>
                    <a:pt x="423418" y="107421"/>
                    <a:pt x="423418" y="116311"/>
                    <a:pt x="419608" y="129011"/>
                  </a:cubicBezTo>
                  <a:cubicBezTo>
                    <a:pt x="414528" y="146791"/>
                    <a:pt x="401828" y="173461"/>
                    <a:pt x="385318" y="188701"/>
                  </a:cubicBezTo>
                  <a:cubicBezTo>
                    <a:pt x="368808" y="202671"/>
                    <a:pt x="339598" y="212831"/>
                    <a:pt x="321818" y="215371"/>
                  </a:cubicBezTo>
                  <a:cubicBezTo>
                    <a:pt x="309118" y="216641"/>
                    <a:pt x="297688" y="215371"/>
                    <a:pt x="286258" y="211561"/>
                  </a:cubicBezTo>
                  <a:cubicBezTo>
                    <a:pt x="276098" y="209021"/>
                    <a:pt x="265938" y="206481"/>
                    <a:pt x="254508" y="197591"/>
                  </a:cubicBezTo>
                  <a:cubicBezTo>
                    <a:pt x="240538" y="186161"/>
                    <a:pt x="218948" y="164571"/>
                    <a:pt x="212598" y="144251"/>
                  </a:cubicBezTo>
                  <a:cubicBezTo>
                    <a:pt x="204978" y="122661"/>
                    <a:pt x="204978" y="95991"/>
                    <a:pt x="211328" y="74401"/>
                  </a:cubicBezTo>
                  <a:cubicBezTo>
                    <a:pt x="217678" y="54081"/>
                    <a:pt x="237998" y="31221"/>
                    <a:pt x="251968" y="18521"/>
                  </a:cubicBezTo>
                  <a:cubicBezTo>
                    <a:pt x="262128" y="10901"/>
                    <a:pt x="269748" y="7091"/>
                    <a:pt x="283718" y="4551"/>
                  </a:cubicBezTo>
                  <a:cubicBezTo>
                    <a:pt x="301498" y="741"/>
                    <a:pt x="331978" y="-1799"/>
                    <a:pt x="352298" y="7091"/>
                  </a:cubicBezTo>
                  <a:cubicBezTo>
                    <a:pt x="372618" y="14711"/>
                    <a:pt x="394208" y="35031"/>
                    <a:pt x="405638" y="50271"/>
                  </a:cubicBezTo>
                  <a:cubicBezTo>
                    <a:pt x="413258" y="60431"/>
                    <a:pt x="417068" y="69321"/>
                    <a:pt x="418338" y="82021"/>
                  </a:cubicBezTo>
                  <a:cubicBezTo>
                    <a:pt x="422148" y="101071"/>
                    <a:pt x="420878" y="131551"/>
                    <a:pt x="413258" y="150601"/>
                  </a:cubicBezTo>
                  <a:cubicBezTo>
                    <a:pt x="404368" y="170921"/>
                    <a:pt x="389128" y="183621"/>
                    <a:pt x="366268" y="201401"/>
                  </a:cubicBezTo>
                  <a:cubicBezTo>
                    <a:pt x="324358" y="235691"/>
                    <a:pt x="216408" y="299191"/>
                    <a:pt x="163068" y="318241"/>
                  </a:cubicBezTo>
                  <a:cubicBezTo>
                    <a:pt x="133858" y="328401"/>
                    <a:pt x="109728" y="333481"/>
                    <a:pt x="88138" y="330941"/>
                  </a:cubicBezTo>
                  <a:cubicBezTo>
                    <a:pt x="70358" y="328401"/>
                    <a:pt x="55118" y="320781"/>
                    <a:pt x="41148" y="309351"/>
                  </a:cubicBezTo>
                  <a:cubicBezTo>
                    <a:pt x="24638" y="294111"/>
                    <a:pt x="6858" y="263631"/>
                    <a:pt x="3048" y="243311"/>
                  </a:cubicBezTo>
                  <a:cubicBezTo>
                    <a:pt x="-2032" y="225531"/>
                    <a:pt x="-762" y="207751"/>
                    <a:pt x="6858" y="191241"/>
                  </a:cubicBezTo>
                  <a:cubicBezTo>
                    <a:pt x="14478" y="170921"/>
                    <a:pt x="53848" y="131551"/>
                    <a:pt x="53848" y="13155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2773680" y="6258878"/>
            <a:ext cx="308610" cy="267653"/>
            <a:chOff x="0" y="0"/>
            <a:chExt cx="411480" cy="35687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50057" y="50357"/>
              <a:ext cx="309491" cy="257925"/>
            </a:xfrm>
            <a:custGeom>
              <a:avLst/>
              <a:gdLst/>
              <a:ahLst/>
              <a:cxnLst/>
              <a:rect r="r" b="b" t="t" l="l"/>
              <a:pathLst>
                <a:path h="257925" w="309491">
                  <a:moveTo>
                    <a:pt x="61703" y="53783"/>
                  </a:moveTo>
                  <a:cubicBezTo>
                    <a:pt x="205213" y="-2097"/>
                    <a:pt x="212833" y="-2097"/>
                    <a:pt x="225533" y="1713"/>
                  </a:cubicBezTo>
                  <a:cubicBezTo>
                    <a:pt x="243313" y="6793"/>
                    <a:pt x="269983" y="20763"/>
                    <a:pt x="283953" y="37273"/>
                  </a:cubicBezTo>
                  <a:cubicBezTo>
                    <a:pt x="297923" y="53783"/>
                    <a:pt x="309353" y="79183"/>
                    <a:pt x="309353" y="102043"/>
                  </a:cubicBezTo>
                  <a:cubicBezTo>
                    <a:pt x="310623" y="123633"/>
                    <a:pt x="303003" y="150303"/>
                    <a:pt x="291573" y="168083"/>
                  </a:cubicBezTo>
                  <a:cubicBezTo>
                    <a:pt x="278873" y="185863"/>
                    <a:pt x="253473" y="202373"/>
                    <a:pt x="236963" y="209993"/>
                  </a:cubicBezTo>
                  <a:cubicBezTo>
                    <a:pt x="224263" y="215073"/>
                    <a:pt x="215373" y="216343"/>
                    <a:pt x="201403" y="215073"/>
                  </a:cubicBezTo>
                  <a:cubicBezTo>
                    <a:pt x="183623" y="213803"/>
                    <a:pt x="154413" y="206183"/>
                    <a:pt x="136633" y="193483"/>
                  </a:cubicBezTo>
                  <a:cubicBezTo>
                    <a:pt x="118853" y="179513"/>
                    <a:pt x="104883" y="152843"/>
                    <a:pt x="98533" y="136333"/>
                  </a:cubicBezTo>
                  <a:cubicBezTo>
                    <a:pt x="93453" y="123633"/>
                    <a:pt x="92183" y="114743"/>
                    <a:pt x="94723" y="100773"/>
                  </a:cubicBezTo>
                  <a:cubicBezTo>
                    <a:pt x="97263" y="82993"/>
                    <a:pt x="108693" y="52513"/>
                    <a:pt x="120123" y="37273"/>
                  </a:cubicBezTo>
                  <a:cubicBezTo>
                    <a:pt x="127743" y="27113"/>
                    <a:pt x="134093" y="20763"/>
                    <a:pt x="146793" y="14413"/>
                  </a:cubicBezTo>
                  <a:cubicBezTo>
                    <a:pt x="163303" y="6793"/>
                    <a:pt x="192513" y="-2097"/>
                    <a:pt x="214103" y="443"/>
                  </a:cubicBezTo>
                  <a:cubicBezTo>
                    <a:pt x="235693" y="1713"/>
                    <a:pt x="262363" y="16953"/>
                    <a:pt x="276333" y="28383"/>
                  </a:cubicBezTo>
                  <a:cubicBezTo>
                    <a:pt x="286493" y="37273"/>
                    <a:pt x="291573" y="46163"/>
                    <a:pt x="297923" y="56323"/>
                  </a:cubicBezTo>
                  <a:cubicBezTo>
                    <a:pt x="303003" y="66483"/>
                    <a:pt x="308083" y="76643"/>
                    <a:pt x="308083" y="89343"/>
                  </a:cubicBezTo>
                  <a:cubicBezTo>
                    <a:pt x="310623" y="108393"/>
                    <a:pt x="308083" y="138873"/>
                    <a:pt x="297923" y="157923"/>
                  </a:cubicBezTo>
                  <a:cubicBezTo>
                    <a:pt x="287763" y="176973"/>
                    <a:pt x="268713" y="190943"/>
                    <a:pt x="247123" y="204913"/>
                  </a:cubicBezTo>
                  <a:cubicBezTo>
                    <a:pt x="221723" y="222693"/>
                    <a:pt x="182353" y="241743"/>
                    <a:pt x="151873" y="249363"/>
                  </a:cubicBezTo>
                  <a:cubicBezTo>
                    <a:pt x="126473" y="255713"/>
                    <a:pt x="98533" y="262063"/>
                    <a:pt x="75673" y="254443"/>
                  </a:cubicBezTo>
                  <a:cubicBezTo>
                    <a:pt x="52813" y="248093"/>
                    <a:pt x="27413" y="227773"/>
                    <a:pt x="14713" y="207453"/>
                  </a:cubicBezTo>
                  <a:cubicBezTo>
                    <a:pt x="2013" y="187133"/>
                    <a:pt x="-1797" y="154113"/>
                    <a:pt x="743" y="132523"/>
                  </a:cubicBezTo>
                  <a:cubicBezTo>
                    <a:pt x="2013" y="114743"/>
                    <a:pt x="10903" y="98233"/>
                    <a:pt x="21063" y="85533"/>
                  </a:cubicBezTo>
                  <a:cubicBezTo>
                    <a:pt x="31223" y="71563"/>
                    <a:pt x="61703" y="53783"/>
                    <a:pt x="61703" y="5378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2695575" y="6205538"/>
            <a:ext cx="436245" cy="285750"/>
            <a:chOff x="0" y="0"/>
            <a:chExt cx="581660" cy="3810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9479" y="49866"/>
              <a:ext cx="480270" cy="279319"/>
            </a:xfrm>
            <a:custGeom>
              <a:avLst/>
              <a:gdLst/>
              <a:ahLst/>
              <a:cxnLst/>
              <a:rect r="r" b="b" t="t" l="l"/>
              <a:pathLst>
                <a:path h="279319" w="480270">
                  <a:moveTo>
                    <a:pt x="397561" y="210484"/>
                  </a:moveTo>
                  <a:cubicBezTo>
                    <a:pt x="72441" y="276524"/>
                    <a:pt x="54661" y="267634"/>
                    <a:pt x="38151" y="253664"/>
                  </a:cubicBezTo>
                  <a:cubicBezTo>
                    <a:pt x="21641" y="238424"/>
                    <a:pt x="8941" y="211754"/>
                    <a:pt x="3861" y="193974"/>
                  </a:cubicBezTo>
                  <a:cubicBezTo>
                    <a:pt x="51" y="181274"/>
                    <a:pt x="-1219" y="171114"/>
                    <a:pt x="1321" y="158414"/>
                  </a:cubicBezTo>
                  <a:cubicBezTo>
                    <a:pt x="5131" y="140634"/>
                    <a:pt x="16561" y="112694"/>
                    <a:pt x="31801" y="96184"/>
                  </a:cubicBezTo>
                  <a:cubicBezTo>
                    <a:pt x="47041" y="80944"/>
                    <a:pt x="71171" y="68244"/>
                    <a:pt x="92761" y="64434"/>
                  </a:cubicBezTo>
                  <a:cubicBezTo>
                    <a:pt x="114351" y="61894"/>
                    <a:pt x="143561" y="69514"/>
                    <a:pt x="160071" y="77134"/>
                  </a:cubicBezTo>
                  <a:cubicBezTo>
                    <a:pt x="172771" y="82214"/>
                    <a:pt x="180391" y="87294"/>
                    <a:pt x="188011" y="98724"/>
                  </a:cubicBezTo>
                  <a:cubicBezTo>
                    <a:pt x="199441" y="112694"/>
                    <a:pt x="214681" y="139364"/>
                    <a:pt x="215951" y="160954"/>
                  </a:cubicBezTo>
                  <a:cubicBezTo>
                    <a:pt x="218491" y="182544"/>
                    <a:pt x="212141" y="209214"/>
                    <a:pt x="200711" y="228264"/>
                  </a:cubicBezTo>
                  <a:cubicBezTo>
                    <a:pt x="189281" y="247314"/>
                    <a:pt x="167691" y="263824"/>
                    <a:pt x="147371" y="272714"/>
                  </a:cubicBezTo>
                  <a:cubicBezTo>
                    <a:pt x="127051" y="280334"/>
                    <a:pt x="100381" y="281604"/>
                    <a:pt x="78791" y="275254"/>
                  </a:cubicBezTo>
                  <a:cubicBezTo>
                    <a:pt x="58471" y="268904"/>
                    <a:pt x="35611" y="253664"/>
                    <a:pt x="22911" y="235884"/>
                  </a:cubicBezTo>
                  <a:cubicBezTo>
                    <a:pt x="8941" y="218104"/>
                    <a:pt x="1321" y="192704"/>
                    <a:pt x="1321" y="169844"/>
                  </a:cubicBezTo>
                  <a:cubicBezTo>
                    <a:pt x="1321" y="148254"/>
                    <a:pt x="10211" y="122854"/>
                    <a:pt x="24181" y="105074"/>
                  </a:cubicBezTo>
                  <a:cubicBezTo>
                    <a:pt x="36881" y="88564"/>
                    <a:pt x="53391" y="79674"/>
                    <a:pt x="81331" y="66974"/>
                  </a:cubicBezTo>
                  <a:cubicBezTo>
                    <a:pt x="135941" y="42844"/>
                    <a:pt x="285801" y="3474"/>
                    <a:pt x="348031" y="934"/>
                  </a:cubicBezTo>
                  <a:cubicBezTo>
                    <a:pt x="381051" y="-1606"/>
                    <a:pt x="403911" y="934"/>
                    <a:pt x="424231" y="9824"/>
                  </a:cubicBezTo>
                  <a:cubicBezTo>
                    <a:pt x="440741" y="17444"/>
                    <a:pt x="452171" y="31414"/>
                    <a:pt x="462331" y="45384"/>
                  </a:cubicBezTo>
                  <a:cubicBezTo>
                    <a:pt x="471221" y="59354"/>
                    <a:pt x="478841" y="75864"/>
                    <a:pt x="480111" y="93644"/>
                  </a:cubicBezTo>
                  <a:cubicBezTo>
                    <a:pt x="481381" y="115234"/>
                    <a:pt x="475031" y="148254"/>
                    <a:pt x="461061" y="167304"/>
                  </a:cubicBezTo>
                  <a:cubicBezTo>
                    <a:pt x="447091" y="187624"/>
                    <a:pt x="397561" y="210484"/>
                    <a:pt x="397561" y="21048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2586038" y="6209347"/>
            <a:ext cx="666750" cy="303847"/>
            <a:chOff x="0" y="0"/>
            <a:chExt cx="889000" cy="40513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9030" y="50342"/>
              <a:ext cx="787997" cy="303740"/>
            </a:xfrm>
            <a:custGeom>
              <a:avLst/>
              <a:gdLst/>
              <a:ahLst/>
              <a:cxnLst/>
              <a:rect r="r" b="b" t="t" l="l"/>
              <a:pathLst>
                <a:path h="303740" w="787997">
                  <a:moveTo>
                    <a:pt x="695190" y="213818"/>
                  </a:moveTo>
                  <a:cubicBezTo>
                    <a:pt x="60190" y="296368"/>
                    <a:pt x="46220" y="284938"/>
                    <a:pt x="30980" y="269698"/>
                  </a:cubicBezTo>
                  <a:cubicBezTo>
                    <a:pt x="15740" y="254458"/>
                    <a:pt x="5580" y="225248"/>
                    <a:pt x="1770" y="207468"/>
                  </a:cubicBezTo>
                  <a:cubicBezTo>
                    <a:pt x="-770" y="194768"/>
                    <a:pt x="-770" y="184608"/>
                    <a:pt x="3040" y="171908"/>
                  </a:cubicBezTo>
                  <a:cubicBezTo>
                    <a:pt x="9390" y="154128"/>
                    <a:pt x="22090" y="127458"/>
                    <a:pt x="38600" y="113488"/>
                  </a:cubicBezTo>
                  <a:cubicBezTo>
                    <a:pt x="55110" y="99518"/>
                    <a:pt x="81780" y="89358"/>
                    <a:pt x="103370" y="88088"/>
                  </a:cubicBezTo>
                  <a:cubicBezTo>
                    <a:pt x="124960" y="86818"/>
                    <a:pt x="151630" y="93168"/>
                    <a:pt x="169410" y="105868"/>
                  </a:cubicBezTo>
                  <a:cubicBezTo>
                    <a:pt x="187190" y="117298"/>
                    <a:pt x="203700" y="140158"/>
                    <a:pt x="211320" y="160478"/>
                  </a:cubicBezTo>
                  <a:cubicBezTo>
                    <a:pt x="218940" y="180798"/>
                    <a:pt x="218940" y="208738"/>
                    <a:pt x="211320" y="229058"/>
                  </a:cubicBezTo>
                  <a:cubicBezTo>
                    <a:pt x="204970" y="250648"/>
                    <a:pt x="184650" y="272238"/>
                    <a:pt x="169410" y="284938"/>
                  </a:cubicBezTo>
                  <a:cubicBezTo>
                    <a:pt x="159250" y="292558"/>
                    <a:pt x="149090" y="296368"/>
                    <a:pt x="137660" y="298908"/>
                  </a:cubicBezTo>
                  <a:cubicBezTo>
                    <a:pt x="127500" y="302718"/>
                    <a:pt x="116070" y="305258"/>
                    <a:pt x="103370" y="302718"/>
                  </a:cubicBezTo>
                  <a:cubicBezTo>
                    <a:pt x="85590" y="300178"/>
                    <a:pt x="56380" y="291288"/>
                    <a:pt x="39870" y="277318"/>
                  </a:cubicBezTo>
                  <a:cubicBezTo>
                    <a:pt x="23360" y="263348"/>
                    <a:pt x="8120" y="240488"/>
                    <a:pt x="4310" y="218898"/>
                  </a:cubicBezTo>
                  <a:cubicBezTo>
                    <a:pt x="-770" y="197308"/>
                    <a:pt x="1770" y="170638"/>
                    <a:pt x="10660" y="150318"/>
                  </a:cubicBezTo>
                  <a:cubicBezTo>
                    <a:pt x="19550" y="129998"/>
                    <a:pt x="29710" y="114758"/>
                    <a:pt x="57650" y="99518"/>
                  </a:cubicBezTo>
                  <a:cubicBezTo>
                    <a:pt x="144010" y="53798"/>
                    <a:pt x="574540" y="2998"/>
                    <a:pt x="665980" y="458"/>
                  </a:cubicBezTo>
                  <a:cubicBezTo>
                    <a:pt x="692650" y="-812"/>
                    <a:pt x="701540" y="458"/>
                    <a:pt x="716780" y="5538"/>
                  </a:cubicBezTo>
                  <a:cubicBezTo>
                    <a:pt x="733290" y="11888"/>
                    <a:pt x="748530" y="20778"/>
                    <a:pt x="759960" y="34748"/>
                  </a:cubicBezTo>
                  <a:cubicBezTo>
                    <a:pt x="773930" y="51258"/>
                    <a:pt x="787900" y="81738"/>
                    <a:pt x="787900" y="105868"/>
                  </a:cubicBezTo>
                  <a:cubicBezTo>
                    <a:pt x="789170" y="129998"/>
                    <a:pt x="777740" y="159208"/>
                    <a:pt x="762500" y="178258"/>
                  </a:cubicBezTo>
                  <a:cubicBezTo>
                    <a:pt x="747260" y="196038"/>
                    <a:pt x="695190" y="213818"/>
                    <a:pt x="695190" y="21381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2983230" y="6202680"/>
            <a:ext cx="296228" cy="459105"/>
            <a:chOff x="0" y="0"/>
            <a:chExt cx="394970" cy="6121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9674" y="45550"/>
              <a:ext cx="294285" cy="514569"/>
            </a:xfrm>
            <a:custGeom>
              <a:avLst/>
              <a:gdLst/>
              <a:ahLst/>
              <a:cxnLst/>
              <a:rect r="r" b="b" t="t" l="l"/>
              <a:pathLst>
                <a:path h="514569" w="294285">
                  <a:moveTo>
                    <a:pt x="210676" y="80180"/>
                  </a:moveTo>
                  <a:cubicBezTo>
                    <a:pt x="293226" y="440860"/>
                    <a:pt x="284336" y="458640"/>
                    <a:pt x="270366" y="475150"/>
                  </a:cubicBezTo>
                  <a:cubicBezTo>
                    <a:pt x="256396" y="491660"/>
                    <a:pt x="232266" y="506900"/>
                    <a:pt x="211946" y="511980"/>
                  </a:cubicBezTo>
                  <a:cubicBezTo>
                    <a:pt x="190356" y="517060"/>
                    <a:pt x="162416" y="514520"/>
                    <a:pt x="143366" y="505630"/>
                  </a:cubicBezTo>
                  <a:cubicBezTo>
                    <a:pt x="123046" y="496740"/>
                    <a:pt x="102726" y="473880"/>
                    <a:pt x="92566" y="458640"/>
                  </a:cubicBezTo>
                  <a:cubicBezTo>
                    <a:pt x="84946" y="448480"/>
                    <a:pt x="81136" y="439590"/>
                    <a:pt x="79866" y="425620"/>
                  </a:cubicBezTo>
                  <a:cubicBezTo>
                    <a:pt x="78596" y="407840"/>
                    <a:pt x="83676" y="374820"/>
                    <a:pt x="90026" y="358310"/>
                  </a:cubicBezTo>
                  <a:cubicBezTo>
                    <a:pt x="95106" y="345610"/>
                    <a:pt x="101456" y="337990"/>
                    <a:pt x="111616" y="329100"/>
                  </a:cubicBezTo>
                  <a:cubicBezTo>
                    <a:pt x="125586" y="317670"/>
                    <a:pt x="152256" y="302430"/>
                    <a:pt x="173846" y="299890"/>
                  </a:cubicBezTo>
                  <a:cubicBezTo>
                    <a:pt x="195436" y="297350"/>
                    <a:pt x="222106" y="302430"/>
                    <a:pt x="241156" y="313860"/>
                  </a:cubicBezTo>
                  <a:cubicBezTo>
                    <a:pt x="260206" y="324020"/>
                    <a:pt x="277986" y="345610"/>
                    <a:pt x="286876" y="364660"/>
                  </a:cubicBezTo>
                  <a:cubicBezTo>
                    <a:pt x="294496" y="384980"/>
                    <a:pt x="297036" y="412920"/>
                    <a:pt x="290686" y="434510"/>
                  </a:cubicBezTo>
                  <a:cubicBezTo>
                    <a:pt x="285606" y="454830"/>
                    <a:pt x="270366" y="477690"/>
                    <a:pt x="253856" y="491660"/>
                  </a:cubicBezTo>
                  <a:cubicBezTo>
                    <a:pt x="236076" y="505630"/>
                    <a:pt x="210676" y="514520"/>
                    <a:pt x="187816" y="514520"/>
                  </a:cubicBezTo>
                  <a:cubicBezTo>
                    <a:pt x="166226" y="514520"/>
                    <a:pt x="140826" y="506900"/>
                    <a:pt x="123046" y="494200"/>
                  </a:cubicBezTo>
                  <a:cubicBezTo>
                    <a:pt x="105266" y="481500"/>
                    <a:pt x="96376" y="464990"/>
                    <a:pt x="83676" y="437050"/>
                  </a:cubicBezTo>
                  <a:cubicBezTo>
                    <a:pt x="55736" y="377360"/>
                    <a:pt x="6206" y="200830"/>
                    <a:pt x="1126" y="132250"/>
                  </a:cubicBezTo>
                  <a:cubicBezTo>
                    <a:pt x="-1414" y="99230"/>
                    <a:pt x="-144" y="77640"/>
                    <a:pt x="10016" y="56050"/>
                  </a:cubicBezTo>
                  <a:cubicBezTo>
                    <a:pt x="21446" y="35730"/>
                    <a:pt x="45576" y="14140"/>
                    <a:pt x="67166" y="5250"/>
                  </a:cubicBezTo>
                  <a:cubicBezTo>
                    <a:pt x="90026" y="-2370"/>
                    <a:pt x="123046" y="-1100"/>
                    <a:pt x="144636" y="5250"/>
                  </a:cubicBezTo>
                  <a:cubicBezTo>
                    <a:pt x="161146" y="10330"/>
                    <a:pt x="175116" y="21760"/>
                    <a:pt x="186546" y="34460"/>
                  </a:cubicBezTo>
                  <a:cubicBezTo>
                    <a:pt x="197976" y="47160"/>
                    <a:pt x="210676" y="80180"/>
                    <a:pt x="210676" y="801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3026092" y="6225540"/>
            <a:ext cx="280988" cy="485775"/>
            <a:chOff x="0" y="0"/>
            <a:chExt cx="374650" cy="6477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50768" y="50638"/>
              <a:ext cx="272617" cy="546022"/>
            </a:xfrm>
            <a:custGeom>
              <a:avLst/>
              <a:gdLst/>
              <a:ahLst/>
              <a:cxnLst/>
              <a:rect r="r" b="b" t="t" l="l"/>
              <a:pathLst>
                <a:path h="546022" w="272617">
                  <a:moveTo>
                    <a:pt x="213392" y="89062"/>
                  </a:moveTo>
                  <a:cubicBezTo>
                    <a:pt x="266732" y="482762"/>
                    <a:pt x="256572" y="499272"/>
                    <a:pt x="241332" y="514512"/>
                  </a:cubicBezTo>
                  <a:cubicBezTo>
                    <a:pt x="224822" y="529752"/>
                    <a:pt x="196882" y="539912"/>
                    <a:pt x="179102" y="543722"/>
                  </a:cubicBezTo>
                  <a:cubicBezTo>
                    <a:pt x="166402" y="547532"/>
                    <a:pt x="156242" y="546262"/>
                    <a:pt x="143542" y="542452"/>
                  </a:cubicBezTo>
                  <a:cubicBezTo>
                    <a:pt x="125762" y="537372"/>
                    <a:pt x="99092" y="524672"/>
                    <a:pt x="83852" y="508162"/>
                  </a:cubicBezTo>
                  <a:cubicBezTo>
                    <a:pt x="69882" y="492922"/>
                    <a:pt x="58452" y="466252"/>
                    <a:pt x="57182" y="444662"/>
                  </a:cubicBezTo>
                  <a:cubicBezTo>
                    <a:pt x="55912" y="423072"/>
                    <a:pt x="62262" y="396402"/>
                    <a:pt x="74962" y="378622"/>
                  </a:cubicBezTo>
                  <a:cubicBezTo>
                    <a:pt x="86392" y="359572"/>
                    <a:pt x="107982" y="343062"/>
                    <a:pt x="128302" y="335442"/>
                  </a:cubicBezTo>
                  <a:cubicBezTo>
                    <a:pt x="148622" y="327822"/>
                    <a:pt x="179102" y="330362"/>
                    <a:pt x="198152" y="334172"/>
                  </a:cubicBezTo>
                  <a:cubicBezTo>
                    <a:pt x="210852" y="336712"/>
                    <a:pt x="218472" y="341792"/>
                    <a:pt x="228632" y="350682"/>
                  </a:cubicBezTo>
                  <a:cubicBezTo>
                    <a:pt x="242602" y="362112"/>
                    <a:pt x="262922" y="384972"/>
                    <a:pt x="268002" y="406562"/>
                  </a:cubicBezTo>
                  <a:cubicBezTo>
                    <a:pt x="274352" y="426882"/>
                    <a:pt x="274352" y="454822"/>
                    <a:pt x="266732" y="475142"/>
                  </a:cubicBezTo>
                  <a:cubicBezTo>
                    <a:pt x="257842" y="495462"/>
                    <a:pt x="241332" y="517052"/>
                    <a:pt x="222282" y="528482"/>
                  </a:cubicBezTo>
                  <a:cubicBezTo>
                    <a:pt x="204502" y="539912"/>
                    <a:pt x="176562" y="546262"/>
                    <a:pt x="154972" y="544992"/>
                  </a:cubicBezTo>
                  <a:cubicBezTo>
                    <a:pt x="133382" y="542452"/>
                    <a:pt x="107982" y="531022"/>
                    <a:pt x="92742" y="517052"/>
                  </a:cubicBezTo>
                  <a:cubicBezTo>
                    <a:pt x="76232" y="501812"/>
                    <a:pt x="69882" y="486572"/>
                    <a:pt x="58452" y="456092"/>
                  </a:cubicBezTo>
                  <a:cubicBezTo>
                    <a:pt x="35592" y="391322"/>
                    <a:pt x="-1238" y="197012"/>
                    <a:pt x="32" y="125892"/>
                  </a:cubicBezTo>
                  <a:cubicBezTo>
                    <a:pt x="32" y="91602"/>
                    <a:pt x="3842" y="70012"/>
                    <a:pt x="15272" y="50962"/>
                  </a:cubicBezTo>
                  <a:cubicBezTo>
                    <a:pt x="22892" y="34452"/>
                    <a:pt x="36862" y="23022"/>
                    <a:pt x="52102" y="14132"/>
                  </a:cubicBezTo>
                  <a:cubicBezTo>
                    <a:pt x="66072" y="5242"/>
                    <a:pt x="83852" y="-1108"/>
                    <a:pt x="101632" y="162"/>
                  </a:cubicBezTo>
                  <a:cubicBezTo>
                    <a:pt x="123222" y="162"/>
                    <a:pt x="156242" y="7782"/>
                    <a:pt x="174022" y="23022"/>
                  </a:cubicBezTo>
                  <a:cubicBezTo>
                    <a:pt x="193072" y="38262"/>
                    <a:pt x="213392" y="89062"/>
                    <a:pt x="213392" y="8906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3026092" y="6242685"/>
            <a:ext cx="279082" cy="456247"/>
            <a:chOff x="0" y="0"/>
            <a:chExt cx="372110" cy="60833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50800" y="49213"/>
              <a:ext cx="272585" cy="508496"/>
            </a:xfrm>
            <a:custGeom>
              <a:avLst/>
              <a:gdLst/>
              <a:ahLst/>
              <a:cxnLst/>
              <a:rect r="r" b="b" t="t" l="l"/>
              <a:pathLst>
                <a:path h="508496" w="272585">
                  <a:moveTo>
                    <a:pt x="212090" y="86677"/>
                  </a:moveTo>
                  <a:cubicBezTo>
                    <a:pt x="271780" y="410527"/>
                    <a:pt x="271780" y="428307"/>
                    <a:pt x="261620" y="448627"/>
                  </a:cubicBezTo>
                  <a:cubicBezTo>
                    <a:pt x="252730" y="467677"/>
                    <a:pt x="233680" y="487997"/>
                    <a:pt x="213360" y="496887"/>
                  </a:cubicBezTo>
                  <a:cubicBezTo>
                    <a:pt x="194310" y="507047"/>
                    <a:pt x="166370" y="510857"/>
                    <a:pt x="146050" y="507047"/>
                  </a:cubicBezTo>
                  <a:cubicBezTo>
                    <a:pt x="124460" y="503237"/>
                    <a:pt x="100330" y="490537"/>
                    <a:pt x="85090" y="474027"/>
                  </a:cubicBezTo>
                  <a:cubicBezTo>
                    <a:pt x="71120" y="457517"/>
                    <a:pt x="59690" y="432117"/>
                    <a:pt x="57150" y="410527"/>
                  </a:cubicBezTo>
                  <a:cubicBezTo>
                    <a:pt x="55880" y="388937"/>
                    <a:pt x="64770" y="359727"/>
                    <a:pt x="73660" y="343217"/>
                  </a:cubicBezTo>
                  <a:cubicBezTo>
                    <a:pt x="80010" y="331787"/>
                    <a:pt x="86360" y="325437"/>
                    <a:pt x="96520" y="317817"/>
                  </a:cubicBezTo>
                  <a:cubicBezTo>
                    <a:pt x="111760" y="306387"/>
                    <a:pt x="139700" y="293687"/>
                    <a:pt x="161290" y="293687"/>
                  </a:cubicBezTo>
                  <a:cubicBezTo>
                    <a:pt x="182880" y="292417"/>
                    <a:pt x="209550" y="300037"/>
                    <a:pt x="227330" y="312737"/>
                  </a:cubicBezTo>
                  <a:cubicBezTo>
                    <a:pt x="245110" y="325437"/>
                    <a:pt x="261620" y="348297"/>
                    <a:pt x="267970" y="368617"/>
                  </a:cubicBezTo>
                  <a:cubicBezTo>
                    <a:pt x="274320" y="388937"/>
                    <a:pt x="274320" y="416877"/>
                    <a:pt x="266700" y="437197"/>
                  </a:cubicBezTo>
                  <a:cubicBezTo>
                    <a:pt x="259080" y="457517"/>
                    <a:pt x="238760" y="480377"/>
                    <a:pt x="223520" y="491807"/>
                  </a:cubicBezTo>
                  <a:cubicBezTo>
                    <a:pt x="213360" y="499427"/>
                    <a:pt x="204470" y="503237"/>
                    <a:pt x="191770" y="505777"/>
                  </a:cubicBezTo>
                  <a:cubicBezTo>
                    <a:pt x="173990" y="508317"/>
                    <a:pt x="143510" y="509587"/>
                    <a:pt x="123190" y="500697"/>
                  </a:cubicBezTo>
                  <a:cubicBezTo>
                    <a:pt x="102870" y="491807"/>
                    <a:pt x="86360" y="480377"/>
                    <a:pt x="71120" y="454977"/>
                  </a:cubicBezTo>
                  <a:cubicBezTo>
                    <a:pt x="38100" y="397827"/>
                    <a:pt x="2540" y="199707"/>
                    <a:pt x="0" y="128587"/>
                  </a:cubicBezTo>
                  <a:cubicBezTo>
                    <a:pt x="0" y="95567"/>
                    <a:pt x="1270" y="73977"/>
                    <a:pt x="12700" y="53657"/>
                  </a:cubicBezTo>
                  <a:cubicBezTo>
                    <a:pt x="25400" y="33337"/>
                    <a:pt x="52070" y="13017"/>
                    <a:pt x="72390" y="5397"/>
                  </a:cubicBezTo>
                  <a:cubicBezTo>
                    <a:pt x="88900" y="-953"/>
                    <a:pt x="107950" y="-953"/>
                    <a:pt x="124460" y="1587"/>
                  </a:cubicBezTo>
                  <a:cubicBezTo>
                    <a:pt x="140970" y="4127"/>
                    <a:pt x="157480" y="10477"/>
                    <a:pt x="171450" y="21907"/>
                  </a:cubicBezTo>
                  <a:cubicBezTo>
                    <a:pt x="187960" y="35877"/>
                    <a:pt x="212090" y="86677"/>
                    <a:pt x="212090" y="8667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3025140" y="6293168"/>
            <a:ext cx="263842" cy="478155"/>
            <a:chOff x="0" y="0"/>
            <a:chExt cx="351790" cy="63754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50379" y="47449"/>
              <a:ext cx="252325" cy="538773"/>
            </a:xfrm>
            <a:custGeom>
              <a:avLst/>
              <a:gdLst/>
              <a:ahLst/>
              <a:cxnLst/>
              <a:rect r="r" b="b" t="t" l="l"/>
              <a:pathLst>
                <a:path h="538773" w="252325">
                  <a:moveTo>
                    <a:pt x="215051" y="96061"/>
                  </a:moveTo>
                  <a:cubicBezTo>
                    <a:pt x="244261" y="483411"/>
                    <a:pt x="231561" y="498651"/>
                    <a:pt x="215051" y="512621"/>
                  </a:cubicBezTo>
                  <a:cubicBezTo>
                    <a:pt x="198541" y="526591"/>
                    <a:pt x="173141" y="536751"/>
                    <a:pt x="151551" y="538021"/>
                  </a:cubicBezTo>
                  <a:cubicBezTo>
                    <a:pt x="129961" y="540561"/>
                    <a:pt x="100751" y="529131"/>
                    <a:pt x="84241" y="520241"/>
                  </a:cubicBezTo>
                  <a:cubicBezTo>
                    <a:pt x="72811" y="513891"/>
                    <a:pt x="66461" y="507541"/>
                    <a:pt x="58841" y="496111"/>
                  </a:cubicBezTo>
                  <a:cubicBezTo>
                    <a:pt x="48681" y="480871"/>
                    <a:pt x="37251" y="452931"/>
                    <a:pt x="37251" y="431341"/>
                  </a:cubicBezTo>
                  <a:cubicBezTo>
                    <a:pt x="37251" y="409751"/>
                    <a:pt x="44871" y="383081"/>
                    <a:pt x="58841" y="366571"/>
                  </a:cubicBezTo>
                  <a:cubicBezTo>
                    <a:pt x="71541" y="348791"/>
                    <a:pt x="94401" y="333551"/>
                    <a:pt x="114721" y="327201"/>
                  </a:cubicBezTo>
                  <a:cubicBezTo>
                    <a:pt x="136311" y="320851"/>
                    <a:pt x="166791" y="324661"/>
                    <a:pt x="184571" y="329741"/>
                  </a:cubicBezTo>
                  <a:cubicBezTo>
                    <a:pt x="197271" y="333551"/>
                    <a:pt x="204891" y="338631"/>
                    <a:pt x="213781" y="348791"/>
                  </a:cubicBezTo>
                  <a:cubicBezTo>
                    <a:pt x="227751" y="361491"/>
                    <a:pt x="245531" y="385621"/>
                    <a:pt x="250611" y="407211"/>
                  </a:cubicBezTo>
                  <a:cubicBezTo>
                    <a:pt x="254421" y="428801"/>
                    <a:pt x="251881" y="455471"/>
                    <a:pt x="242991" y="475791"/>
                  </a:cubicBezTo>
                  <a:cubicBezTo>
                    <a:pt x="234101" y="494841"/>
                    <a:pt x="215051" y="515161"/>
                    <a:pt x="196001" y="525321"/>
                  </a:cubicBezTo>
                  <a:cubicBezTo>
                    <a:pt x="176951" y="536751"/>
                    <a:pt x="149011" y="540561"/>
                    <a:pt x="127421" y="538021"/>
                  </a:cubicBezTo>
                  <a:cubicBezTo>
                    <a:pt x="105831" y="534211"/>
                    <a:pt x="81701" y="521511"/>
                    <a:pt x="66461" y="505001"/>
                  </a:cubicBezTo>
                  <a:cubicBezTo>
                    <a:pt x="51221" y="489761"/>
                    <a:pt x="46141" y="473251"/>
                    <a:pt x="37251" y="442771"/>
                  </a:cubicBezTo>
                  <a:cubicBezTo>
                    <a:pt x="19471" y="378001"/>
                    <a:pt x="-3389" y="190041"/>
                    <a:pt x="421" y="120191"/>
                  </a:cubicBezTo>
                  <a:cubicBezTo>
                    <a:pt x="2961" y="87171"/>
                    <a:pt x="6771" y="65581"/>
                    <a:pt x="19471" y="46531"/>
                  </a:cubicBezTo>
                  <a:cubicBezTo>
                    <a:pt x="33441" y="26211"/>
                    <a:pt x="62651" y="9701"/>
                    <a:pt x="82971" y="3351"/>
                  </a:cubicBezTo>
                  <a:cubicBezTo>
                    <a:pt x="100751" y="-1729"/>
                    <a:pt x="118531" y="-459"/>
                    <a:pt x="135041" y="3351"/>
                  </a:cubicBezTo>
                  <a:cubicBezTo>
                    <a:pt x="151551" y="8431"/>
                    <a:pt x="168061" y="14781"/>
                    <a:pt x="180761" y="28751"/>
                  </a:cubicBezTo>
                  <a:cubicBezTo>
                    <a:pt x="196001" y="43991"/>
                    <a:pt x="215051" y="96061"/>
                    <a:pt x="215051" y="9606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3030855" y="6271260"/>
            <a:ext cx="275272" cy="488632"/>
            <a:chOff x="0" y="0"/>
            <a:chExt cx="367030" cy="6515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50662" y="47449"/>
              <a:ext cx="266076" cy="553451"/>
            </a:xfrm>
            <a:custGeom>
              <a:avLst/>
              <a:gdLst/>
              <a:ahLst/>
              <a:cxnLst/>
              <a:rect r="r" b="b" t="t" l="l"/>
              <a:pathLst>
                <a:path h="553451" w="266076">
                  <a:moveTo>
                    <a:pt x="214768" y="93521"/>
                  </a:moveTo>
                  <a:cubicBezTo>
                    <a:pt x="260488" y="492301"/>
                    <a:pt x="249058" y="508811"/>
                    <a:pt x="232548" y="524051"/>
                  </a:cubicBezTo>
                  <a:cubicBezTo>
                    <a:pt x="217308" y="539291"/>
                    <a:pt x="191908" y="550721"/>
                    <a:pt x="170318" y="553261"/>
                  </a:cubicBezTo>
                  <a:cubicBezTo>
                    <a:pt x="148728" y="554531"/>
                    <a:pt x="122058" y="549451"/>
                    <a:pt x="103008" y="538021"/>
                  </a:cubicBezTo>
                  <a:cubicBezTo>
                    <a:pt x="83958" y="526591"/>
                    <a:pt x="66178" y="506271"/>
                    <a:pt x="58558" y="485951"/>
                  </a:cubicBezTo>
                  <a:cubicBezTo>
                    <a:pt x="50938" y="465631"/>
                    <a:pt x="50938" y="435151"/>
                    <a:pt x="54748" y="416101"/>
                  </a:cubicBezTo>
                  <a:cubicBezTo>
                    <a:pt x="57288" y="403401"/>
                    <a:pt x="63638" y="394511"/>
                    <a:pt x="69988" y="384351"/>
                  </a:cubicBezTo>
                  <a:cubicBezTo>
                    <a:pt x="76338" y="375461"/>
                    <a:pt x="82688" y="366571"/>
                    <a:pt x="92848" y="358951"/>
                  </a:cubicBezTo>
                  <a:cubicBezTo>
                    <a:pt x="109358" y="350061"/>
                    <a:pt x="137298" y="337361"/>
                    <a:pt x="158888" y="337361"/>
                  </a:cubicBezTo>
                  <a:cubicBezTo>
                    <a:pt x="180478" y="337361"/>
                    <a:pt x="207148" y="346251"/>
                    <a:pt x="223658" y="358951"/>
                  </a:cubicBezTo>
                  <a:cubicBezTo>
                    <a:pt x="241438" y="372921"/>
                    <a:pt x="256678" y="395781"/>
                    <a:pt x="263028" y="416101"/>
                  </a:cubicBezTo>
                  <a:cubicBezTo>
                    <a:pt x="268108" y="437691"/>
                    <a:pt x="266838" y="465631"/>
                    <a:pt x="259218" y="485951"/>
                  </a:cubicBezTo>
                  <a:cubicBezTo>
                    <a:pt x="251598" y="505001"/>
                    <a:pt x="233818" y="526591"/>
                    <a:pt x="214768" y="538021"/>
                  </a:cubicBezTo>
                  <a:cubicBezTo>
                    <a:pt x="195718" y="549451"/>
                    <a:pt x="169048" y="554531"/>
                    <a:pt x="147458" y="553261"/>
                  </a:cubicBezTo>
                  <a:cubicBezTo>
                    <a:pt x="125868" y="550721"/>
                    <a:pt x="100468" y="539291"/>
                    <a:pt x="85228" y="524051"/>
                  </a:cubicBezTo>
                  <a:cubicBezTo>
                    <a:pt x="68718" y="508811"/>
                    <a:pt x="62368" y="492301"/>
                    <a:pt x="52208" y="463091"/>
                  </a:cubicBezTo>
                  <a:cubicBezTo>
                    <a:pt x="30618" y="397051"/>
                    <a:pt x="-2402" y="195121"/>
                    <a:pt x="138" y="122731"/>
                  </a:cubicBezTo>
                  <a:cubicBezTo>
                    <a:pt x="1408" y="88441"/>
                    <a:pt x="5218" y="68121"/>
                    <a:pt x="17918" y="47801"/>
                  </a:cubicBezTo>
                  <a:cubicBezTo>
                    <a:pt x="30618" y="28751"/>
                    <a:pt x="59828" y="10971"/>
                    <a:pt x="80148" y="3351"/>
                  </a:cubicBezTo>
                  <a:cubicBezTo>
                    <a:pt x="97928" y="-1729"/>
                    <a:pt x="115708" y="-459"/>
                    <a:pt x="132218" y="3351"/>
                  </a:cubicBezTo>
                  <a:cubicBezTo>
                    <a:pt x="148728" y="7161"/>
                    <a:pt x="165238" y="13511"/>
                    <a:pt x="177938" y="26211"/>
                  </a:cubicBezTo>
                  <a:cubicBezTo>
                    <a:pt x="194448" y="41451"/>
                    <a:pt x="214768" y="93521"/>
                    <a:pt x="214768" y="935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3003233" y="6285547"/>
            <a:ext cx="243840" cy="482918"/>
            <a:chOff x="0" y="0"/>
            <a:chExt cx="325120" cy="64389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47071" y="50692"/>
              <a:ext cx="226212" cy="545369"/>
            </a:xfrm>
            <a:custGeom>
              <a:avLst/>
              <a:gdLst/>
              <a:ahLst/>
              <a:cxnLst/>
              <a:rect r="r" b="b" t="t" l="l"/>
              <a:pathLst>
                <a:path h="545369" w="226212">
                  <a:moveTo>
                    <a:pt x="219629" y="104248"/>
                  </a:moveTo>
                  <a:cubicBezTo>
                    <a:pt x="222169" y="467468"/>
                    <a:pt x="218359" y="483978"/>
                    <a:pt x="205659" y="501758"/>
                  </a:cubicBezTo>
                  <a:cubicBezTo>
                    <a:pt x="192959" y="519538"/>
                    <a:pt x="170099" y="534778"/>
                    <a:pt x="149779" y="541128"/>
                  </a:cubicBezTo>
                  <a:cubicBezTo>
                    <a:pt x="128189" y="547478"/>
                    <a:pt x="100249" y="546208"/>
                    <a:pt x="79929" y="538588"/>
                  </a:cubicBezTo>
                  <a:cubicBezTo>
                    <a:pt x="59609" y="530968"/>
                    <a:pt x="38019" y="513188"/>
                    <a:pt x="26589" y="495408"/>
                  </a:cubicBezTo>
                  <a:cubicBezTo>
                    <a:pt x="15159" y="476358"/>
                    <a:pt x="8809" y="449688"/>
                    <a:pt x="11349" y="428098"/>
                  </a:cubicBezTo>
                  <a:cubicBezTo>
                    <a:pt x="12619" y="406508"/>
                    <a:pt x="24049" y="381108"/>
                    <a:pt x="39289" y="364598"/>
                  </a:cubicBezTo>
                  <a:cubicBezTo>
                    <a:pt x="53259" y="349358"/>
                    <a:pt x="81199" y="336658"/>
                    <a:pt x="98979" y="331578"/>
                  </a:cubicBezTo>
                  <a:cubicBezTo>
                    <a:pt x="111679" y="327768"/>
                    <a:pt x="121839" y="327768"/>
                    <a:pt x="134539" y="331578"/>
                  </a:cubicBezTo>
                  <a:cubicBezTo>
                    <a:pt x="152319" y="335388"/>
                    <a:pt x="181529" y="350628"/>
                    <a:pt x="195499" y="362058"/>
                  </a:cubicBezTo>
                  <a:cubicBezTo>
                    <a:pt x="205659" y="370948"/>
                    <a:pt x="210739" y="381108"/>
                    <a:pt x="215819" y="391268"/>
                  </a:cubicBezTo>
                  <a:cubicBezTo>
                    <a:pt x="220899" y="401428"/>
                    <a:pt x="224709" y="411588"/>
                    <a:pt x="225979" y="424288"/>
                  </a:cubicBezTo>
                  <a:cubicBezTo>
                    <a:pt x="227249" y="443338"/>
                    <a:pt x="223439" y="472548"/>
                    <a:pt x="212009" y="491598"/>
                  </a:cubicBezTo>
                  <a:cubicBezTo>
                    <a:pt x="200579" y="510648"/>
                    <a:pt x="180259" y="528428"/>
                    <a:pt x="159939" y="537318"/>
                  </a:cubicBezTo>
                  <a:cubicBezTo>
                    <a:pt x="139619" y="546208"/>
                    <a:pt x="112949" y="547478"/>
                    <a:pt x="91359" y="542398"/>
                  </a:cubicBezTo>
                  <a:cubicBezTo>
                    <a:pt x="71039" y="537318"/>
                    <a:pt x="46909" y="522078"/>
                    <a:pt x="34209" y="504298"/>
                  </a:cubicBezTo>
                  <a:cubicBezTo>
                    <a:pt x="20239" y="487788"/>
                    <a:pt x="16429" y="470008"/>
                    <a:pt x="11349" y="439528"/>
                  </a:cubicBezTo>
                  <a:cubicBezTo>
                    <a:pt x="-1351" y="372218"/>
                    <a:pt x="-2621" y="172828"/>
                    <a:pt x="3729" y="111868"/>
                  </a:cubicBezTo>
                  <a:cubicBezTo>
                    <a:pt x="6269" y="86468"/>
                    <a:pt x="7539" y="76308"/>
                    <a:pt x="13889" y="61068"/>
                  </a:cubicBezTo>
                  <a:cubicBezTo>
                    <a:pt x="21509" y="45828"/>
                    <a:pt x="31669" y="30588"/>
                    <a:pt x="46909" y="20428"/>
                  </a:cubicBezTo>
                  <a:cubicBezTo>
                    <a:pt x="65959" y="8998"/>
                    <a:pt x="97709" y="-1162"/>
                    <a:pt x="120569" y="108"/>
                  </a:cubicBezTo>
                  <a:cubicBezTo>
                    <a:pt x="144699" y="2648"/>
                    <a:pt x="173909" y="16618"/>
                    <a:pt x="190419" y="34398"/>
                  </a:cubicBezTo>
                  <a:cubicBezTo>
                    <a:pt x="206929" y="50908"/>
                    <a:pt x="219629" y="104248"/>
                    <a:pt x="219629" y="10424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2376488" y="6241732"/>
            <a:ext cx="490538" cy="307658"/>
            <a:chOff x="0" y="0"/>
            <a:chExt cx="654050" cy="41021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50342" y="50476"/>
              <a:ext cx="553066" cy="310903"/>
            </a:xfrm>
            <a:custGeom>
              <a:avLst/>
              <a:gdLst/>
              <a:ahLst/>
              <a:cxnLst/>
              <a:rect r="r" b="b" t="t" l="l"/>
              <a:pathLst>
                <a:path h="310903" w="553066">
                  <a:moveTo>
                    <a:pt x="417018" y="307664"/>
                  </a:moveTo>
                  <a:cubicBezTo>
                    <a:pt x="52528" y="199714"/>
                    <a:pt x="37288" y="192094"/>
                    <a:pt x="24588" y="174314"/>
                  </a:cubicBezTo>
                  <a:cubicBezTo>
                    <a:pt x="10618" y="157804"/>
                    <a:pt x="2998" y="128594"/>
                    <a:pt x="458" y="109544"/>
                  </a:cubicBezTo>
                  <a:cubicBezTo>
                    <a:pt x="-812" y="96844"/>
                    <a:pt x="458" y="86684"/>
                    <a:pt x="5538" y="75254"/>
                  </a:cubicBezTo>
                  <a:cubicBezTo>
                    <a:pt x="13158" y="57474"/>
                    <a:pt x="29668" y="32074"/>
                    <a:pt x="47448" y="19374"/>
                  </a:cubicBezTo>
                  <a:cubicBezTo>
                    <a:pt x="65228" y="6674"/>
                    <a:pt x="94438" y="324"/>
                    <a:pt x="113488" y="324"/>
                  </a:cubicBezTo>
                  <a:cubicBezTo>
                    <a:pt x="126188" y="-946"/>
                    <a:pt x="135078" y="1594"/>
                    <a:pt x="147778" y="6674"/>
                  </a:cubicBezTo>
                  <a:cubicBezTo>
                    <a:pt x="164288" y="15564"/>
                    <a:pt x="188418" y="32074"/>
                    <a:pt x="201118" y="51124"/>
                  </a:cubicBezTo>
                  <a:cubicBezTo>
                    <a:pt x="212548" y="68904"/>
                    <a:pt x="218898" y="96844"/>
                    <a:pt x="216358" y="118434"/>
                  </a:cubicBezTo>
                  <a:cubicBezTo>
                    <a:pt x="213818" y="140024"/>
                    <a:pt x="203658" y="165424"/>
                    <a:pt x="188418" y="180664"/>
                  </a:cubicBezTo>
                  <a:cubicBezTo>
                    <a:pt x="173178" y="197174"/>
                    <a:pt x="146508" y="209874"/>
                    <a:pt x="127458" y="213684"/>
                  </a:cubicBezTo>
                  <a:cubicBezTo>
                    <a:pt x="114758" y="217494"/>
                    <a:pt x="105868" y="217494"/>
                    <a:pt x="93168" y="214954"/>
                  </a:cubicBezTo>
                  <a:cubicBezTo>
                    <a:pt x="75388" y="211144"/>
                    <a:pt x="47448" y="198444"/>
                    <a:pt x="32208" y="183204"/>
                  </a:cubicBezTo>
                  <a:cubicBezTo>
                    <a:pt x="16968" y="167964"/>
                    <a:pt x="4268" y="142564"/>
                    <a:pt x="1728" y="120974"/>
                  </a:cubicBezTo>
                  <a:cubicBezTo>
                    <a:pt x="-812" y="99384"/>
                    <a:pt x="4268" y="72714"/>
                    <a:pt x="15698" y="53664"/>
                  </a:cubicBezTo>
                  <a:cubicBezTo>
                    <a:pt x="27128" y="34614"/>
                    <a:pt x="51258" y="16834"/>
                    <a:pt x="67768" y="7944"/>
                  </a:cubicBezTo>
                  <a:cubicBezTo>
                    <a:pt x="79198" y="2864"/>
                    <a:pt x="88088" y="324"/>
                    <a:pt x="100788" y="324"/>
                  </a:cubicBezTo>
                  <a:cubicBezTo>
                    <a:pt x="122378" y="324"/>
                    <a:pt x="145238" y="6674"/>
                    <a:pt x="179528" y="14294"/>
                  </a:cubicBezTo>
                  <a:cubicBezTo>
                    <a:pt x="246838" y="30804"/>
                    <a:pt x="413208" y="70174"/>
                    <a:pt x="474168" y="99384"/>
                  </a:cubicBezTo>
                  <a:cubicBezTo>
                    <a:pt x="504648" y="113354"/>
                    <a:pt x="522428" y="126054"/>
                    <a:pt x="536398" y="143834"/>
                  </a:cubicBezTo>
                  <a:cubicBezTo>
                    <a:pt x="546558" y="157804"/>
                    <a:pt x="552908" y="174314"/>
                    <a:pt x="552908" y="192094"/>
                  </a:cubicBezTo>
                  <a:cubicBezTo>
                    <a:pt x="554178" y="214954"/>
                    <a:pt x="547828" y="246704"/>
                    <a:pt x="532588" y="267024"/>
                  </a:cubicBezTo>
                  <a:cubicBezTo>
                    <a:pt x="518618" y="286074"/>
                    <a:pt x="490678" y="302584"/>
                    <a:pt x="469088" y="308934"/>
                  </a:cubicBezTo>
                  <a:cubicBezTo>
                    <a:pt x="451308" y="314014"/>
                    <a:pt x="417018" y="307664"/>
                    <a:pt x="417018" y="30766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2366010" y="6257925"/>
            <a:ext cx="467678" cy="258128"/>
            <a:chOff x="0" y="0"/>
            <a:chExt cx="623570" cy="34417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50324" y="49919"/>
              <a:ext cx="524021" cy="245726"/>
            </a:xfrm>
            <a:custGeom>
              <a:avLst/>
              <a:gdLst/>
              <a:ahLst/>
              <a:cxnLst/>
              <a:rect r="r" b="b" t="t" l="l"/>
              <a:pathLst>
                <a:path h="245726" w="524021">
                  <a:moveTo>
                    <a:pt x="424656" y="216781"/>
                  </a:moveTo>
                  <a:cubicBezTo>
                    <a:pt x="55086" y="235831"/>
                    <a:pt x="39846" y="224401"/>
                    <a:pt x="25876" y="207891"/>
                  </a:cubicBezTo>
                  <a:cubicBezTo>
                    <a:pt x="11906" y="190111"/>
                    <a:pt x="3016" y="160901"/>
                    <a:pt x="476" y="143121"/>
                  </a:cubicBezTo>
                  <a:cubicBezTo>
                    <a:pt x="-794" y="130421"/>
                    <a:pt x="476" y="120261"/>
                    <a:pt x="4286" y="108831"/>
                  </a:cubicBezTo>
                  <a:cubicBezTo>
                    <a:pt x="10636" y="91051"/>
                    <a:pt x="25876" y="64381"/>
                    <a:pt x="43656" y="51681"/>
                  </a:cubicBezTo>
                  <a:cubicBezTo>
                    <a:pt x="61436" y="38981"/>
                    <a:pt x="88106" y="30091"/>
                    <a:pt x="109696" y="30091"/>
                  </a:cubicBezTo>
                  <a:cubicBezTo>
                    <a:pt x="131286" y="30091"/>
                    <a:pt x="156686" y="40251"/>
                    <a:pt x="174466" y="52951"/>
                  </a:cubicBezTo>
                  <a:cubicBezTo>
                    <a:pt x="192246" y="66921"/>
                    <a:pt x="206216" y="92321"/>
                    <a:pt x="212566" y="110101"/>
                  </a:cubicBezTo>
                  <a:cubicBezTo>
                    <a:pt x="216376" y="122801"/>
                    <a:pt x="217646" y="131691"/>
                    <a:pt x="216376" y="145661"/>
                  </a:cubicBezTo>
                  <a:cubicBezTo>
                    <a:pt x="213836" y="163441"/>
                    <a:pt x="203676" y="192651"/>
                    <a:pt x="189706" y="209161"/>
                  </a:cubicBezTo>
                  <a:cubicBezTo>
                    <a:pt x="175736" y="225671"/>
                    <a:pt x="151606" y="239641"/>
                    <a:pt x="130016" y="243451"/>
                  </a:cubicBezTo>
                  <a:cubicBezTo>
                    <a:pt x="109696" y="248531"/>
                    <a:pt x="81756" y="244721"/>
                    <a:pt x="61436" y="235831"/>
                  </a:cubicBezTo>
                  <a:cubicBezTo>
                    <a:pt x="42386" y="226941"/>
                    <a:pt x="22066" y="206621"/>
                    <a:pt x="11906" y="187571"/>
                  </a:cubicBezTo>
                  <a:cubicBezTo>
                    <a:pt x="1746" y="168521"/>
                    <a:pt x="-2064" y="140581"/>
                    <a:pt x="1746" y="120261"/>
                  </a:cubicBezTo>
                  <a:cubicBezTo>
                    <a:pt x="5556" y="98671"/>
                    <a:pt x="18256" y="74541"/>
                    <a:pt x="34766" y="59301"/>
                  </a:cubicBezTo>
                  <a:cubicBezTo>
                    <a:pt x="51276" y="44061"/>
                    <a:pt x="67786" y="38981"/>
                    <a:pt x="98266" y="31361"/>
                  </a:cubicBezTo>
                  <a:cubicBezTo>
                    <a:pt x="160496" y="13581"/>
                    <a:pt x="339566" y="-4199"/>
                    <a:pt x="406876" y="881"/>
                  </a:cubicBezTo>
                  <a:cubicBezTo>
                    <a:pt x="439896" y="4691"/>
                    <a:pt x="461486" y="8501"/>
                    <a:pt x="480536" y="22471"/>
                  </a:cubicBezTo>
                  <a:cubicBezTo>
                    <a:pt x="499586" y="36441"/>
                    <a:pt x="516096" y="65651"/>
                    <a:pt x="521176" y="87241"/>
                  </a:cubicBezTo>
                  <a:cubicBezTo>
                    <a:pt x="526256" y="105021"/>
                    <a:pt x="523716" y="122801"/>
                    <a:pt x="519906" y="138041"/>
                  </a:cubicBezTo>
                  <a:cubicBezTo>
                    <a:pt x="514826" y="154551"/>
                    <a:pt x="507206" y="171061"/>
                    <a:pt x="494506" y="183761"/>
                  </a:cubicBezTo>
                  <a:cubicBezTo>
                    <a:pt x="477996" y="199001"/>
                    <a:pt x="424656" y="216781"/>
                    <a:pt x="424656" y="21678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2294572" y="6257925"/>
            <a:ext cx="458153" cy="249555"/>
            <a:chOff x="0" y="0"/>
            <a:chExt cx="610870" cy="33274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50640" y="47811"/>
              <a:ext cx="508828" cy="232859"/>
            </a:xfrm>
            <a:custGeom>
              <a:avLst/>
              <a:gdLst/>
              <a:ahLst/>
              <a:cxnLst/>
              <a:rect r="r" b="b" t="t" l="l"/>
              <a:pathLst>
                <a:path h="232859" w="508828">
                  <a:moveTo>
                    <a:pt x="393860" y="232859"/>
                  </a:moveTo>
                  <a:cubicBezTo>
                    <a:pt x="42070" y="201109"/>
                    <a:pt x="28100" y="187139"/>
                    <a:pt x="16670" y="168089"/>
                  </a:cubicBezTo>
                  <a:cubicBezTo>
                    <a:pt x="5240" y="149039"/>
                    <a:pt x="-1110" y="122369"/>
                    <a:pt x="160" y="100779"/>
                  </a:cubicBezTo>
                  <a:cubicBezTo>
                    <a:pt x="2700" y="79189"/>
                    <a:pt x="14130" y="53789"/>
                    <a:pt x="28100" y="38549"/>
                  </a:cubicBezTo>
                  <a:cubicBezTo>
                    <a:pt x="43340" y="22039"/>
                    <a:pt x="67470" y="8069"/>
                    <a:pt x="89060" y="4259"/>
                  </a:cubicBezTo>
                  <a:cubicBezTo>
                    <a:pt x="110650" y="449"/>
                    <a:pt x="139860" y="8069"/>
                    <a:pt x="157640" y="14419"/>
                  </a:cubicBezTo>
                  <a:cubicBezTo>
                    <a:pt x="169070" y="19499"/>
                    <a:pt x="176690" y="27119"/>
                    <a:pt x="185580" y="36009"/>
                  </a:cubicBezTo>
                  <a:cubicBezTo>
                    <a:pt x="193200" y="43629"/>
                    <a:pt x="200820" y="52519"/>
                    <a:pt x="204630" y="63949"/>
                  </a:cubicBezTo>
                  <a:cubicBezTo>
                    <a:pt x="212250" y="81729"/>
                    <a:pt x="218600" y="110939"/>
                    <a:pt x="213520" y="132529"/>
                  </a:cubicBezTo>
                  <a:cubicBezTo>
                    <a:pt x="209710" y="154119"/>
                    <a:pt x="195740" y="178249"/>
                    <a:pt x="179230" y="192219"/>
                  </a:cubicBezTo>
                  <a:cubicBezTo>
                    <a:pt x="162720" y="206189"/>
                    <a:pt x="137320" y="217619"/>
                    <a:pt x="115730" y="218889"/>
                  </a:cubicBezTo>
                  <a:cubicBezTo>
                    <a:pt x="94140" y="220159"/>
                    <a:pt x="67470" y="213809"/>
                    <a:pt x="48420" y="201109"/>
                  </a:cubicBezTo>
                  <a:cubicBezTo>
                    <a:pt x="30640" y="189679"/>
                    <a:pt x="12860" y="168089"/>
                    <a:pt x="6510" y="146499"/>
                  </a:cubicBezTo>
                  <a:cubicBezTo>
                    <a:pt x="-1110" y="126179"/>
                    <a:pt x="-1110" y="99509"/>
                    <a:pt x="5240" y="77919"/>
                  </a:cubicBezTo>
                  <a:cubicBezTo>
                    <a:pt x="11590" y="57599"/>
                    <a:pt x="28100" y="34739"/>
                    <a:pt x="45880" y="22039"/>
                  </a:cubicBezTo>
                  <a:cubicBezTo>
                    <a:pt x="63660" y="10609"/>
                    <a:pt x="81440" y="6799"/>
                    <a:pt x="111920" y="2989"/>
                  </a:cubicBezTo>
                  <a:cubicBezTo>
                    <a:pt x="175420" y="-4631"/>
                    <a:pt x="344330" y="2989"/>
                    <a:pt x="407830" y="18229"/>
                  </a:cubicBezTo>
                  <a:cubicBezTo>
                    <a:pt x="439580" y="25849"/>
                    <a:pt x="461170" y="32199"/>
                    <a:pt x="477680" y="49979"/>
                  </a:cubicBezTo>
                  <a:cubicBezTo>
                    <a:pt x="494190" y="66489"/>
                    <a:pt x="505620" y="96969"/>
                    <a:pt x="508160" y="119829"/>
                  </a:cubicBezTo>
                  <a:cubicBezTo>
                    <a:pt x="510700" y="137609"/>
                    <a:pt x="505620" y="155389"/>
                    <a:pt x="499270" y="170629"/>
                  </a:cubicBezTo>
                  <a:cubicBezTo>
                    <a:pt x="492920" y="185869"/>
                    <a:pt x="482760" y="201109"/>
                    <a:pt x="467520" y="211269"/>
                  </a:cubicBezTo>
                  <a:cubicBezTo>
                    <a:pt x="449740" y="222699"/>
                    <a:pt x="393860" y="232859"/>
                    <a:pt x="393860" y="23285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2284095" y="6241732"/>
            <a:ext cx="616268" cy="264795"/>
            <a:chOff x="0" y="0"/>
            <a:chExt cx="821690" cy="35306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50404" y="47311"/>
              <a:ext cx="721051" cy="253929"/>
            </a:xfrm>
            <a:custGeom>
              <a:avLst/>
              <a:gdLst/>
              <a:ahLst/>
              <a:cxnLst/>
              <a:rect r="r" b="b" t="t" l="l"/>
              <a:pathLst>
                <a:path h="253929" w="721051">
                  <a:moveTo>
                    <a:pt x="616346" y="219389"/>
                  </a:moveTo>
                  <a:cubicBezTo>
                    <a:pt x="55006" y="246059"/>
                    <a:pt x="41036" y="235899"/>
                    <a:pt x="27066" y="219389"/>
                  </a:cubicBezTo>
                  <a:cubicBezTo>
                    <a:pt x="11826" y="202879"/>
                    <a:pt x="1666" y="177479"/>
                    <a:pt x="396" y="155889"/>
                  </a:cubicBezTo>
                  <a:cubicBezTo>
                    <a:pt x="-2144" y="134299"/>
                    <a:pt x="8016" y="105089"/>
                    <a:pt x="16906" y="88579"/>
                  </a:cubicBezTo>
                  <a:cubicBezTo>
                    <a:pt x="23256" y="77149"/>
                    <a:pt x="29606" y="70799"/>
                    <a:pt x="41036" y="63179"/>
                  </a:cubicBezTo>
                  <a:cubicBezTo>
                    <a:pt x="56276" y="53019"/>
                    <a:pt x="86756" y="41589"/>
                    <a:pt x="105806" y="40319"/>
                  </a:cubicBezTo>
                  <a:cubicBezTo>
                    <a:pt x="118506" y="39049"/>
                    <a:pt x="127396" y="40319"/>
                    <a:pt x="140096" y="45399"/>
                  </a:cubicBezTo>
                  <a:cubicBezTo>
                    <a:pt x="156606" y="51749"/>
                    <a:pt x="183276" y="68259"/>
                    <a:pt x="195976" y="86039"/>
                  </a:cubicBezTo>
                  <a:cubicBezTo>
                    <a:pt x="208676" y="103819"/>
                    <a:pt x="215026" y="133029"/>
                    <a:pt x="215026" y="152079"/>
                  </a:cubicBezTo>
                  <a:cubicBezTo>
                    <a:pt x="216296" y="164779"/>
                    <a:pt x="213756" y="173669"/>
                    <a:pt x="208676" y="186369"/>
                  </a:cubicBezTo>
                  <a:cubicBezTo>
                    <a:pt x="201056" y="202879"/>
                    <a:pt x="179466" y="228279"/>
                    <a:pt x="165496" y="239709"/>
                  </a:cubicBezTo>
                  <a:cubicBezTo>
                    <a:pt x="154066" y="247329"/>
                    <a:pt x="146446" y="251139"/>
                    <a:pt x="132476" y="252409"/>
                  </a:cubicBezTo>
                  <a:cubicBezTo>
                    <a:pt x="114696" y="256219"/>
                    <a:pt x="81676" y="252409"/>
                    <a:pt x="63896" y="246059"/>
                  </a:cubicBezTo>
                  <a:cubicBezTo>
                    <a:pt x="51196" y="242249"/>
                    <a:pt x="43576" y="235899"/>
                    <a:pt x="34686" y="227009"/>
                  </a:cubicBezTo>
                  <a:cubicBezTo>
                    <a:pt x="25796" y="219389"/>
                    <a:pt x="18176" y="211769"/>
                    <a:pt x="13096" y="200339"/>
                  </a:cubicBezTo>
                  <a:cubicBezTo>
                    <a:pt x="5476" y="183829"/>
                    <a:pt x="-874" y="150809"/>
                    <a:pt x="396" y="133029"/>
                  </a:cubicBezTo>
                  <a:cubicBezTo>
                    <a:pt x="1666" y="119059"/>
                    <a:pt x="4206" y="110169"/>
                    <a:pt x="10556" y="98739"/>
                  </a:cubicBezTo>
                  <a:cubicBezTo>
                    <a:pt x="20716" y="83499"/>
                    <a:pt x="33416" y="63179"/>
                    <a:pt x="60086" y="50479"/>
                  </a:cubicBezTo>
                  <a:cubicBezTo>
                    <a:pt x="114696" y="23809"/>
                    <a:pt x="253126" y="19999"/>
                    <a:pt x="345836" y="11109"/>
                  </a:cubicBezTo>
                  <a:cubicBezTo>
                    <a:pt x="436006" y="4759"/>
                    <a:pt x="549036" y="-5401"/>
                    <a:pt x="609996" y="3489"/>
                  </a:cubicBezTo>
                  <a:cubicBezTo>
                    <a:pt x="641746" y="8569"/>
                    <a:pt x="663336" y="12379"/>
                    <a:pt x="682386" y="27619"/>
                  </a:cubicBezTo>
                  <a:cubicBezTo>
                    <a:pt x="700166" y="42859"/>
                    <a:pt x="715406" y="73339"/>
                    <a:pt x="719216" y="94929"/>
                  </a:cubicBezTo>
                  <a:cubicBezTo>
                    <a:pt x="723026" y="112709"/>
                    <a:pt x="720486" y="130489"/>
                    <a:pt x="715406" y="145729"/>
                  </a:cubicBezTo>
                  <a:cubicBezTo>
                    <a:pt x="709056" y="162239"/>
                    <a:pt x="701436" y="177479"/>
                    <a:pt x="687466" y="190179"/>
                  </a:cubicBezTo>
                  <a:cubicBezTo>
                    <a:pt x="669686" y="204149"/>
                    <a:pt x="616346" y="219389"/>
                    <a:pt x="616346" y="21938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2283142" y="6269355"/>
            <a:ext cx="469582" cy="249555"/>
            <a:chOff x="0" y="0"/>
            <a:chExt cx="626110" cy="33274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50800" y="46249"/>
              <a:ext cx="524510" cy="234421"/>
            </a:xfrm>
            <a:custGeom>
              <a:avLst/>
              <a:gdLst/>
              <a:ahLst/>
              <a:cxnLst/>
              <a:rect r="r" b="b" t="t" l="l"/>
              <a:pathLst>
                <a:path h="234421" w="524510">
                  <a:moveTo>
                    <a:pt x="405130" y="234421"/>
                  </a:moveTo>
                  <a:cubicBezTo>
                    <a:pt x="46990" y="203941"/>
                    <a:pt x="31750" y="191241"/>
                    <a:pt x="20320" y="173461"/>
                  </a:cubicBezTo>
                  <a:cubicBezTo>
                    <a:pt x="7620" y="155681"/>
                    <a:pt x="0" y="129011"/>
                    <a:pt x="0" y="107421"/>
                  </a:cubicBezTo>
                  <a:cubicBezTo>
                    <a:pt x="1270" y="85831"/>
                    <a:pt x="11430" y="60431"/>
                    <a:pt x="25400" y="42651"/>
                  </a:cubicBezTo>
                  <a:cubicBezTo>
                    <a:pt x="39370" y="26141"/>
                    <a:pt x="62230" y="12171"/>
                    <a:pt x="83820" y="7091"/>
                  </a:cubicBezTo>
                  <a:cubicBezTo>
                    <a:pt x="105410" y="2011"/>
                    <a:pt x="134620" y="7091"/>
                    <a:pt x="152400" y="13441"/>
                  </a:cubicBezTo>
                  <a:cubicBezTo>
                    <a:pt x="165100" y="18521"/>
                    <a:pt x="172720" y="23601"/>
                    <a:pt x="181610" y="32491"/>
                  </a:cubicBezTo>
                  <a:cubicBezTo>
                    <a:pt x="194310" y="46461"/>
                    <a:pt x="209550" y="75671"/>
                    <a:pt x="214630" y="93451"/>
                  </a:cubicBezTo>
                  <a:cubicBezTo>
                    <a:pt x="218440" y="106151"/>
                    <a:pt x="218440" y="115041"/>
                    <a:pt x="214630" y="127741"/>
                  </a:cubicBezTo>
                  <a:cubicBezTo>
                    <a:pt x="210820" y="146791"/>
                    <a:pt x="199390" y="174731"/>
                    <a:pt x="184150" y="189971"/>
                  </a:cubicBezTo>
                  <a:cubicBezTo>
                    <a:pt x="167640" y="205211"/>
                    <a:pt x="143510" y="216641"/>
                    <a:pt x="121920" y="219181"/>
                  </a:cubicBezTo>
                  <a:cubicBezTo>
                    <a:pt x="100330" y="221721"/>
                    <a:pt x="72390" y="216641"/>
                    <a:pt x="53340" y="205211"/>
                  </a:cubicBezTo>
                  <a:cubicBezTo>
                    <a:pt x="35560" y="193781"/>
                    <a:pt x="16510" y="173461"/>
                    <a:pt x="8890" y="153141"/>
                  </a:cubicBezTo>
                  <a:cubicBezTo>
                    <a:pt x="0" y="132821"/>
                    <a:pt x="-1270" y="104881"/>
                    <a:pt x="3810" y="84561"/>
                  </a:cubicBezTo>
                  <a:cubicBezTo>
                    <a:pt x="10160" y="62971"/>
                    <a:pt x="25400" y="40111"/>
                    <a:pt x="41910" y="27411"/>
                  </a:cubicBezTo>
                  <a:cubicBezTo>
                    <a:pt x="59690" y="13441"/>
                    <a:pt x="76200" y="8361"/>
                    <a:pt x="106680" y="4551"/>
                  </a:cubicBezTo>
                  <a:cubicBezTo>
                    <a:pt x="172720" y="-5609"/>
                    <a:pt x="359410" y="2011"/>
                    <a:pt x="426720" y="19791"/>
                  </a:cubicBezTo>
                  <a:cubicBezTo>
                    <a:pt x="458470" y="27411"/>
                    <a:pt x="478790" y="35031"/>
                    <a:pt x="495300" y="52811"/>
                  </a:cubicBezTo>
                  <a:cubicBezTo>
                    <a:pt x="511810" y="70591"/>
                    <a:pt x="523240" y="99801"/>
                    <a:pt x="524510" y="123931"/>
                  </a:cubicBezTo>
                  <a:cubicBezTo>
                    <a:pt x="524510" y="148061"/>
                    <a:pt x="511810" y="178541"/>
                    <a:pt x="499110" y="196321"/>
                  </a:cubicBezTo>
                  <a:cubicBezTo>
                    <a:pt x="487680" y="210291"/>
                    <a:pt x="472440" y="220451"/>
                    <a:pt x="457200" y="226801"/>
                  </a:cubicBezTo>
                  <a:cubicBezTo>
                    <a:pt x="440690" y="233151"/>
                    <a:pt x="405130" y="234421"/>
                    <a:pt x="405130" y="2344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2234565" y="6241732"/>
            <a:ext cx="434340" cy="258128"/>
            <a:chOff x="0" y="0"/>
            <a:chExt cx="579120" cy="34417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49479" y="49964"/>
              <a:ext cx="479359" cy="245995"/>
            </a:xfrm>
            <a:custGeom>
              <a:avLst/>
              <a:gdLst/>
              <a:ahLst/>
              <a:cxnLst/>
              <a:rect r="r" b="b" t="t" l="l"/>
              <a:pathLst>
                <a:path h="245995" w="479359">
                  <a:moveTo>
                    <a:pt x="382321" y="215466"/>
                  </a:moveTo>
                  <a:cubicBezTo>
                    <a:pt x="58471" y="237056"/>
                    <a:pt x="41961" y="225626"/>
                    <a:pt x="27991" y="209116"/>
                  </a:cubicBezTo>
                  <a:cubicBezTo>
                    <a:pt x="12751" y="192606"/>
                    <a:pt x="3861" y="163396"/>
                    <a:pt x="1321" y="145616"/>
                  </a:cubicBezTo>
                  <a:cubicBezTo>
                    <a:pt x="-1219" y="132916"/>
                    <a:pt x="51" y="122756"/>
                    <a:pt x="3861" y="110056"/>
                  </a:cubicBezTo>
                  <a:cubicBezTo>
                    <a:pt x="10211" y="93546"/>
                    <a:pt x="24181" y="66876"/>
                    <a:pt x="41961" y="52906"/>
                  </a:cubicBezTo>
                  <a:cubicBezTo>
                    <a:pt x="58471" y="38936"/>
                    <a:pt x="85141" y="30046"/>
                    <a:pt x="106731" y="30046"/>
                  </a:cubicBezTo>
                  <a:cubicBezTo>
                    <a:pt x="128321" y="30046"/>
                    <a:pt x="154991" y="37666"/>
                    <a:pt x="172771" y="50366"/>
                  </a:cubicBezTo>
                  <a:cubicBezTo>
                    <a:pt x="190551" y="63066"/>
                    <a:pt x="205791" y="85926"/>
                    <a:pt x="212141" y="107516"/>
                  </a:cubicBezTo>
                  <a:cubicBezTo>
                    <a:pt x="218491" y="127836"/>
                    <a:pt x="214681" y="158316"/>
                    <a:pt x="209601" y="176096"/>
                  </a:cubicBezTo>
                  <a:cubicBezTo>
                    <a:pt x="205791" y="188796"/>
                    <a:pt x="200711" y="196416"/>
                    <a:pt x="191821" y="206576"/>
                  </a:cubicBezTo>
                  <a:cubicBezTo>
                    <a:pt x="179121" y="219276"/>
                    <a:pt x="154991" y="238326"/>
                    <a:pt x="133401" y="243406"/>
                  </a:cubicBezTo>
                  <a:cubicBezTo>
                    <a:pt x="111811" y="248486"/>
                    <a:pt x="85141" y="245946"/>
                    <a:pt x="64821" y="237056"/>
                  </a:cubicBezTo>
                  <a:cubicBezTo>
                    <a:pt x="44501" y="228166"/>
                    <a:pt x="24181" y="209116"/>
                    <a:pt x="14021" y="190066"/>
                  </a:cubicBezTo>
                  <a:cubicBezTo>
                    <a:pt x="3861" y="171016"/>
                    <a:pt x="-1219" y="143076"/>
                    <a:pt x="1321" y="121486"/>
                  </a:cubicBezTo>
                  <a:cubicBezTo>
                    <a:pt x="5131" y="101166"/>
                    <a:pt x="17831" y="75766"/>
                    <a:pt x="33071" y="60526"/>
                  </a:cubicBezTo>
                  <a:cubicBezTo>
                    <a:pt x="48311" y="45286"/>
                    <a:pt x="66091" y="38936"/>
                    <a:pt x="95301" y="31316"/>
                  </a:cubicBezTo>
                  <a:cubicBezTo>
                    <a:pt x="152451" y="14806"/>
                    <a:pt x="301041" y="-4244"/>
                    <a:pt x="362001" y="836"/>
                  </a:cubicBezTo>
                  <a:cubicBezTo>
                    <a:pt x="395021" y="3376"/>
                    <a:pt x="416611" y="7186"/>
                    <a:pt x="435661" y="21156"/>
                  </a:cubicBezTo>
                  <a:cubicBezTo>
                    <a:pt x="454711" y="35126"/>
                    <a:pt x="472491" y="61796"/>
                    <a:pt x="477571" y="84656"/>
                  </a:cubicBezTo>
                  <a:cubicBezTo>
                    <a:pt x="482651" y="108786"/>
                    <a:pt x="476301" y="141806"/>
                    <a:pt x="466141" y="160856"/>
                  </a:cubicBezTo>
                  <a:cubicBezTo>
                    <a:pt x="458521" y="177366"/>
                    <a:pt x="445821" y="190066"/>
                    <a:pt x="431851" y="198956"/>
                  </a:cubicBezTo>
                  <a:cubicBezTo>
                    <a:pt x="417881" y="207846"/>
                    <a:pt x="382321" y="215466"/>
                    <a:pt x="382321" y="21546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1489710" y="4497705"/>
            <a:ext cx="453390" cy="1503045"/>
            <a:chOff x="0" y="0"/>
            <a:chExt cx="604520" cy="200406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48084" y="50800"/>
              <a:ext cx="504391" cy="1901287"/>
            </a:xfrm>
            <a:custGeom>
              <a:avLst/>
              <a:gdLst/>
              <a:ahLst/>
              <a:cxnLst/>
              <a:rect r="r" b="b" t="t" l="l"/>
              <a:pathLst>
                <a:path h="1901287" w="504391">
                  <a:moveTo>
                    <a:pt x="298626" y="1838960"/>
                  </a:moveTo>
                  <a:cubicBezTo>
                    <a:pt x="104316" y="1383030"/>
                    <a:pt x="85266" y="1329690"/>
                    <a:pt x="67486" y="1264920"/>
                  </a:cubicBezTo>
                  <a:cubicBezTo>
                    <a:pt x="48436" y="1200150"/>
                    <a:pt x="33196" y="1134110"/>
                    <a:pt x="21766" y="1069340"/>
                  </a:cubicBezTo>
                  <a:cubicBezTo>
                    <a:pt x="11606" y="1005840"/>
                    <a:pt x="5256" y="941070"/>
                    <a:pt x="2716" y="878840"/>
                  </a:cubicBezTo>
                  <a:cubicBezTo>
                    <a:pt x="-1094" y="817880"/>
                    <a:pt x="-1094" y="765810"/>
                    <a:pt x="3986" y="698500"/>
                  </a:cubicBezTo>
                  <a:cubicBezTo>
                    <a:pt x="12876" y="610870"/>
                    <a:pt x="25576" y="496570"/>
                    <a:pt x="53516" y="394970"/>
                  </a:cubicBezTo>
                  <a:cubicBezTo>
                    <a:pt x="83996" y="285750"/>
                    <a:pt x="150036" y="127000"/>
                    <a:pt x="186866" y="67310"/>
                  </a:cubicBezTo>
                  <a:cubicBezTo>
                    <a:pt x="203376" y="40640"/>
                    <a:pt x="213536" y="25400"/>
                    <a:pt x="232586" y="15240"/>
                  </a:cubicBezTo>
                  <a:cubicBezTo>
                    <a:pt x="251636" y="3810"/>
                    <a:pt x="278306" y="-1270"/>
                    <a:pt x="299896" y="1270"/>
                  </a:cubicBezTo>
                  <a:cubicBezTo>
                    <a:pt x="321486" y="3810"/>
                    <a:pt x="348156" y="19050"/>
                    <a:pt x="362126" y="30480"/>
                  </a:cubicBezTo>
                  <a:cubicBezTo>
                    <a:pt x="372286" y="39370"/>
                    <a:pt x="377366" y="48260"/>
                    <a:pt x="382446" y="58420"/>
                  </a:cubicBezTo>
                  <a:cubicBezTo>
                    <a:pt x="387526" y="68580"/>
                    <a:pt x="392606" y="78740"/>
                    <a:pt x="393876" y="91440"/>
                  </a:cubicBezTo>
                  <a:cubicBezTo>
                    <a:pt x="395146" y="110490"/>
                    <a:pt x="392606" y="140970"/>
                    <a:pt x="381176" y="160020"/>
                  </a:cubicBezTo>
                  <a:cubicBezTo>
                    <a:pt x="371016" y="179070"/>
                    <a:pt x="346886" y="198120"/>
                    <a:pt x="330376" y="207010"/>
                  </a:cubicBezTo>
                  <a:cubicBezTo>
                    <a:pt x="318946" y="213360"/>
                    <a:pt x="310056" y="215900"/>
                    <a:pt x="297356" y="215900"/>
                  </a:cubicBezTo>
                  <a:cubicBezTo>
                    <a:pt x="278306" y="215900"/>
                    <a:pt x="246556" y="208280"/>
                    <a:pt x="230046" y="199390"/>
                  </a:cubicBezTo>
                  <a:cubicBezTo>
                    <a:pt x="218616" y="194310"/>
                    <a:pt x="210996" y="187960"/>
                    <a:pt x="203376" y="176530"/>
                  </a:cubicBezTo>
                  <a:cubicBezTo>
                    <a:pt x="193216" y="161290"/>
                    <a:pt x="181786" y="130810"/>
                    <a:pt x="179246" y="113030"/>
                  </a:cubicBezTo>
                  <a:cubicBezTo>
                    <a:pt x="177976" y="99060"/>
                    <a:pt x="177976" y="90170"/>
                    <a:pt x="183056" y="77470"/>
                  </a:cubicBezTo>
                  <a:cubicBezTo>
                    <a:pt x="189406" y="60960"/>
                    <a:pt x="204646" y="34290"/>
                    <a:pt x="222426" y="21590"/>
                  </a:cubicBezTo>
                  <a:cubicBezTo>
                    <a:pt x="240206" y="8890"/>
                    <a:pt x="266876" y="0"/>
                    <a:pt x="288466" y="0"/>
                  </a:cubicBezTo>
                  <a:cubicBezTo>
                    <a:pt x="310056" y="0"/>
                    <a:pt x="337996" y="12700"/>
                    <a:pt x="353236" y="22860"/>
                  </a:cubicBezTo>
                  <a:cubicBezTo>
                    <a:pt x="364666" y="30480"/>
                    <a:pt x="371016" y="36830"/>
                    <a:pt x="377366" y="48260"/>
                  </a:cubicBezTo>
                  <a:cubicBezTo>
                    <a:pt x="386256" y="64770"/>
                    <a:pt x="396416" y="85090"/>
                    <a:pt x="395146" y="115570"/>
                  </a:cubicBezTo>
                  <a:cubicBezTo>
                    <a:pt x="390066" y="182880"/>
                    <a:pt x="293546" y="335280"/>
                    <a:pt x="264336" y="439420"/>
                  </a:cubicBezTo>
                  <a:cubicBezTo>
                    <a:pt x="238936" y="530860"/>
                    <a:pt x="227506" y="626110"/>
                    <a:pt x="219886" y="702310"/>
                  </a:cubicBezTo>
                  <a:cubicBezTo>
                    <a:pt x="214806" y="760730"/>
                    <a:pt x="214806" y="805180"/>
                    <a:pt x="217346" y="857250"/>
                  </a:cubicBezTo>
                  <a:cubicBezTo>
                    <a:pt x="218616" y="910590"/>
                    <a:pt x="223696" y="966470"/>
                    <a:pt x="232586" y="1021080"/>
                  </a:cubicBezTo>
                  <a:cubicBezTo>
                    <a:pt x="241476" y="1079500"/>
                    <a:pt x="249096" y="1121410"/>
                    <a:pt x="271956" y="1195070"/>
                  </a:cubicBezTo>
                  <a:cubicBezTo>
                    <a:pt x="313866" y="1337310"/>
                    <a:pt x="506906" y="1697990"/>
                    <a:pt x="504366" y="1799590"/>
                  </a:cubicBezTo>
                  <a:cubicBezTo>
                    <a:pt x="503096" y="1835150"/>
                    <a:pt x="490396" y="1852930"/>
                    <a:pt x="473886" y="1869440"/>
                  </a:cubicBezTo>
                  <a:cubicBezTo>
                    <a:pt x="456106" y="1887220"/>
                    <a:pt x="428166" y="1899920"/>
                    <a:pt x="404036" y="1901190"/>
                  </a:cubicBezTo>
                  <a:cubicBezTo>
                    <a:pt x="379906" y="1902460"/>
                    <a:pt x="348156" y="1891030"/>
                    <a:pt x="330376" y="1879600"/>
                  </a:cubicBezTo>
                  <a:cubicBezTo>
                    <a:pt x="315136" y="1869440"/>
                    <a:pt x="298626" y="1838960"/>
                    <a:pt x="298626" y="183896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1621155" y="4692968"/>
            <a:ext cx="455295" cy="1255395"/>
            <a:chOff x="0" y="0"/>
            <a:chExt cx="607060" cy="167386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50695" y="50554"/>
              <a:ext cx="506023" cy="1571482"/>
            </a:xfrm>
            <a:custGeom>
              <a:avLst/>
              <a:gdLst/>
              <a:ahLst/>
              <a:cxnLst/>
              <a:rect r="r" b="b" t="t" l="l"/>
              <a:pathLst>
                <a:path h="1571482" w="506023">
                  <a:moveTo>
                    <a:pt x="440795" y="1561076"/>
                  </a:moveTo>
                  <a:cubicBezTo>
                    <a:pt x="250295" y="1354066"/>
                    <a:pt x="202035" y="1290566"/>
                    <a:pt x="167745" y="1234686"/>
                  </a:cubicBezTo>
                  <a:cubicBezTo>
                    <a:pt x="138535" y="1188966"/>
                    <a:pt x="120755" y="1153406"/>
                    <a:pt x="100435" y="1101336"/>
                  </a:cubicBezTo>
                  <a:cubicBezTo>
                    <a:pt x="75035" y="1036566"/>
                    <a:pt x="50905" y="966716"/>
                    <a:pt x="34395" y="871466"/>
                  </a:cubicBezTo>
                  <a:cubicBezTo>
                    <a:pt x="8995" y="725416"/>
                    <a:pt x="-1165" y="461256"/>
                    <a:pt x="105" y="305046"/>
                  </a:cubicBezTo>
                  <a:cubicBezTo>
                    <a:pt x="1375" y="194556"/>
                    <a:pt x="1375" y="63746"/>
                    <a:pt x="22965" y="24376"/>
                  </a:cubicBezTo>
                  <a:cubicBezTo>
                    <a:pt x="30585" y="9136"/>
                    <a:pt x="39475" y="2786"/>
                    <a:pt x="49635" y="1516"/>
                  </a:cubicBezTo>
                  <a:cubicBezTo>
                    <a:pt x="61065" y="-1024"/>
                    <a:pt x="76305" y="4056"/>
                    <a:pt x="83925" y="11676"/>
                  </a:cubicBezTo>
                  <a:cubicBezTo>
                    <a:pt x="91545" y="19296"/>
                    <a:pt x="96625" y="34536"/>
                    <a:pt x="95355" y="45966"/>
                  </a:cubicBezTo>
                  <a:cubicBezTo>
                    <a:pt x="92815" y="56126"/>
                    <a:pt x="82655" y="68826"/>
                    <a:pt x="72495" y="73906"/>
                  </a:cubicBezTo>
                  <a:cubicBezTo>
                    <a:pt x="63605" y="77716"/>
                    <a:pt x="45825" y="76446"/>
                    <a:pt x="36935" y="71366"/>
                  </a:cubicBezTo>
                  <a:cubicBezTo>
                    <a:pt x="28045" y="65016"/>
                    <a:pt x="20425" y="51046"/>
                    <a:pt x="19155" y="39616"/>
                  </a:cubicBezTo>
                  <a:cubicBezTo>
                    <a:pt x="19155" y="29456"/>
                    <a:pt x="28045" y="14216"/>
                    <a:pt x="35665" y="7866"/>
                  </a:cubicBezTo>
                  <a:cubicBezTo>
                    <a:pt x="42015" y="2786"/>
                    <a:pt x="49635" y="-1024"/>
                    <a:pt x="58525" y="246"/>
                  </a:cubicBezTo>
                  <a:cubicBezTo>
                    <a:pt x="69955" y="2786"/>
                    <a:pt x="86465" y="11676"/>
                    <a:pt x="94085" y="29456"/>
                  </a:cubicBezTo>
                  <a:cubicBezTo>
                    <a:pt x="114405" y="72636"/>
                    <a:pt x="77575" y="197096"/>
                    <a:pt x="76305" y="303776"/>
                  </a:cubicBezTo>
                  <a:cubicBezTo>
                    <a:pt x="76305" y="454906"/>
                    <a:pt x="83925" y="711446"/>
                    <a:pt x="106785" y="851146"/>
                  </a:cubicBezTo>
                  <a:cubicBezTo>
                    <a:pt x="122025" y="941316"/>
                    <a:pt x="146155" y="1006086"/>
                    <a:pt x="169015" y="1068316"/>
                  </a:cubicBezTo>
                  <a:cubicBezTo>
                    <a:pt x="188065" y="1115306"/>
                    <a:pt x="204575" y="1148326"/>
                    <a:pt x="229975" y="1191506"/>
                  </a:cubicBezTo>
                  <a:cubicBezTo>
                    <a:pt x="262995" y="1244846"/>
                    <a:pt x="308715" y="1304536"/>
                    <a:pt x="353165" y="1357876"/>
                  </a:cubicBezTo>
                  <a:cubicBezTo>
                    <a:pt x="398885" y="1412486"/>
                    <a:pt x="483975" y="1482336"/>
                    <a:pt x="500485" y="1514086"/>
                  </a:cubicBezTo>
                  <a:cubicBezTo>
                    <a:pt x="505565" y="1525516"/>
                    <a:pt x="506835" y="1531866"/>
                    <a:pt x="505565" y="1540756"/>
                  </a:cubicBezTo>
                  <a:cubicBezTo>
                    <a:pt x="504295" y="1548376"/>
                    <a:pt x="497945" y="1558536"/>
                    <a:pt x="491595" y="1563616"/>
                  </a:cubicBezTo>
                  <a:cubicBezTo>
                    <a:pt x="485245" y="1568696"/>
                    <a:pt x="473815" y="1572506"/>
                    <a:pt x="464925" y="1571236"/>
                  </a:cubicBezTo>
                  <a:cubicBezTo>
                    <a:pt x="457305" y="1571236"/>
                    <a:pt x="440795" y="1561076"/>
                    <a:pt x="440795" y="156107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1703070" y="4313872"/>
            <a:ext cx="434340" cy="507682"/>
            <a:chOff x="0" y="0"/>
            <a:chExt cx="579120" cy="67691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50404" y="50371"/>
              <a:ext cx="477916" cy="574927"/>
            </a:xfrm>
            <a:custGeom>
              <a:avLst/>
              <a:gdLst/>
              <a:ahLst/>
              <a:cxnLst/>
              <a:rect r="r" b="b" t="t" l="l"/>
              <a:pathLst>
                <a:path h="574927" w="477916">
                  <a:moveTo>
                    <a:pt x="469026" y="62659"/>
                  </a:moveTo>
                  <a:cubicBezTo>
                    <a:pt x="140096" y="448739"/>
                    <a:pt x="96916" y="549069"/>
                    <a:pt x="58816" y="568119"/>
                  </a:cubicBezTo>
                  <a:cubicBezTo>
                    <a:pt x="42306" y="575739"/>
                    <a:pt x="21986" y="574469"/>
                    <a:pt x="13096" y="566849"/>
                  </a:cubicBezTo>
                  <a:cubicBezTo>
                    <a:pt x="2936" y="559229"/>
                    <a:pt x="-874" y="532559"/>
                    <a:pt x="1666" y="522399"/>
                  </a:cubicBezTo>
                  <a:cubicBezTo>
                    <a:pt x="2936" y="513509"/>
                    <a:pt x="10556" y="507159"/>
                    <a:pt x="18176" y="503349"/>
                  </a:cubicBezTo>
                  <a:cubicBezTo>
                    <a:pt x="27066" y="499539"/>
                    <a:pt x="43576" y="499539"/>
                    <a:pt x="53736" y="502079"/>
                  </a:cubicBezTo>
                  <a:cubicBezTo>
                    <a:pt x="61356" y="505889"/>
                    <a:pt x="67706" y="512239"/>
                    <a:pt x="70246" y="519859"/>
                  </a:cubicBezTo>
                  <a:cubicBezTo>
                    <a:pt x="74056" y="528749"/>
                    <a:pt x="75326" y="546529"/>
                    <a:pt x="70246" y="555419"/>
                  </a:cubicBezTo>
                  <a:cubicBezTo>
                    <a:pt x="65166" y="564309"/>
                    <a:pt x="49926" y="573199"/>
                    <a:pt x="39766" y="574469"/>
                  </a:cubicBezTo>
                  <a:cubicBezTo>
                    <a:pt x="32146" y="575739"/>
                    <a:pt x="21986" y="574469"/>
                    <a:pt x="16906" y="569389"/>
                  </a:cubicBezTo>
                  <a:cubicBezTo>
                    <a:pt x="8016" y="561769"/>
                    <a:pt x="-2144" y="545259"/>
                    <a:pt x="396" y="526209"/>
                  </a:cubicBezTo>
                  <a:cubicBezTo>
                    <a:pt x="8016" y="472869"/>
                    <a:pt x="129936" y="340789"/>
                    <a:pt x="199786" y="253159"/>
                  </a:cubicBezTo>
                  <a:cubicBezTo>
                    <a:pt x="268366" y="168069"/>
                    <a:pt x="377586" y="32179"/>
                    <a:pt x="416956" y="8049"/>
                  </a:cubicBezTo>
                  <a:cubicBezTo>
                    <a:pt x="428386" y="429"/>
                    <a:pt x="434736" y="-841"/>
                    <a:pt x="443626" y="429"/>
                  </a:cubicBezTo>
                  <a:cubicBezTo>
                    <a:pt x="451246" y="1699"/>
                    <a:pt x="461406" y="6779"/>
                    <a:pt x="467756" y="13129"/>
                  </a:cubicBezTo>
                  <a:cubicBezTo>
                    <a:pt x="472836" y="19479"/>
                    <a:pt x="477916" y="29639"/>
                    <a:pt x="477916" y="37259"/>
                  </a:cubicBezTo>
                  <a:cubicBezTo>
                    <a:pt x="477916" y="46149"/>
                    <a:pt x="469026" y="62659"/>
                    <a:pt x="469026" y="6265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1663065" y="4297680"/>
            <a:ext cx="522922" cy="639128"/>
            <a:chOff x="0" y="0"/>
            <a:chExt cx="697230" cy="85217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50470" y="50800"/>
              <a:ext cx="596123" cy="750570"/>
            </a:xfrm>
            <a:custGeom>
              <a:avLst/>
              <a:gdLst/>
              <a:ahLst/>
              <a:cxnLst/>
              <a:rect r="r" b="b" t="t" l="l"/>
              <a:pathLst>
                <a:path h="750570" w="596123">
                  <a:moveTo>
                    <a:pt x="584530" y="66040"/>
                  </a:moveTo>
                  <a:cubicBezTo>
                    <a:pt x="355930" y="292100"/>
                    <a:pt x="267030" y="387350"/>
                    <a:pt x="206070" y="477520"/>
                  </a:cubicBezTo>
                  <a:cubicBezTo>
                    <a:pt x="148920" y="561340"/>
                    <a:pt x="107010" y="709930"/>
                    <a:pt x="66370" y="737870"/>
                  </a:cubicBezTo>
                  <a:cubicBezTo>
                    <a:pt x="49860" y="749300"/>
                    <a:pt x="30810" y="751840"/>
                    <a:pt x="20650" y="745490"/>
                  </a:cubicBezTo>
                  <a:cubicBezTo>
                    <a:pt x="9220" y="739140"/>
                    <a:pt x="330" y="715010"/>
                    <a:pt x="1600" y="703580"/>
                  </a:cubicBezTo>
                  <a:cubicBezTo>
                    <a:pt x="2870" y="692150"/>
                    <a:pt x="15570" y="680720"/>
                    <a:pt x="24460" y="676910"/>
                  </a:cubicBezTo>
                  <a:cubicBezTo>
                    <a:pt x="32080" y="673100"/>
                    <a:pt x="42240" y="673100"/>
                    <a:pt x="49860" y="675640"/>
                  </a:cubicBezTo>
                  <a:cubicBezTo>
                    <a:pt x="56210" y="676910"/>
                    <a:pt x="65100" y="681990"/>
                    <a:pt x="68910" y="689610"/>
                  </a:cubicBezTo>
                  <a:cubicBezTo>
                    <a:pt x="73990" y="697230"/>
                    <a:pt x="79070" y="715010"/>
                    <a:pt x="75260" y="725170"/>
                  </a:cubicBezTo>
                  <a:cubicBezTo>
                    <a:pt x="70180" y="735330"/>
                    <a:pt x="48590" y="749300"/>
                    <a:pt x="35890" y="750570"/>
                  </a:cubicBezTo>
                  <a:cubicBezTo>
                    <a:pt x="25730" y="750570"/>
                    <a:pt x="11760" y="739140"/>
                    <a:pt x="5410" y="731520"/>
                  </a:cubicBezTo>
                  <a:cubicBezTo>
                    <a:pt x="1600" y="723900"/>
                    <a:pt x="-940" y="718820"/>
                    <a:pt x="330" y="707390"/>
                  </a:cubicBezTo>
                  <a:cubicBezTo>
                    <a:pt x="5410" y="673100"/>
                    <a:pt x="66370" y="558800"/>
                    <a:pt x="94310" y="508000"/>
                  </a:cubicBezTo>
                  <a:cubicBezTo>
                    <a:pt x="113360" y="474980"/>
                    <a:pt x="120980" y="463550"/>
                    <a:pt x="146380" y="430530"/>
                  </a:cubicBezTo>
                  <a:cubicBezTo>
                    <a:pt x="193370" y="367030"/>
                    <a:pt x="298780" y="242570"/>
                    <a:pt x="369900" y="167640"/>
                  </a:cubicBezTo>
                  <a:cubicBezTo>
                    <a:pt x="427050" y="106680"/>
                    <a:pt x="500710" y="29210"/>
                    <a:pt x="533730" y="8890"/>
                  </a:cubicBezTo>
                  <a:cubicBezTo>
                    <a:pt x="543890" y="2540"/>
                    <a:pt x="550240" y="0"/>
                    <a:pt x="557860" y="0"/>
                  </a:cubicBezTo>
                  <a:cubicBezTo>
                    <a:pt x="566750" y="0"/>
                    <a:pt x="576910" y="2540"/>
                    <a:pt x="583260" y="8890"/>
                  </a:cubicBezTo>
                  <a:cubicBezTo>
                    <a:pt x="590880" y="16510"/>
                    <a:pt x="597230" y="31750"/>
                    <a:pt x="595960" y="41910"/>
                  </a:cubicBezTo>
                  <a:cubicBezTo>
                    <a:pt x="595960" y="50800"/>
                    <a:pt x="584530" y="66040"/>
                    <a:pt x="584530" y="660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1620202" y="4385310"/>
            <a:ext cx="457200" cy="857250"/>
            <a:chOff x="0" y="0"/>
            <a:chExt cx="609600" cy="11430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50606" y="50800"/>
              <a:ext cx="507033" cy="1042919"/>
            </a:xfrm>
            <a:custGeom>
              <a:avLst/>
              <a:gdLst/>
              <a:ahLst/>
              <a:cxnLst/>
              <a:rect r="r" b="b" t="t" l="l"/>
              <a:pathLst>
                <a:path h="1042919" w="507033">
                  <a:moveTo>
                    <a:pt x="498034" y="62230"/>
                  </a:moveTo>
                  <a:cubicBezTo>
                    <a:pt x="334204" y="284480"/>
                    <a:pt x="292294" y="354330"/>
                    <a:pt x="256734" y="430530"/>
                  </a:cubicBezTo>
                  <a:cubicBezTo>
                    <a:pt x="216094" y="516890"/>
                    <a:pt x="184344" y="617220"/>
                    <a:pt x="153864" y="715010"/>
                  </a:cubicBezTo>
                  <a:cubicBezTo>
                    <a:pt x="122114" y="815340"/>
                    <a:pt x="92904" y="989330"/>
                    <a:pt x="68774" y="1026160"/>
                  </a:cubicBezTo>
                  <a:cubicBezTo>
                    <a:pt x="62424" y="1036320"/>
                    <a:pt x="58614" y="1038860"/>
                    <a:pt x="50994" y="1041400"/>
                  </a:cubicBezTo>
                  <a:cubicBezTo>
                    <a:pt x="40834" y="1043940"/>
                    <a:pt x="23054" y="1043940"/>
                    <a:pt x="15434" y="1036320"/>
                  </a:cubicBezTo>
                  <a:cubicBezTo>
                    <a:pt x="5274" y="1028700"/>
                    <a:pt x="-2346" y="1004570"/>
                    <a:pt x="1464" y="993140"/>
                  </a:cubicBezTo>
                  <a:cubicBezTo>
                    <a:pt x="4004" y="981710"/>
                    <a:pt x="17974" y="971550"/>
                    <a:pt x="28134" y="969010"/>
                  </a:cubicBezTo>
                  <a:cubicBezTo>
                    <a:pt x="38294" y="966470"/>
                    <a:pt x="54804" y="970280"/>
                    <a:pt x="62424" y="976630"/>
                  </a:cubicBezTo>
                  <a:cubicBezTo>
                    <a:pt x="70044" y="984250"/>
                    <a:pt x="75124" y="1000760"/>
                    <a:pt x="75124" y="1010920"/>
                  </a:cubicBezTo>
                  <a:cubicBezTo>
                    <a:pt x="75124" y="1018540"/>
                    <a:pt x="71314" y="1027430"/>
                    <a:pt x="63694" y="1032510"/>
                  </a:cubicBezTo>
                  <a:cubicBezTo>
                    <a:pt x="54804" y="1038860"/>
                    <a:pt x="29404" y="1045210"/>
                    <a:pt x="17974" y="1038860"/>
                  </a:cubicBezTo>
                  <a:cubicBezTo>
                    <a:pt x="7814" y="1032510"/>
                    <a:pt x="1464" y="1017270"/>
                    <a:pt x="194" y="996950"/>
                  </a:cubicBezTo>
                  <a:cubicBezTo>
                    <a:pt x="-3616" y="941070"/>
                    <a:pt x="49724" y="791210"/>
                    <a:pt x="81474" y="690880"/>
                  </a:cubicBezTo>
                  <a:cubicBezTo>
                    <a:pt x="113224" y="590550"/>
                    <a:pt x="147514" y="485140"/>
                    <a:pt x="189424" y="394970"/>
                  </a:cubicBezTo>
                  <a:cubicBezTo>
                    <a:pt x="226254" y="314960"/>
                    <a:pt x="270704" y="242570"/>
                    <a:pt x="315154" y="175260"/>
                  </a:cubicBezTo>
                  <a:cubicBezTo>
                    <a:pt x="354524" y="116840"/>
                    <a:pt x="412944" y="36830"/>
                    <a:pt x="439614" y="13970"/>
                  </a:cubicBezTo>
                  <a:cubicBezTo>
                    <a:pt x="449774" y="5080"/>
                    <a:pt x="454854" y="1270"/>
                    <a:pt x="463744" y="0"/>
                  </a:cubicBezTo>
                  <a:cubicBezTo>
                    <a:pt x="472634" y="0"/>
                    <a:pt x="489144" y="5080"/>
                    <a:pt x="496764" y="11430"/>
                  </a:cubicBezTo>
                  <a:cubicBezTo>
                    <a:pt x="503114" y="17780"/>
                    <a:pt x="506924" y="27940"/>
                    <a:pt x="506924" y="36830"/>
                  </a:cubicBezTo>
                  <a:cubicBezTo>
                    <a:pt x="508194" y="45720"/>
                    <a:pt x="498034" y="62230"/>
                    <a:pt x="498034" y="6223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9" id="109"/>
          <p:cNvGrpSpPr/>
          <p:nvPr/>
        </p:nvGrpSpPr>
        <p:grpSpPr>
          <a:xfrm rot="0">
            <a:off x="1583055" y="4523422"/>
            <a:ext cx="305753" cy="846773"/>
            <a:chOff x="0" y="0"/>
            <a:chExt cx="407670" cy="112903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50613" y="49778"/>
              <a:ext cx="306680" cy="1029120"/>
            </a:xfrm>
            <a:custGeom>
              <a:avLst/>
              <a:gdLst/>
              <a:ahLst/>
              <a:cxnLst/>
              <a:rect r="r" b="b" t="t" l="l"/>
              <a:pathLst>
                <a:path h="1029120" w="306680">
                  <a:moveTo>
                    <a:pt x="304987" y="50552"/>
                  </a:moveTo>
                  <a:cubicBezTo>
                    <a:pt x="78927" y="745242"/>
                    <a:pt x="73847" y="773182"/>
                    <a:pt x="76387" y="822712"/>
                  </a:cubicBezTo>
                  <a:cubicBezTo>
                    <a:pt x="78927" y="879862"/>
                    <a:pt x="124647" y="973842"/>
                    <a:pt x="114487" y="1004322"/>
                  </a:cubicBezTo>
                  <a:cubicBezTo>
                    <a:pt x="110677" y="1018292"/>
                    <a:pt x="97977" y="1025912"/>
                    <a:pt x="87817" y="1028452"/>
                  </a:cubicBezTo>
                  <a:cubicBezTo>
                    <a:pt x="77657" y="1030992"/>
                    <a:pt x="61147" y="1025912"/>
                    <a:pt x="53527" y="1019562"/>
                  </a:cubicBezTo>
                  <a:cubicBezTo>
                    <a:pt x="45907" y="1011942"/>
                    <a:pt x="40827" y="995432"/>
                    <a:pt x="42097" y="985272"/>
                  </a:cubicBezTo>
                  <a:cubicBezTo>
                    <a:pt x="42097" y="977652"/>
                    <a:pt x="45907" y="968762"/>
                    <a:pt x="52257" y="963682"/>
                  </a:cubicBezTo>
                  <a:cubicBezTo>
                    <a:pt x="59877" y="957332"/>
                    <a:pt x="76387" y="950982"/>
                    <a:pt x="86547" y="953522"/>
                  </a:cubicBezTo>
                  <a:cubicBezTo>
                    <a:pt x="96707" y="956062"/>
                    <a:pt x="110677" y="966222"/>
                    <a:pt x="114487" y="976382"/>
                  </a:cubicBezTo>
                  <a:cubicBezTo>
                    <a:pt x="118297" y="987812"/>
                    <a:pt x="111947" y="1013212"/>
                    <a:pt x="103057" y="1020832"/>
                  </a:cubicBezTo>
                  <a:cubicBezTo>
                    <a:pt x="92897" y="1028452"/>
                    <a:pt x="70037" y="1030992"/>
                    <a:pt x="57337" y="1022102"/>
                  </a:cubicBezTo>
                  <a:cubicBezTo>
                    <a:pt x="34477" y="1006862"/>
                    <a:pt x="20507" y="931932"/>
                    <a:pt x="11617" y="895102"/>
                  </a:cubicBezTo>
                  <a:cubicBezTo>
                    <a:pt x="3997" y="865892"/>
                    <a:pt x="187" y="848112"/>
                    <a:pt x="187" y="818902"/>
                  </a:cubicBezTo>
                  <a:cubicBezTo>
                    <a:pt x="-1083" y="775722"/>
                    <a:pt x="3997" y="730002"/>
                    <a:pt x="19237" y="661422"/>
                  </a:cubicBezTo>
                  <a:cubicBezTo>
                    <a:pt x="52257" y="520452"/>
                    <a:pt x="197037" y="88652"/>
                    <a:pt x="233867" y="25152"/>
                  </a:cubicBezTo>
                  <a:cubicBezTo>
                    <a:pt x="241487" y="12452"/>
                    <a:pt x="244027" y="8642"/>
                    <a:pt x="251647" y="4832"/>
                  </a:cubicBezTo>
                  <a:cubicBezTo>
                    <a:pt x="259267" y="1022"/>
                    <a:pt x="269427" y="-1518"/>
                    <a:pt x="278317" y="1022"/>
                  </a:cubicBezTo>
                  <a:cubicBezTo>
                    <a:pt x="287207" y="3562"/>
                    <a:pt x="301177" y="14992"/>
                    <a:pt x="304987" y="23882"/>
                  </a:cubicBezTo>
                  <a:cubicBezTo>
                    <a:pt x="308797" y="31502"/>
                    <a:pt x="304987" y="50552"/>
                    <a:pt x="304987" y="5055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1" id="111"/>
          <p:cNvGrpSpPr/>
          <p:nvPr/>
        </p:nvGrpSpPr>
        <p:grpSpPr>
          <a:xfrm rot="0">
            <a:off x="1503998" y="4562475"/>
            <a:ext cx="395288" cy="621030"/>
            <a:chOff x="0" y="0"/>
            <a:chExt cx="527050" cy="82804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50680" y="49479"/>
              <a:ext cx="426170" cy="728714"/>
            </a:xfrm>
            <a:custGeom>
              <a:avLst/>
              <a:gdLst/>
              <a:ahLst/>
              <a:cxnLst/>
              <a:rect r="r" b="b" t="t" l="l"/>
              <a:pathLst>
                <a:path h="728714" w="426170">
                  <a:moveTo>
                    <a:pt x="421760" y="58471"/>
                  </a:moveTo>
                  <a:cubicBezTo>
                    <a:pt x="152520" y="514401"/>
                    <a:pt x="97910" y="668071"/>
                    <a:pt x="72510" y="706171"/>
                  </a:cubicBezTo>
                  <a:cubicBezTo>
                    <a:pt x="66160" y="716331"/>
                    <a:pt x="63620" y="720141"/>
                    <a:pt x="56000" y="723951"/>
                  </a:cubicBezTo>
                  <a:cubicBezTo>
                    <a:pt x="47110" y="727761"/>
                    <a:pt x="29330" y="729031"/>
                    <a:pt x="20440" y="723951"/>
                  </a:cubicBezTo>
                  <a:cubicBezTo>
                    <a:pt x="10280" y="717601"/>
                    <a:pt x="-1150" y="693471"/>
                    <a:pt x="1390" y="682041"/>
                  </a:cubicBezTo>
                  <a:cubicBezTo>
                    <a:pt x="2660" y="671881"/>
                    <a:pt x="14090" y="657911"/>
                    <a:pt x="24250" y="654101"/>
                  </a:cubicBezTo>
                  <a:cubicBezTo>
                    <a:pt x="35680" y="651561"/>
                    <a:pt x="59810" y="657911"/>
                    <a:pt x="68700" y="666801"/>
                  </a:cubicBezTo>
                  <a:cubicBezTo>
                    <a:pt x="75050" y="674421"/>
                    <a:pt x="77590" y="692201"/>
                    <a:pt x="73780" y="702361"/>
                  </a:cubicBezTo>
                  <a:cubicBezTo>
                    <a:pt x="71240" y="712521"/>
                    <a:pt x="57270" y="722681"/>
                    <a:pt x="48380" y="726491"/>
                  </a:cubicBezTo>
                  <a:cubicBezTo>
                    <a:pt x="40760" y="729031"/>
                    <a:pt x="31870" y="730301"/>
                    <a:pt x="24250" y="725221"/>
                  </a:cubicBezTo>
                  <a:cubicBezTo>
                    <a:pt x="14090" y="720141"/>
                    <a:pt x="1390" y="706171"/>
                    <a:pt x="120" y="685851"/>
                  </a:cubicBezTo>
                  <a:cubicBezTo>
                    <a:pt x="-3690" y="632511"/>
                    <a:pt x="83940" y="481381"/>
                    <a:pt x="138550" y="375971"/>
                  </a:cubicBezTo>
                  <a:cubicBezTo>
                    <a:pt x="200780" y="259131"/>
                    <a:pt x="320160" y="58471"/>
                    <a:pt x="358260" y="16561"/>
                  </a:cubicBezTo>
                  <a:cubicBezTo>
                    <a:pt x="367150" y="6401"/>
                    <a:pt x="370960" y="3861"/>
                    <a:pt x="379850" y="1321"/>
                  </a:cubicBezTo>
                  <a:cubicBezTo>
                    <a:pt x="387470" y="-1219"/>
                    <a:pt x="398900" y="51"/>
                    <a:pt x="406520" y="3861"/>
                  </a:cubicBezTo>
                  <a:cubicBezTo>
                    <a:pt x="414140" y="7671"/>
                    <a:pt x="421760" y="15291"/>
                    <a:pt x="425570" y="22911"/>
                  </a:cubicBezTo>
                  <a:cubicBezTo>
                    <a:pt x="428110" y="33071"/>
                    <a:pt x="421760" y="58471"/>
                    <a:pt x="421760" y="584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3" id="113"/>
          <p:cNvGrpSpPr/>
          <p:nvPr/>
        </p:nvGrpSpPr>
        <p:grpSpPr>
          <a:xfrm rot="0">
            <a:off x="1554480" y="4551045"/>
            <a:ext cx="421957" cy="680085"/>
            <a:chOff x="0" y="0"/>
            <a:chExt cx="562610" cy="90678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50441" y="49479"/>
              <a:ext cx="461316" cy="808582"/>
            </a:xfrm>
            <a:custGeom>
              <a:avLst/>
              <a:gdLst/>
              <a:ahLst/>
              <a:cxnLst/>
              <a:rect r="r" b="b" t="t" l="l"/>
              <a:pathLst>
                <a:path h="808582" w="461316">
                  <a:moveTo>
                    <a:pt x="457559" y="58471"/>
                  </a:moveTo>
                  <a:cubicBezTo>
                    <a:pt x="199749" y="509321"/>
                    <a:pt x="103229" y="741731"/>
                    <a:pt x="71479" y="787451"/>
                  </a:cubicBezTo>
                  <a:cubicBezTo>
                    <a:pt x="63859" y="797611"/>
                    <a:pt x="62589" y="801421"/>
                    <a:pt x="54969" y="805231"/>
                  </a:cubicBezTo>
                  <a:cubicBezTo>
                    <a:pt x="46079" y="809041"/>
                    <a:pt x="28299" y="810311"/>
                    <a:pt x="19409" y="805231"/>
                  </a:cubicBezTo>
                  <a:cubicBezTo>
                    <a:pt x="9249" y="797611"/>
                    <a:pt x="-2181" y="774751"/>
                    <a:pt x="359" y="763321"/>
                  </a:cubicBezTo>
                  <a:cubicBezTo>
                    <a:pt x="1629" y="751891"/>
                    <a:pt x="13059" y="739191"/>
                    <a:pt x="23219" y="735381"/>
                  </a:cubicBezTo>
                  <a:cubicBezTo>
                    <a:pt x="33379" y="731571"/>
                    <a:pt x="49889" y="732841"/>
                    <a:pt x="58779" y="739191"/>
                  </a:cubicBezTo>
                  <a:cubicBezTo>
                    <a:pt x="67669" y="748081"/>
                    <a:pt x="75289" y="772211"/>
                    <a:pt x="72749" y="783641"/>
                  </a:cubicBezTo>
                  <a:cubicBezTo>
                    <a:pt x="71479" y="791261"/>
                    <a:pt x="65129" y="798881"/>
                    <a:pt x="58779" y="802691"/>
                  </a:cubicBezTo>
                  <a:cubicBezTo>
                    <a:pt x="49889" y="807771"/>
                    <a:pt x="32109" y="809041"/>
                    <a:pt x="23219" y="806501"/>
                  </a:cubicBezTo>
                  <a:cubicBezTo>
                    <a:pt x="14329" y="803961"/>
                    <a:pt x="7979" y="797611"/>
                    <a:pt x="4169" y="789991"/>
                  </a:cubicBezTo>
                  <a:cubicBezTo>
                    <a:pt x="359" y="781101"/>
                    <a:pt x="-911" y="772211"/>
                    <a:pt x="2899" y="754431"/>
                  </a:cubicBezTo>
                  <a:cubicBezTo>
                    <a:pt x="15599" y="692201"/>
                    <a:pt x="132439" y="475031"/>
                    <a:pt x="199749" y="346761"/>
                  </a:cubicBezTo>
                  <a:cubicBezTo>
                    <a:pt x="261979" y="229921"/>
                    <a:pt x="358499" y="57201"/>
                    <a:pt x="392789" y="17831"/>
                  </a:cubicBezTo>
                  <a:cubicBezTo>
                    <a:pt x="401679" y="7671"/>
                    <a:pt x="405489" y="3861"/>
                    <a:pt x="414379" y="1321"/>
                  </a:cubicBezTo>
                  <a:cubicBezTo>
                    <a:pt x="421999" y="-1219"/>
                    <a:pt x="433429" y="51"/>
                    <a:pt x="441049" y="3861"/>
                  </a:cubicBezTo>
                  <a:cubicBezTo>
                    <a:pt x="448669" y="7671"/>
                    <a:pt x="457559" y="15291"/>
                    <a:pt x="460099" y="22911"/>
                  </a:cubicBezTo>
                  <a:cubicBezTo>
                    <a:pt x="463909" y="31801"/>
                    <a:pt x="457559" y="58471"/>
                    <a:pt x="457559" y="584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5" id="115"/>
          <p:cNvGrpSpPr/>
          <p:nvPr/>
        </p:nvGrpSpPr>
        <p:grpSpPr>
          <a:xfrm rot="0">
            <a:off x="1586865" y="4593908"/>
            <a:ext cx="362903" cy="742950"/>
            <a:chOff x="0" y="0"/>
            <a:chExt cx="483870" cy="99060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50522" y="50800"/>
              <a:ext cx="382752" cy="889097"/>
            </a:xfrm>
            <a:custGeom>
              <a:avLst/>
              <a:gdLst/>
              <a:ahLst/>
              <a:cxnLst/>
              <a:rect r="r" b="b" t="t" l="l"/>
              <a:pathLst>
                <a:path h="889097" w="382752">
                  <a:moveTo>
                    <a:pt x="378738" y="55880"/>
                  </a:moveTo>
                  <a:cubicBezTo>
                    <a:pt x="176808" y="491490"/>
                    <a:pt x="162838" y="532130"/>
                    <a:pt x="141248" y="598170"/>
                  </a:cubicBezTo>
                  <a:cubicBezTo>
                    <a:pt x="117118" y="679450"/>
                    <a:pt x="101878" y="836930"/>
                    <a:pt x="70128" y="872490"/>
                  </a:cubicBezTo>
                  <a:cubicBezTo>
                    <a:pt x="56158" y="886460"/>
                    <a:pt x="37108" y="890270"/>
                    <a:pt x="25678" y="887730"/>
                  </a:cubicBezTo>
                  <a:cubicBezTo>
                    <a:pt x="18058" y="887730"/>
                    <a:pt x="10438" y="881380"/>
                    <a:pt x="6628" y="873760"/>
                  </a:cubicBezTo>
                  <a:cubicBezTo>
                    <a:pt x="1548" y="864870"/>
                    <a:pt x="-2262" y="848360"/>
                    <a:pt x="1548" y="838200"/>
                  </a:cubicBezTo>
                  <a:cubicBezTo>
                    <a:pt x="5358" y="829310"/>
                    <a:pt x="19328" y="817880"/>
                    <a:pt x="28218" y="815340"/>
                  </a:cubicBezTo>
                  <a:cubicBezTo>
                    <a:pt x="37108" y="812800"/>
                    <a:pt x="45998" y="812800"/>
                    <a:pt x="53618" y="816610"/>
                  </a:cubicBezTo>
                  <a:cubicBezTo>
                    <a:pt x="61238" y="821690"/>
                    <a:pt x="72668" y="835660"/>
                    <a:pt x="75208" y="844550"/>
                  </a:cubicBezTo>
                  <a:cubicBezTo>
                    <a:pt x="77748" y="853440"/>
                    <a:pt x="76478" y="862330"/>
                    <a:pt x="71398" y="868680"/>
                  </a:cubicBezTo>
                  <a:cubicBezTo>
                    <a:pt x="65048" y="878840"/>
                    <a:pt x="42188" y="890270"/>
                    <a:pt x="30758" y="889000"/>
                  </a:cubicBezTo>
                  <a:cubicBezTo>
                    <a:pt x="21868" y="889000"/>
                    <a:pt x="14248" y="883920"/>
                    <a:pt x="9168" y="877570"/>
                  </a:cubicBezTo>
                  <a:cubicBezTo>
                    <a:pt x="2818" y="868680"/>
                    <a:pt x="278" y="859790"/>
                    <a:pt x="278" y="842010"/>
                  </a:cubicBezTo>
                  <a:cubicBezTo>
                    <a:pt x="1548" y="795020"/>
                    <a:pt x="45998" y="652780"/>
                    <a:pt x="70128" y="572770"/>
                  </a:cubicBezTo>
                  <a:cubicBezTo>
                    <a:pt x="90448" y="505460"/>
                    <a:pt x="105688" y="463550"/>
                    <a:pt x="134898" y="393700"/>
                  </a:cubicBezTo>
                  <a:cubicBezTo>
                    <a:pt x="178078" y="289560"/>
                    <a:pt x="279678" y="52070"/>
                    <a:pt x="316508" y="12700"/>
                  </a:cubicBezTo>
                  <a:cubicBezTo>
                    <a:pt x="326668" y="3810"/>
                    <a:pt x="333018" y="1270"/>
                    <a:pt x="340638" y="0"/>
                  </a:cubicBezTo>
                  <a:cubicBezTo>
                    <a:pt x="349528" y="0"/>
                    <a:pt x="359688" y="2540"/>
                    <a:pt x="367308" y="7620"/>
                  </a:cubicBezTo>
                  <a:cubicBezTo>
                    <a:pt x="373658" y="12700"/>
                    <a:pt x="380008" y="21590"/>
                    <a:pt x="382548" y="29210"/>
                  </a:cubicBezTo>
                  <a:cubicBezTo>
                    <a:pt x="383818" y="38100"/>
                    <a:pt x="378738" y="55880"/>
                    <a:pt x="378738" y="558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7" id="117"/>
          <p:cNvGrpSpPr/>
          <p:nvPr/>
        </p:nvGrpSpPr>
        <p:grpSpPr>
          <a:xfrm rot="0">
            <a:off x="1630680" y="4547235"/>
            <a:ext cx="291465" cy="901065"/>
            <a:chOff x="0" y="0"/>
            <a:chExt cx="388620" cy="120142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44622" y="48585"/>
              <a:ext cx="293457" cy="1101015"/>
            </a:xfrm>
            <a:custGeom>
              <a:avLst/>
              <a:gdLst/>
              <a:ahLst/>
              <a:cxnLst/>
              <a:rect r="r" b="b" t="t" l="l"/>
              <a:pathLst>
                <a:path h="1101015" w="293457">
                  <a:moveTo>
                    <a:pt x="290658" y="53015"/>
                  </a:moveTo>
                  <a:cubicBezTo>
                    <a:pt x="159848" y="374325"/>
                    <a:pt x="136988" y="447985"/>
                    <a:pt x="119208" y="550855"/>
                  </a:cubicBezTo>
                  <a:cubicBezTo>
                    <a:pt x="95078" y="695635"/>
                    <a:pt x="116668" y="1015675"/>
                    <a:pt x="79838" y="1076635"/>
                  </a:cubicBezTo>
                  <a:cubicBezTo>
                    <a:pt x="68408" y="1094415"/>
                    <a:pt x="51898" y="1100765"/>
                    <a:pt x="40468" y="1100765"/>
                  </a:cubicBezTo>
                  <a:cubicBezTo>
                    <a:pt x="30308" y="1100765"/>
                    <a:pt x="15068" y="1090605"/>
                    <a:pt x="9988" y="1081715"/>
                  </a:cubicBezTo>
                  <a:cubicBezTo>
                    <a:pt x="4908" y="1072825"/>
                    <a:pt x="3638" y="1055045"/>
                    <a:pt x="9988" y="1046155"/>
                  </a:cubicBezTo>
                  <a:cubicBezTo>
                    <a:pt x="16338" y="1035995"/>
                    <a:pt x="39198" y="1023295"/>
                    <a:pt x="51898" y="1025835"/>
                  </a:cubicBezTo>
                  <a:cubicBezTo>
                    <a:pt x="63328" y="1028375"/>
                    <a:pt x="79838" y="1048695"/>
                    <a:pt x="82378" y="1060125"/>
                  </a:cubicBezTo>
                  <a:cubicBezTo>
                    <a:pt x="83648" y="1070285"/>
                    <a:pt x="76028" y="1086795"/>
                    <a:pt x="67138" y="1093145"/>
                  </a:cubicBezTo>
                  <a:cubicBezTo>
                    <a:pt x="59518" y="1099495"/>
                    <a:pt x="41738" y="1103305"/>
                    <a:pt x="32848" y="1099495"/>
                  </a:cubicBezTo>
                  <a:cubicBezTo>
                    <a:pt x="21418" y="1094415"/>
                    <a:pt x="11258" y="1082985"/>
                    <a:pt x="6178" y="1061395"/>
                  </a:cubicBezTo>
                  <a:cubicBezTo>
                    <a:pt x="-14142" y="989005"/>
                    <a:pt x="20148" y="680395"/>
                    <a:pt x="44278" y="534345"/>
                  </a:cubicBezTo>
                  <a:cubicBezTo>
                    <a:pt x="63328" y="427665"/>
                    <a:pt x="87458" y="350195"/>
                    <a:pt x="117938" y="262565"/>
                  </a:cubicBezTo>
                  <a:cubicBezTo>
                    <a:pt x="147148" y="178745"/>
                    <a:pt x="197948" y="55555"/>
                    <a:pt x="222078" y="21265"/>
                  </a:cubicBezTo>
                  <a:cubicBezTo>
                    <a:pt x="229698" y="9835"/>
                    <a:pt x="232238" y="4755"/>
                    <a:pt x="241128" y="2215"/>
                  </a:cubicBezTo>
                  <a:cubicBezTo>
                    <a:pt x="250018" y="-1595"/>
                    <a:pt x="267798" y="-325"/>
                    <a:pt x="276688" y="4755"/>
                  </a:cubicBezTo>
                  <a:cubicBezTo>
                    <a:pt x="284308" y="8565"/>
                    <a:pt x="290658" y="17455"/>
                    <a:pt x="293198" y="26345"/>
                  </a:cubicBezTo>
                  <a:cubicBezTo>
                    <a:pt x="294468" y="33965"/>
                    <a:pt x="290658" y="53015"/>
                    <a:pt x="290658" y="530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9" id="119"/>
          <p:cNvGrpSpPr/>
          <p:nvPr/>
        </p:nvGrpSpPr>
        <p:grpSpPr>
          <a:xfrm rot="0">
            <a:off x="1641158" y="4781550"/>
            <a:ext cx="144780" cy="803910"/>
            <a:chOff x="0" y="0"/>
            <a:chExt cx="193040" cy="107188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42785" y="50637"/>
              <a:ext cx="98245" cy="969497"/>
            </a:xfrm>
            <a:custGeom>
              <a:avLst/>
              <a:gdLst/>
              <a:ahLst/>
              <a:cxnLst/>
              <a:rect r="r" b="b" t="t" l="l"/>
              <a:pathLst>
                <a:path h="969497" w="98245">
                  <a:moveTo>
                    <a:pt x="84215" y="36993"/>
                  </a:moveTo>
                  <a:cubicBezTo>
                    <a:pt x="94375" y="950123"/>
                    <a:pt x="91835" y="957743"/>
                    <a:pt x="82945" y="962823"/>
                  </a:cubicBezTo>
                  <a:cubicBezTo>
                    <a:pt x="74055" y="969173"/>
                    <a:pt x="57545" y="970443"/>
                    <a:pt x="47385" y="966633"/>
                  </a:cubicBezTo>
                  <a:cubicBezTo>
                    <a:pt x="37225" y="962823"/>
                    <a:pt x="25795" y="950123"/>
                    <a:pt x="23255" y="939963"/>
                  </a:cubicBezTo>
                  <a:cubicBezTo>
                    <a:pt x="21985" y="929803"/>
                    <a:pt x="25795" y="913293"/>
                    <a:pt x="33415" y="905673"/>
                  </a:cubicBezTo>
                  <a:cubicBezTo>
                    <a:pt x="39765" y="898053"/>
                    <a:pt x="56275" y="892973"/>
                    <a:pt x="66435" y="894243"/>
                  </a:cubicBezTo>
                  <a:cubicBezTo>
                    <a:pt x="76595" y="895513"/>
                    <a:pt x="90565" y="905673"/>
                    <a:pt x="95645" y="915833"/>
                  </a:cubicBezTo>
                  <a:cubicBezTo>
                    <a:pt x="99455" y="924723"/>
                    <a:pt x="99455" y="942503"/>
                    <a:pt x="93105" y="951393"/>
                  </a:cubicBezTo>
                  <a:cubicBezTo>
                    <a:pt x="88025" y="960283"/>
                    <a:pt x="72785" y="967903"/>
                    <a:pt x="63895" y="969173"/>
                  </a:cubicBezTo>
                  <a:cubicBezTo>
                    <a:pt x="55005" y="970443"/>
                    <a:pt x="46115" y="967903"/>
                    <a:pt x="39765" y="962823"/>
                  </a:cubicBezTo>
                  <a:cubicBezTo>
                    <a:pt x="32145" y="957743"/>
                    <a:pt x="28335" y="950123"/>
                    <a:pt x="23255" y="932343"/>
                  </a:cubicBezTo>
                  <a:cubicBezTo>
                    <a:pt x="-2145" y="838363"/>
                    <a:pt x="-5955" y="124623"/>
                    <a:pt x="8015" y="38263"/>
                  </a:cubicBezTo>
                  <a:cubicBezTo>
                    <a:pt x="10555" y="24293"/>
                    <a:pt x="11825" y="19213"/>
                    <a:pt x="16905" y="12863"/>
                  </a:cubicBezTo>
                  <a:cubicBezTo>
                    <a:pt x="21985" y="6513"/>
                    <a:pt x="32145" y="163"/>
                    <a:pt x="41035" y="163"/>
                  </a:cubicBezTo>
                  <a:cubicBezTo>
                    <a:pt x="51195" y="-1107"/>
                    <a:pt x="66435" y="5243"/>
                    <a:pt x="74055" y="11593"/>
                  </a:cubicBezTo>
                  <a:cubicBezTo>
                    <a:pt x="80405" y="17943"/>
                    <a:pt x="84215" y="36993"/>
                    <a:pt x="84215" y="3699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1" id="121"/>
          <p:cNvGrpSpPr/>
          <p:nvPr/>
        </p:nvGrpSpPr>
        <p:grpSpPr>
          <a:xfrm rot="0">
            <a:off x="1664017" y="4781550"/>
            <a:ext cx="149542" cy="760095"/>
            <a:chOff x="0" y="0"/>
            <a:chExt cx="199390" cy="101346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45809" y="50476"/>
              <a:ext cx="102833" cy="911722"/>
            </a:xfrm>
            <a:custGeom>
              <a:avLst/>
              <a:gdLst/>
              <a:ahLst/>
              <a:cxnLst/>
              <a:rect r="r" b="b" t="t" l="l"/>
              <a:pathLst>
                <a:path h="911722" w="102833">
                  <a:moveTo>
                    <a:pt x="79921" y="37154"/>
                  </a:moveTo>
                  <a:cubicBezTo>
                    <a:pt x="100241" y="886784"/>
                    <a:pt x="100241" y="889324"/>
                    <a:pt x="95161" y="895674"/>
                  </a:cubicBezTo>
                  <a:cubicBezTo>
                    <a:pt x="87541" y="903294"/>
                    <a:pt x="73571" y="912184"/>
                    <a:pt x="62141" y="910914"/>
                  </a:cubicBezTo>
                  <a:cubicBezTo>
                    <a:pt x="51981" y="910914"/>
                    <a:pt x="38011" y="900754"/>
                    <a:pt x="31661" y="893134"/>
                  </a:cubicBezTo>
                  <a:cubicBezTo>
                    <a:pt x="26581" y="886784"/>
                    <a:pt x="25311" y="877894"/>
                    <a:pt x="26581" y="870274"/>
                  </a:cubicBezTo>
                  <a:cubicBezTo>
                    <a:pt x="26581" y="861384"/>
                    <a:pt x="30391" y="852494"/>
                    <a:pt x="35471" y="847414"/>
                  </a:cubicBezTo>
                  <a:cubicBezTo>
                    <a:pt x="43091" y="841064"/>
                    <a:pt x="59601" y="833444"/>
                    <a:pt x="69761" y="835984"/>
                  </a:cubicBezTo>
                  <a:cubicBezTo>
                    <a:pt x="79921" y="837254"/>
                    <a:pt x="93891" y="848684"/>
                    <a:pt x="98971" y="856304"/>
                  </a:cubicBezTo>
                  <a:cubicBezTo>
                    <a:pt x="102781" y="863924"/>
                    <a:pt x="104051" y="872814"/>
                    <a:pt x="101511" y="880434"/>
                  </a:cubicBezTo>
                  <a:cubicBezTo>
                    <a:pt x="97701" y="891864"/>
                    <a:pt x="77381" y="908374"/>
                    <a:pt x="67221" y="910914"/>
                  </a:cubicBezTo>
                  <a:cubicBezTo>
                    <a:pt x="58331" y="913454"/>
                    <a:pt x="49441" y="909644"/>
                    <a:pt x="43091" y="904564"/>
                  </a:cubicBezTo>
                  <a:cubicBezTo>
                    <a:pt x="35471" y="899484"/>
                    <a:pt x="30391" y="891864"/>
                    <a:pt x="26581" y="874084"/>
                  </a:cubicBezTo>
                  <a:cubicBezTo>
                    <a:pt x="7531" y="805504"/>
                    <a:pt x="13881" y="493084"/>
                    <a:pt x="10071" y="339414"/>
                  </a:cubicBezTo>
                  <a:cubicBezTo>
                    <a:pt x="7531" y="222574"/>
                    <a:pt x="-7709" y="72714"/>
                    <a:pt x="4991" y="29534"/>
                  </a:cubicBezTo>
                  <a:cubicBezTo>
                    <a:pt x="8801" y="16834"/>
                    <a:pt x="12611" y="11754"/>
                    <a:pt x="20231" y="6674"/>
                  </a:cubicBezTo>
                  <a:cubicBezTo>
                    <a:pt x="26581" y="1594"/>
                    <a:pt x="36741" y="-946"/>
                    <a:pt x="45631" y="324"/>
                  </a:cubicBezTo>
                  <a:cubicBezTo>
                    <a:pt x="54521" y="324"/>
                    <a:pt x="64681" y="5404"/>
                    <a:pt x="69761" y="11754"/>
                  </a:cubicBezTo>
                  <a:cubicBezTo>
                    <a:pt x="76111" y="18104"/>
                    <a:pt x="79921" y="37154"/>
                    <a:pt x="79921" y="3715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3" id="123"/>
          <p:cNvGrpSpPr/>
          <p:nvPr/>
        </p:nvGrpSpPr>
        <p:grpSpPr>
          <a:xfrm rot="0">
            <a:off x="1680210" y="4803458"/>
            <a:ext cx="139065" cy="914400"/>
            <a:chOff x="0" y="0"/>
            <a:chExt cx="185420" cy="121920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34630" y="50476"/>
              <a:ext cx="98860" cy="1116776"/>
            </a:xfrm>
            <a:custGeom>
              <a:avLst/>
              <a:gdLst/>
              <a:ahLst/>
              <a:cxnLst/>
              <a:rect r="r" b="b" t="t" l="l"/>
              <a:pathLst>
                <a:path h="1116776" w="98860">
                  <a:moveTo>
                    <a:pt x="92370" y="38424"/>
                  </a:moveTo>
                  <a:cubicBezTo>
                    <a:pt x="97450" y="1092524"/>
                    <a:pt x="96180" y="1095064"/>
                    <a:pt x="91100" y="1101414"/>
                  </a:cubicBezTo>
                  <a:cubicBezTo>
                    <a:pt x="84750" y="1109034"/>
                    <a:pt x="69510" y="1117924"/>
                    <a:pt x="59350" y="1116654"/>
                  </a:cubicBezTo>
                  <a:cubicBezTo>
                    <a:pt x="46650" y="1115384"/>
                    <a:pt x="27600" y="1098874"/>
                    <a:pt x="23790" y="1087444"/>
                  </a:cubicBezTo>
                  <a:cubicBezTo>
                    <a:pt x="19980" y="1077284"/>
                    <a:pt x="25060" y="1059504"/>
                    <a:pt x="32680" y="1051884"/>
                  </a:cubicBezTo>
                  <a:cubicBezTo>
                    <a:pt x="42840" y="1044264"/>
                    <a:pt x="66970" y="1040454"/>
                    <a:pt x="78400" y="1044264"/>
                  </a:cubicBezTo>
                  <a:cubicBezTo>
                    <a:pt x="88560" y="1049344"/>
                    <a:pt x="97450" y="1063314"/>
                    <a:pt x="98720" y="1074744"/>
                  </a:cubicBezTo>
                  <a:cubicBezTo>
                    <a:pt x="99990" y="1084904"/>
                    <a:pt x="92370" y="1100144"/>
                    <a:pt x="86020" y="1107764"/>
                  </a:cubicBezTo>
                  <a:cubicBezTo>
                    <a:pt x="79670" y="1112844"/>
                    <a:pt x="70780" y="1116654"/>
                    <a:pt x="63160" y="1116654"/>
                  </a:cubicBezTo>
                  <a:cubicBezTo>
                    <a:pt x="55540" y="1116654"/>
                    <a:pt x="46650" y="1115384"/>
                    <a:pt x="39030" y="1110304"/>
                  </a:cubicBezTo>
                  <a:cubicBezTo>
                    <a:pt x="31410" y="1103954"/>
                    <a:pt x="27600" y="1097604"/>
                    <a:pt x="22520" y="1078554"/>
                  </a:cubicBezTo>
                  <a:cubicBezTo>
                    <a:pt x="-2880" y="976954"/>
                    <a:pt x="-9230" y="140024"/>
                    <a:pt x="16170" y="38424"/>
                  </a:cubicBezTo>
                  <a:cubicBezTo>
                    <a:pt x="19980" y="19374"/>
                    <a:pt x="23790" y="13024"/>
                    <a:pt x="31410" y="6674"/>
                  </a:cubicBezTo>
                  <a:cubicBezTo>
                    <a:pt x="39030" y="1594"/>
                    <a:pt x="50460" y="-946"/>
                    <a:pt x="58080" y="324"/>
                  </a:cubicBezTo>
                  <a:cubicBezTo>
                    <a:pt x="66970" y="1594"/>
                    <a:pt x="77130" y="6674"/>
                    <a:pt x="82210" y="13024"/>
                  </a:cubicBezTo>
                  <a:cubicBezTo>
                    <a:pt x="87290" y="19374"/>
                    <a:pt x="92370" y="38424"/>
                    <a:pt x="92370" y="3842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5" id="125"/>
          <p:cNvGrpSpPr/>
          <p:nvPr/>
        </p:nvGrpSpPr>
        <p:grpSpPr>
          <a:xfrm rot="0">
            <a:off x="1690688" y="4732020"/>
            <a:ext cx="139065" cy="868680"/>
            <a:chOff x="0" y="0"/>
            <a:chExt cx="185420" cy="115824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38474" y="50476"/>
              <a:ext cx="96146" cy="1058276"/>
            </a:xfrm>
            <a:custGeom>
              <a:avLst/>
              <a:gdLst/>
              <a:ahLst/>
              <a:cxnLst/>
              <a:rect r="r" b="b" t="t" l="l"/>
              <a:pathLst>
                <a:path h="1058276" w="96146">
                  <a:moveTo>
                    <a:pt x="96146" y="38424"/>
                  </a:moveTo>
                  <a:cubicBezTo>
                    <a:pt x="79636" y="1049344"/>
                    <a:pt x="70746" y="1054424"/>
                    <a:pt x="60586" y="1056964"/>
                  </a:cubicBezTo>
                  <a:cubicBezTo>
                    <a:pt x="49156" y="1059504"/>
                    <a:pt x="23756" y="1050614"/>
                    <a:pt x="17406" y="1039184"/>
                  </a:cubicBezTo>
                  <a:cubicBezTo>
                    <a:pt x="11056" y="1029024"/>
                    <a:pt x="14866" y="1003624"/>
                    <a:pt x="22486" y="993464"/>
                  </a:cubicBezTo>
                  <a:cubicBezTo>
                    <a:pt x="30106" y="985844"/>
                    <a:pt x="46616" y="979494"/>
                    <a:pt x="56776" y="982034"/>
                  </a:cubicBezTo>
                  <a:cubicBezTo>
                    <a:pt x="68206" y="985844"/>
                    <a:pt x="85986" y="1003624"/>
                    <a:pt x="88526" y="1016324"/>
                  </a:cubicBezTo>
                  <a:cubicBezTo>
                    <a:pt x="89796" y="1026484"/>
                    <a:pt x="83446" y="1041724"/>
                    <a:pt x="74556" y="1049344"/>
                  </a:cubicBezTo>
                  <a:cubicBezTo>
                    <a:pt x="66936" y="1055694"/>
                    <a:pt x="50426" y="1060774"/>
                    <a:pt x="40266" y="1056964"/>
                  </a:cubicBezTo>
                  <a:cubicBezTo>
                    <a:pt x="28836" y="1051884"/>
                    <a:pt x="19946" y="1041724"/>
                    <a:pt x="12326" y="1020134"/>
                  </a:cubicBezTo>
                  <a:cubicBezTo>
                    <a:pt x="-15614" y="935044"/>
                    <a:pt x="12326" y="510864"/>
                    <a:pt x="14866" y="326714"/>
                  </a:cubicBezTo>
                  <a:cubicBezTo>
                    <a:pt x="16136" y="207334"/>
                    <a:pt x="7246" y="70174"/>
                    <a:pt x="21216" y="28264"/>
                  </a:cubicBezTo>
                  <a:cubicBezTo>
                    <a:pt x="25026" y="15564"/>
                    <a:pt x="30106" y="10484"/>
                    <a:pt x="36456" y="6674"/>
                  </a:cubicBezTo>
                  <a:cubicBezTo>
                    <a:pt x="44076" y="1594"/>
                    <a:pt x="54236" y="-946"/>
                    <a:pt x="63126" y="324"/>
                  </a:cubicBezTo>
                  <a:cubicBezTo>
                    <a:pt x="70746" y="1594"/>
                    <a:pt x="80906" y="6674"/>
                    <a:pt x="87256" y="13024"/>
                  </a:cubicBezTo>
                  <a:cubicBezTo>
                    <a:pt x="92336" y="19374"/>
                    <a:pt x="96146" y="38424"/>
                    <a:pt x="96146" y="3842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7" id="127"/>
          <p:cNvGrpSpPr/>
          <p:nvPr/>
        </p:nvGrpSpPr>
        <p:grpSpPr>
          <a:xfrm rot="0">
            <a:off x="1674495" y="4864418"/>
            <a:ext cx="160972" cy="885825"/>
            <a:chOff x="0" y="0"/>
            <a:chExt cx="214630" cy="1181100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41601" y="50557"/>
              <a:ext cx="120959" cy="1079865"/>
            </a:xfrm>
            <a:custGeom>
              <a:avLst/>
              <a:gdLst/>
              <a:ahLst/>
              <a:cxnLst/>
              <a:rect r="r" b="b" t="t" l="l"/>
              <a:pathLst>
                <a:path h="1079865" w="120959">
                  <a:moveTo>
                    <a:pt x="120959" y="40883"/>
                  </a:moveTo>
                  <a:cubicBezTo>
                    <a:pt x="81589" y="597143"/>
                    <a:pt x="96829" y="974333"/>
                    <a:pt x="85399" y="1041643"/>
                  </a:cubicBezTo>
                  <a:cubicBezTo>
                    <a:pt x="82859" y="1054343"/>
                    <a:pt x="82859" y="1058153"/>
                    <a:pt x="77779" y="1064503"/>
                  </a:cubicBezTo>
                  <a:cubicBezTo>
                    <a:pt x="70159" y="1072123"/>
                    <a:pt x="54919" y="1081013"/>
                    <a:pt x="44759" y="1079743"/>
                  </a:cubicBezTo>
                  <a:cubicBezTo>
                    <a:pt x="33329" y="1077203"/>
                    <a:pt x="13009" y="1060693"/>
                    <a:pt x="9199" y="1049263"/>
                  </a:cubicBezTo>
                  <a:cubicBezTo>
                    <a:pt x="6659" y="1039103"/>
                    <a:pt x="11739" y="1022593"/>
                    <a:pt x="19359" y="1014973"/>
                  </a:cubicBezTo>
                  <a:cubicBezTo>
                    <a:pt x="28249" y="1007353"/>
                    <a:pt x="53649" y="1002273"/>
                    <a:pt x="65079" y="1007353"/>
                  </a:cubicBezTo>
                  <a:cubicBezTo>
                    <a:pt x="75239" y="1012433"/>
                    <a:pt x="84129" y="1026403"/>
                    <a:pt x="85399" y="1037833"/>
                  </a:cubicBezTo>
                  <a:cubicBezTo>
                    <a:pt x="85399" y="1047993"/>
                    <a:pt x="79049" y="1063233"/>
                    <a:pt x="71429" y="1070853"/>
                  </a:cubicBezTo>
                  <a:cubicBezTo>
                    <a:pt x="66349" y="1075933"/>
                    <a:pt x="56189" y="1078473"/>
                    <a:pt x="48569" y="1079743"/>
                  </a:cubicBezTo>
                  <a:cubicBezTo>
                    <a:pt x="40949" y="1079743"/>
                    <a:pt x="32059" y="1077203"/>
                    <a:pt x="25709" y="1072123"/>
                  </a:cubicBezTo>
                  <a:cubicBezTo>
                    <a:pt x="18089" y="1067043"/>
                    <a:pt x="13009" y="1059423"/>
                    <a:pt x="9199" y="1041643"/>
                  </a:cubicBezTo>
                  <a:cubicBezTo>
                    <a:pt x="-9851" y="965443"/>
                    <a:pt x="5389" y="594603"/>
                    <a:pt x="13009" y="411723"/>
                  </a:cubicBezTo>
                  <a:cubicBezTo>
                    <a:pt x="20629" y="269483"/>
                    <a:pt x="30789" y="82793"/>
                    <a:pt x="46029" y="33263"/>
                  </a:cubicBezTo>
                  <a:cubicBezTo>
                    <a:pt x="49839" y="19293"/>
                    <a:pt x="51109" y="14213"/>
                    <a:pt x="57459" y="9133"/>
                  </a:cubicBezTo>
                  <a:cubicBezTo>
                    <a:pt x="66349" y="2783"/>
                    <a:pt x="82859" y="-1027"/>
                    <a:pt x="91749" y="243"/>
                  </a:cubicBezTo>
                  <a:cubicBezTo>
                    <a:pt x="100639" y="1513"/>
                    <a:pt x="109529" y="7863"/>
                    <a:pt x="114609" y="15483"/>
                  </a:cubicBezTo>
                  <a:cubicBezTo>
                    <a:pt x="119689" y="21833"/>
                    <a:pt x="120959" y="40883"/>
                    <a:pt x="120959" y="4088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9" id="129"/>
          <p:cNvGrpSpPr/>
          <p:nvPr/>
        </p:nvGrpSpPr>
        <p:grpSpPr>
          <a:xfrm rot="0">
            <a:off x="1702117" y="4775835"/>
            <a:ext cx="160020" cy="809625"/>
            <a:chOff x="0" y="0"/>
            <a:chExt cx="213360" cy="1079500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50308" y="50470"/>
              <a:ext cx="113274" cy="978230"/>
            </a:xfrm>
            <a:custGeom>
              <a:avLst/>
              <a:gdLst/>
              <a:ahLst/>
              <a:cxnLst/>
              <a:rect r="r" b="b" t="t" l="l"/>
              <a:pathLst>
                <a:path h="978230" w="113274">
                  <a:moveTo>
                    <a:pt x="90662" y="40970"/>
                  </a:moveTo>
                  <a:cubicBezTo>
                    <a:pt x="79232" y="546430"/>
                    <a:pt x="118602" y="874090"/>
                    <a:pt x="112252" y="937590"/>
                  </a:cubicBezTo>
                  <a:cubicBezTo>
                    <a:pt x="110982" y="950290"/>
                    <a:pt x="110982" y="954100"/>
                    <a:pt x="105902" y="960450"/>
                  </a:cubicBezTo>
                  <a:cubicBezTo>
                    <a:pt x="99552" y="968070"/>
                    <a:pt x="85582" y="978230"/>
                    <a:pt x="74152" y="978230"/>
                  </a:cubicBezTo>
                  <a:cubicBezTo>
                    <a:pt x="63992" y="978230"/>
                    <a:pt x="48752" y="968070"/>
                    <a:pt x="43672" y="960450"/>
                  </a:cubicBezTo>
                  <a:cubicBezTo>
                    <a:pt x="38592" y="954100"/>
                    <a:pt x="36052" y="945210"/>
                    <a:pt x="36052" y="937590"/>
                  </a:cubicBezTo>
                  <a:cubicBezTo>
                    <a:pt x="37322" y="929970"/>
                    <a:pt x="39862" y="921080"/>
                    <a:pt x="46212" y="914730"/>
                  </a:cubicBezTo>
                  <a:cubicBezTo>
                    <a:pt x="52562" y="908380"/>
                    <a:pt x="67802" y="900760"/>
                    <a:pt x="79232" y="902030"/>
                  </a:cubicBezTo>
                  <a:cubicBezTo>
                    <a:pt x="89392" y="903300"/>
                    <a:pt x="103362" y="913460"/>
                    <a:pt x="108442" y="921080"/>
                  </a:cubicBezTo>
                  <a:cubicBezTo>
                    <a:pt x="112252" y="928700"/>
                    <a:pt x="114792" y="937590"/>
                    <a:pt x="112252" y="945210"/>
                  </a:cubicBezTo>
                  <a:cubicBezTo>
                    <a:pt x="108442" y="956640"/>
                    <a:pt x="89392" y="974420"/>
                    <a:pt x="79232" y="976960"/>
                  </a:cubicBezTo>
                  <a:cubicBezTo>
                    <a:pt x="70342" y="979500"/>
                    <a:pt x="61452" y="976960"/>
                    <a:pt x="55102" y="971880"/>
                  </a:cubicBezTo>
                  <a:cubicBezTo>
                    <a:pt x="47482" y="966800"/>
                    <a:pt x="42402" y="959180"/>
                    <a:pt x="36052" y="941400"/>
                  </a:cubicBezTo>
                  <a:cubicBezTo>
                    <a:pt x="14462" y="871550"/>
                    <a:pt x="3032" y="547700"/>
                    <a:pt x="492" y="382600"/>
                  </a:cubicBezTo>
                  <a:cubicBezTo>
                    <a:pt x="-778" y="250520"/>
                    <a:pt x="-778" y="72720"/>
                    <a:pt x="15732" y="27000"/>
                  </a:cubicBezTo>
                  <a:cubicBezTo>
                    <a:pt x="20812" y="14300"/>
                    <a:pt x="25892" y="9220"/>
                    <a:pt x="33512" y="5410"/>
                  </a:cubicBezTo>
                  <a:cubicBezTo>
                    <a:pt x="39862" y="1600"/>
                    <a:pt x="51292" y="-940"/>
                    <a:pt x="60182" y="330"/>
                  </a:cubicBezTo>
                  <a:cubicBezTo>
                    <a:pt x="67802" y="1600"/>
                    <a:pt x="77962" y="7950"/>
                    <a:pt x="83042" y="14300"/>
                  </a:cubicBezTo>
                  <a:cubicBezTo>
                    <a:pt x="88122" y="21920"/>
                    <a:pt x="90662" y="40970"/>
                    <a:pt x="90662" y="4097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1" id="131"/>
          <p:cNvGrpSpPr/>
          <p:nvPr/>
        </p:nvGrpSpPr>
        <p:grpSpPr>
          <a:xfrm rot="0">
            <a:off x="1674495" y="4810125"/>
            <a:ext cx="160972" cy="802957"/>
            <a:chOff x="0" y="0"/>
            <a:chExt cx="214630" cy="107061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40196" y="49030"/>
              <a:ext cx="122364" cy="970319"/>
            </a:xfrm>
            <a:custGeom>
              <a:avLst/>
              <a:gdLst/>
              <a:ahLst/>
              <a:cxnLst/>
              <a:rect r="r" b="b" t="t" l="l"/>
              <a:pathLst>
                <a:path h="970319" w="122364">
                  <a:moveTo>
                    <a:pt x="122364" y="44950"/>
                  </a:moveTo>
                  <a:cubicBezTo>
                    <a:pt x="80454" y="404360"/>
                    <a:pt x="98234" y="861560"/>
                    <a:pt x="86804" y="931410"/>
                  </a:cubicBezTo>
                  <a:cubicBezTo>
                    <a:pt x="84264" y="945380"/>
                    <a:pt x="84264" y="949190"/>
                    <a:pt x="79184" y="955540"/>
                  </a:cubicBezTo>
                  <a:cubicBezTo>
                    <a:pt x="71564" y="961890"/>
                    <a:pt x="56324" y="970780"/>
                    <a:pt x="46164" y="969510"/>
                  </a:cubicBezTo>
                  <a:cubicBezTo>
                    <a:pt x="36004" y="969510"/>
                    <a:pt x="22034" y="959350"/>
                    <a:pt x="15684" y="951730"/>
                  </a:cubicBezTo>
                  <a:cubicBezTo>
                    <a:pt x="10604" y="945380"/>
                    <a:pt x="9334" y="935220"/>
                    <a:pt x="10604" y="927600"/>
                  </a:cubicBezTo>
                  <a:cubicBezTo>
                    <a:pt x="11874" y="919980"/>
                    <a:pt x="14414" y="911090"/>
                    <a:pt x="20764" y="906010"/>
                  </a:cubicBezTo>
                  <a:cubicBezTo>
                    <a:pt x="28384" y="899660"/>
                    <a:pt x="43624" y="892040"/>
                    <a:pt x="55054" y="894580"/>
                  </a:cubicBezTo>
                  <a:cubicBezTo>
                    <a:pt x="65214" y="895850"/>
                    <a:pt x="77914" y="907280"/>
                    <a:pt x="82994" y="916170"/>
                  </a:cubicBezTo>
                  <a:cubicBezTo>
                    <a:pt x="86804" y="922520"/>
                    <a:pt x="88074" y="932680"/>
                    <a:pt x="85534" y="940300"/>
                  </a:cubicBezTo>
                  <a:cubicBezTo>
                    <a:pt x="81724" y="950460"/>
                    <a:pt x="61404" y="966970"/>
                    <a:pt x="49974" y="969510"/>
                  </a:cubicBezTo>
                  <a:cubicBezTo>
                    <a:pt x="42354" y="972050"/>
                    <a:pt x="33464" y="968240"/>
                    <a:pt x="27114" y="963160"/>
                  </a:cubicBezTo>
                  <a:cubicBezTo>
                    <a:pt x="19494" y="956810"/>
                    <a:pt x="14414" y="950460"/>
                    <a:pt x="10604" y="931410"/>
                  </a:cubicBezTo>
                  <a:cubicBezTo>
                    <a:pt x="-9716" y="851400"/>
                    <a:pt x="2984" y="401820"/>
                    <a:pt x="16954" y="236720"/>
                  </a:cubicBezTo>
                  <a:cubicBezTo>
                    <a:pt x="24574" y="144010"/>
                    <a:pt x="33464" y="53840"/>
                    <a:pt x="49974" y="22090"/>
                  </a:cubicBezTo>
                  <a:cubicBezTo>
                    <a:pt x="56324" y="10660"/>
                    <a:pt x="61404" y="6850"/>
                    <a:pt x="69024" y="3040"/>
                  </a:cubicBezTo>
                  <a:cubicBezTo>
                    <a:pt x="77914" y="-770"/>
                    <a:pt x="88074" y="-770"/>
                    <a:pt x="96964" y="1770"/>
                  </a:cubicBezTo>
                  <a:cubicBezTo>
                    <a:pt x="104584" y="4310"/>
                    <a:pt x="113474" y="10660"/>
                    <a:pt x="117284" y="18280"/>
                  </a:cubicBezTo>
                  <a:cubicBezTo>
                    <a:pt x="122364" y="25900"/>
                    <a:pt x="122364" y="44950"/>
                    <a:pt x="122364" y="449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3" id="133"/>
          <p:cNvGrpSpPr/>
          <p:nvPr/>
        </p:nvGrpSpPr>
        <p:grpSpPr>
          <a:xfrm rot="0">
            <a:off x="1652588" y="4918710"/>
            <a:ext cx="287655" cy="1006793"/>
            <a:chOff x="0" y="0"/>
            <a:chExt cx="383540" cy="1342390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48770" y="50342"/>
              <a:ext cx="283269" cy="1241368"/>
            </a:xfrm>
            <a:custGeom>
              <a:avLst/>
              <a:gdLst/>
              <a:ahLst/>
              <a:cxnLst/>
              <a:rect r="r" b="b" t="t" l="l"/>
              <a:pathLst>
                <a:path h="1241368" w="283269">
                  <a:moveTo>
                    <a:pt x="92200" y="41098"/>
                  </a:moveTo>
                  <a:cubicBezTo>
                    <a:pt x="80770" y="531318"/>
                    <a:pt x="83310" y="552908"/>
                    <a:pt x="93470" y="603708"/>
                  </a:cubicBezTo>
                  <a:cubicBezTo>
                    <a:pt x="107440" y="683718"/>
                    <a:pt x="139190" y="804368"/>
                    <a:pt x="170940" y="903428"/>
                  </a:cubicBezTo>
                  <a:cubicBezTo>
                    <a:pt x="202690" y="1003758"/>
                    <a:pt x="280160" y="1157428"/>
                    <a:pt x="282700" y="1201878"/>
                  </a:cubicBezTo>
                  <a:cubicBezTo>
                    <a:pt x="283970" y="1213308"/>
                    <a:pt x="281430" y="1218388"/>
                    <a:pt x="276350" y="1224738"/>
                  </a:cubicBezTo>
                  <a:cubicBezTo>
                    <a:pt x="270000" y="1232358"/>
                    <a:pt x="256030" y="1242518"/>
                    <a:pt x="244600" y="1241248"/>
                  </a:cubicBezTo>
                  <a:cubicBezTo>
                    <a:pt x="233170" y="1241248"/>
                    <a:pt x="212850" y="1224738"/>
                    <a:pt x="207770" y="1213308"/>
                  </a:cubicBezTo>
                  <a:cubicBezTo>
                    <a:pt x="203960" y="1205688"/>
                    <a:pt x="205230" y="1196798"/>
                    <a:pt x="209040" y="1189178"/>
                  </a:cubicBezTo>
                  <a:cubicBezTo>
                    <a:pt x="214120" y="1180288"/>
                    <a:pt x="226820" y="1168858"/>
                    <a:pt x="236980" y="1166318"/>
                  </a:cubicBezTo>
                  <a:cubicBezTo>
                    <a:pt x="247140" y="1163778"/>
                    <a:pt x="263650" y="1168858"/>
                    <a:pt x="271270" y="1175208"/>
                  </a:cubicBezTo>
                  <a:cubicBezTo>
                    <a:pt x="278890" y="1182828"/>
                    <a:pt x="285240" y="1199338"/>
                    <a:pt x="282700" y="1209498"/>
                  </a:cubicBezTo>
                  <a:cubicBezTo>
                    <a:pt x="278890" y="1220928"/>
                    <a:pt x="261110" y="1239978"/>
                    <a:pt x="248410" y="1241248"/>
                  </a:cubicBezTo>
                  <a:cubicBezTo>
                    <a:pt x="236980" y="1242518"/>
                    <a:pt x="223010" y="1233628"/>
                    <a:pt x="209040" y="1217118"/>
                  </a:cubicBezTo>
                  <a:cubicBezTo>
                    <a:pt x="174750" y="1175208"/>
                    <a:pt x="129030" y="1025348"/>
                    <a:pt x="97280" y="925018"/>
                  </a:cubicBezTo>
                  <a:cubicBezTo>
                    <a:pt x="65530" y="823418"/>
                    <a:pt x="32510" y="696418"/>
                    <a:pt x="17270" y="612598"/>
                  </a:cubicBezTo>
                  <a:cubicBezTo>
                    <a:pt x="7110" y="557988"/>
                    <a:pt x="4570" y="533858"/>
                    <a:pt x="2030" y="474168"/>
                  </a:cubicBezTo>
                  <a:cubicBezTo>
                    <a:pt x="-1780" y="370028"/>
                    <a:pt x="-1780" y="94438"/>
                    <a:pt x="16000" y="34748"/>
                  </a:cubicBezTo>
                  <a:cubicBezTo>
                    <a:pt x="21080" y="18238"/>
                    <a:pt x="27430" y="10618"/>
                    <a:pt x="35050" y="5538"/>
                  </a:cubicBezTo>
                  <a:cubicBezTo>
                    <a:pt x="42670" y="458"/>
                    <a:pt x="54100" y="-812"/>
                    <a:pt x="61720" y="458"/>
                  </a:cubicBezTo>
                  <a:cubicBezTo>
                    <a:pt x="70610" y="2998"/>
                    <a:pt x="79500" y="8078"/>
                    <a:pt x="84580" y="15698"/>
                  </a:cubicBezTo>
                  <a:cubicBezTo>
                    <a:pt x="89660" y="22048"/>
                    <a:pt x="92200" y="41098"/>
                    <a:pt x="92200" y="4109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5" id="135"/>
          <p:cNvGrpSpPr/>
          <p:nvPr/>
        </p:nvGrpSpPr>
        <p:grpSpPr>
          <a:xfrm rot="0">
            <a:off x="1630680" y="5177790"/>
            <a:ext cx="336232" cy="776288"/>
            <a:chOff x="0" y="0"/>
            <a:chExt cx="448310" cy="1035050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50476" y="49478"/>
              <a:ext cx="346547" cy="934002"/>
            </a:xfrm>
            <a:custGeom>
              <a:avLst/>
              <a:gdLst/>
              <a:ahLst/>
              <a:cxnLst/>
              <a:rect r="r" b="b" t="t" l="l"/>
              <a:pathLst>
                <a:path h="934002" w="346547">
                  <a:moveTo>
                    <a:pt x="72714" y="24182"/>
                  </a:moveTo>
                  <a:cubicBezTo>
                    <a:pt x="221304" y="440742"/>
                    <a:pt x="340684" y="805232"/>
                    <a:pt x="344494" y="883972"/>
                  </a:cubicBezTo>
                  <a:cubicBezTo>
                    <a:pt x="345764" y="903022"/>
                    <a:pt x="345764" y="910642"/>
                    <a:pt x="339414" y="918262"/>
                  </a:cubicBezTo>
                  <a:cubicBezTo>
                    <a:pt x="333064" y="927152"/>
                    <a:pt x="316554" y="934772"/>
                    <a:pt x="306394" y="933502"/>
                  </a:cubicBezTo>
                  <a:cubicBezTo>
                    <a:pt x="296234" y="933502"/>
                    <a:pt x="280994" y="924612"/>
                    <a:pt x="275914" y="914452"/>
                  </a:cubicBezTo>
                  <a:cubicBezTo>
                    <a:pt x="270834" y="905562"/>
                    <a:pt x="269564" y="889052"/>
                    <a:pt x="274644" y="878892"/>
                  </a:cubicBezTo>
                  <a:cubicBezTo>
                    <a:pt x="278454" y="870002"/>
                    <a:pt x="292424" y="859842"/>
                    <a:pt x="302584" y="858572"/>
                  </a:cubicBezTo>
                  <a:cubicBezTo>
                    <a:pt x="312744" y="856032"/>
                    <a:pt x="329254" y="862382"/>
                    <a:pt x="336874" y="870002"/>
                  </a:cubicBezTo>
                  <a:cubicBezTo>
                    <a:pt x="344494" y="877622"/>
                    <a:pt x="348304" y="894132"/>
                    <a:pt x="345764" y="904292"/>
                  </a:cubicBezTo>
                  <a:cubicBezTo>
                    <a:pt x="343224" y="914452"/>
                    <a:pt x="331794" y="927152"/>
                    <a:pt x="322904" y="930962"/>
                  </a:cubicBezTo>
                  <a:cubicBezTo>
                    <a:pt x="315284" y="934772"/>
                    <a:pt x="306394" y="934772"/>
                    <a:pt x="298774" y="932232"/>
                  </a:cubicBezTo>
                  <a:cubicBezTo>
                    <a:pt x="288614" y="928422"/>
                    <a:pt x="282264" y="923342"/>
                    <a:pt x="272104" y="908102"/>
                  </a:cubicBezTo>
                  <a:cubicBezTo>
                    <a:pt x="232734" y="840792"/>
                    <a:pt x="148914" y="466142"/>
                    <a:pt x="96844" y="306122"/>
                  </a:cubicBezTo>
                  <a:cubicBezTo>
                    <a:pt x="61284" y="200712"/>
                    <a:pt x="2864" y="86412"/>
                    <a:pt x="324" y="43232"/>
                  </a:cubicBezTo>
                  <a:cubicBezTo>
                    <a:pt x="-946" y="30532"/>
                    <a:pt x="1594" y="24182"/>
                    <a:pt x="6674" y="16562"/>
                  </a:cubicBezTo>
                  <a:cubicBezTo>
                    <a:pt x="10484" y="10212"/>
                    <a:pt x="19374" y="3862"/>
                    <a:pt x="28264" y="1322"/>
                  </a:cubicBezTo>
                  <a:cubicBezTo>
                    <a:pt x="35884" y="-1218"/>
                    <a:pt x="47314" y="52"/>
                    <a:pt x="54934" y="3862"/>
                  </a:cubicBezTo>
                  <a:cubicBezTo>
                    <a:pt x="62554" y="7672"/>
                    <a:pt x="72714" y="24182"/>
                    <a:pt x="72714" y="2418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7" id="137"/>
          <p:cNvGrpSpPr/>
          <p:nvPr/>
        </p:nvGrpSpPr>
        <p:grpSpPr>
          <a:xfrm rot="0">
            <a:off x="1685925" y="5222558"/>
            <a:ext cx="286703" cy="681038"/>
            <a:chOff x="0" y="0"/>
            <a:chExt cx="382270" cy="908050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50800" y="49804"/>
              <a:ext cx="280721" cy="806335"/>
            </a:xfrm>
            <a:custGeom>
              <a:avLst/>
              <a:gdLst/>
              <a:ahLst/>
              <a:cxnLst/>
              <a:rect r="r" b="b" t="t" l="l"/>
              <a:pathLst>
                <a:path h="806335" w="280721">
                  <a:moveTo>
                    <a:pt x="74930" y="28936"/>
                  </a:moveTo>
                  <a:cubicBezTo>
                    <a:pt x="184150" y="483596"/>
                    <a:pt x="273050" y="695686"/>
                    <a:pt x="278130" y="756646"/>
                  </a:cubicBezTo>
                  <a:cubicBezTo>
                    <a:pt x="279400" y="774426"/>
                    <a:pt x="278130" y="783316"/>
                    <a:pt x="273050" y="792206"/>
                  </a:cubicBezTo>
                  <a:cubicBezTo>
                    <a:pt x="269240" y="798556"/>
                    <a:pt x="261620" y="804906"/>
                    <a:pt x="252730" y="806176"/>
                  </a:cubicBezTo>
                  <a:cubicBezTo>
                    <a:pt x="241300" y="807446"/>
                    <a:pt x="217170" y="799826"/>
                    <a:pt x="209550" y="789666"/>
                  </a:cubicBezTo>
                  <a:cubicBezTo>
                    <a:pt x="203200" y="780776"/>
                    <a:pt x="203200" y="764266"/>
                    <a:pt x="207010" y="754106"/>
                  </a:cubicBezTo>
                  <a:cubicBezTo>
                    <a:pt x="212090" y="745216"/>
                    <a:pt x="224790" y="733786"/>
                    <a:pt x="234950" y="732516"/>
                  </a:cubicBezTo>
                  <a:cubicBezTo>
                    <a:pt x="247650" y="731246"/>
                    <a:pt x="270510" y="743946"/>
                    <a:pt x="276860" y="752836"/>
                  </a:cubicBezTo>
                  <a:cubicBezTo>
                    <a:pt x="280670" y="759186"/>
                    <a:pt x="281940" y="769346"/>
                    <a:pt x="279400" y="776966"/>
                  </a:cubicBezTo>
                  <a:cubicBezTo>
                    <a:pt x="276860" y="787126"/>
                    <a:pt x="266700" y="801096"/>
                    <a:pt x="256540" y="804906"/>
                  </a:cubicBezTo>
                  <a:cubicBezTo>
                    <a:pt x="245110" y="808716"/>
                    <a:pt x="226060" y="804906"/>
                    <a:pt x="212090" y="793476"/>
                  </a:cubicBezTo>
                  <a:cubicBezTo>
                    <a:pt x="187960" y="770616"/>
                    <a:pt x="175260" y="699496"/>
                    <a:pt x="156210" y="641076"/>
                  </a:cubicBezTo>
                  <a:cubicBezTo>
                    <a:pt x="129540" y="564876"/>
                    <a:pt x="100330" y="468356"/>
                    <a:pt x="74930" y="374376"/>
                  </a:cubicBezTo>
                  <a:cubicBezTo>
                    <a:pt x="48260" y="270236"/>
                    <a:pt x="1270" y="93706"/>
                    <a:pt x="0" y="44176"/>
                  </a:cubicBezTo>
                  <a:cubicBezTo>
                    <a:pt x="0" y="30206"/>
                    <a:pt x="0" y="25126"/>
                    <a:pt x="3810" y="17506"/>
                  </a:cubicBezTo>
                  <a:cubicBezTo>
                    <a:pt x="8890" y="11156"/>
                    <a:pt x="16510" y="3536"/>
                    <a:pt x="25400" y="996"/>
                  </a:cubicBezTo>
                  <a:cubicBezTo>
                    <a:pt x="34290" y="-1544"/>
                    <a:pt x="52070" y="996"/>
                    <a:pt x="59690" y="6076"/>
                  </a:cubicBezTo>
                  <a:cubicBezTo>
                    <a:pt x="67310" y="11156"/>
                    <a:pt x="74930" y="28936"/>
                    <a:pt x="74930" y="2893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9" id="139"/>
          <p:cNvGrpSpPr/>
          <p:nvPr/>
        </p:nvGrpSpPr>
        <p:grpSpPr>
          <a:xfrm rot="0">
            <a:off x="1625917" y="5189220"/>
            <a:ext cx="407670" cy="692468"/>
            <a:chOff x="0" y="0"/>
            <a:chExt cx="543560" cy="923290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49479" y="49030"/>
              <a:ext cx="442174" cy="823936"/>
            </a:xfrm>
            <a:custGeom>
              <a:avLst/>
              <a:gdLst/>
              <a:ahLst/>
              <a:cxnLst/>
              <a:rect r="r" b="b" t="t" l="l"/>
              <a:pathLst>
                <a:path h="823936" w="442174">
                  <a:moveTo>
                    <a:pt x="71171" y="19550"/>
                  </a:moveTo>
                  <a:cubicBezTo>
                    <a:pt x="264211" y="382770"/>
                    <a:pt x="425501" y="696460"/>
                    <a:pt x="438201" y="770120"/>
                  </a:cubicBezTo>
                  <a:cubicBezTo>
                    <a:pt x="442011" y="787900"/>
                    <a:pt x="442011" y="796790"/>
                    <a:pt x="436931" y="805680"/>
                  </a:cubicBezTo>
                  <a:cubicBezTo>
                    <a:pt x="430581" y="814570"/>
                    <a:pt x="416611" y="823460"/>
                    <a:pt x="406451" y="823460"/>
                  </a:cubicBezTo>
                  <a:cubicBezTo>
                    <a:pt x="395021" y="823460"/>
                    <a:pt x="379781" y="817110"/>
                    <a:pt x="373431" y="808220"/>
                  </a:cubicBezTo>
                  <a:cubicBezTo>
                    <a:pt x="367081" y="799330"/>
                    <a:pt x="364541" y="782820"/>
                    <a:pt x="368351" y="772660"/>
                  </a:cubicBezTo>
                  <a:cubicBezTo>
                    <a:pt x="372161" y="763770"/>
                    <a:pt x="383591" y="751070"/>
                    <a:pt x="393751" y="748530"/>
                  </a:cubicBezTo>
                  <a:cubicBezTo>
                    <a:pt x="403911" y="745990"/>
                    <a:pt x="421691" y="749800"/>
                    <a:pt x="429311" y="756150"/>
                  </a:cubicBezTo>
                  <a:cubicBezTo>
                    <a:pt x="436931" y="763770"/>
                    <a:pt x="443281" y="779010"/>
                    <a:pt x="442011" y="790440"/>
                  </a:cubicBezTo>
                  <a:cubicBezTo>
                    <a:pt x="440741" y="800600"/>
                    <a:pt x="430581" y="814570"/>
                    <a:pt x="421691" y="819650"/>
                  </a:cubicBezTo>
                  <a:cubicBezTo>
                    <a:pt x="415341" y="823460"/>
                    <a:pt x="405181" y="824730"/>
                    <a:pt x="397561" y="823460"/>
                  </a:cubicBezTo>
                  <a:cubicBezTo>
                    <a:pt x="388671" y="820920"/>
                    <a:pt x="381051" y="815840"/>
                    <a:pt x="369621" y="801870"/>
                  </a:cubicBezTo>
                  <a:cubicBezTo>
                    <a:pt x="322631" y="743450"/>
                    <a:pt x="196901" y="419600"/>
                    <a:pt x="128321" y="281170"/>
                  </a:cubicBezTo>
                  <a:cubicBezTo>
                    <a:pt x="80061" y="187190"/>
                    <a:pt x="8941" y="88130"/>
                    <a:pt x="1321" y="47490"/>
                  </a:cubicBezTo>
                  <a:cubicBezTo>
                    <a:pt x="-1219" y="34790"/>
                    <a:pt x="51" y="28440"/>
                    <a:pt x="3861" y="20820"/>
                  </a:cubicBezTo>
                  <a:cubicBezTo>
                    <a:pt x="7671" y="13200"/>
                    <a:pt x="16561" y="5580"/>
                    <a:pt x="24181" y="3040"/>
                  </a:cubicBezTo>
                  <a:cubicBezTo>
                    <a:pt x="31801" y="-770"/>
                    <a:pt x="43231" y="-770"/>
                    <a:pt x="50851" y="1770"/>
                  </a:cubicBezTo>
                  <a:cubicBezTo>
                    <a:pt x="58471" y="5580"/>
                    <a:pt x="71171" y="19550"/>
                    <a:pt x="71171" y="195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1" id="141"/>
          <p:cNvGrpSpPr/>
          <p:nvPr/>
        </p:nvGrpSpPr>
        <p:grpSpPr>
          <a:xfrm rot="0">
            <a:off x="1668780" y="5198745"/>
            <a:ext cx="232410" cy="633412"/>
            <a:chOff x="0" y="0"/>
            <a:chExt cx="309880" cy="84455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50475" y="50800"/>
              <a:ext cx="208851" cy="742950"/>
            </a:xfrm>
            <a:custGeom>
              <a:avLst/>
              <a:gdLst/>
              <a:ahLst/>
              <a:cxnLst/>
              <a:rect r="r" b="b" t="t" l="l"/>
              <a:pathLst>
                <a:path h="742950" w="208851">
                  <a:moveTo>
                    <a:pt x="75255" y="30480"/>
                  </a:moveTo>
                  <a:cubicBezTo>
                    <a:pt x="206065" y="716280"/>
                    <a:pt x="203525" y="723900"/>
                    <a:pt x="197175" y="731520"/>
                  </a:cubicBezTo>
                  <a:cubicBezTo>
                    <a:pt x="192095" y="737870"/>
                    <a:pt x="183205" y="742950"/>
                    <a:pt x="175585" y="742950"/>
                  </a:cubicBezTo>
                  <a:cubicBezTo>
                    <a:pt x="165425" y="742950"/>
                    <a:pt x="148915" y="737870"/>
                    <a:pt x="142565" y="730250"/>
                  </a:cubicBezTo>
                  <a:cubicBezTo>
                    <a:pt x="136215" y="725170"/>
                    <a:pt x="132405" y="716280"/>
                    <a:pt x="132405" y="708660"/>
                  </a:cubicBezTo>
                  <a:cubicBezTo>
                    <a:pt x="131135" y="701040"/>
                    <a:pt x="133675" y="690880"/>
                    <a:pt x="137485" y="684530"/>
                  </a:cubicBezTo>
                  <a:cubicBezTo>
                    <a:pt x="143835" y="676910"/>
                    <a:pt x="157805" y="668020"/>
                    <a:pt x="169235" y="666750"/>
                  </a:cubicBezTo>
                  <a:cubicBezTo>
                    <a:pt x="179395" y="666750"/>
                    <a:pt x="194635" y="675640"/>
                    <a:pt x="200985" y="683260"/>
                  </a:cubicBezTo>
                  <a:cubicBezTo>
                    <a:pt x="206065" y="688340"/>
                    <a:pt x="209875" y="697230"/>
                    <a:pt x="208605" y="706120"/>
                  </a:cubicBezTo>
                  <a:cubicBezTo>
                    <a:pt x="206065" y="717550"/>
                    <a:pt x="192095" y="739140"/>
                    <a:pt x="179395" y="741680"/>
                  </a:cubicBezTo>
                  <a:cubicBezTo>
                    <a:pt x="167965" y="745490"/>
                    <a:pt x="150185" y="739140"/>
                    <a:pt x="137485" y="723900"/>
                  </a:cubicBezTo>
                  <a:cubicBezTo>
                    <a:pt x="105735" y="685800"/>
                    <a:pt x="96845" y="535940"/>
                    <a:pt x="75255" y="430530"/>
                  </a:cubicBezTo>
                  <a:cubicBezTo>
                    <a:pt x="51125" y="308610"/>
                    <a:pt x="-4755" y="88900"/>
                    <a:pt x="325" y="36830"/>
                  </a:cubicBezTo>
                  <a:cubicBezTo>
                    <a:pt x="1595" y="22860"/>
                    <a:pt x="5405" y="17780"/>
                    <a:pt x="10485" y="11430"/>
                  </a:cubicBezTo>
                  <a:cubicBezTo>
                    <a:pt x="16835" y="5080"/>
                    <a:pt x="26995" y="1270"/>
                    <a:pt x="35885" y="0"/>
                  </a:cubicBezTo>
                  <a:cubicBezTo>
                    <a:pt x="43505" y="0"/>
                    <a:pt x="54935" y="2540"/>
                    <a:pt x="61285" y="7620"/>
                  </a:cubicBezTo>
                  <a:cubicBezTo>
                    <a:pt x="67635" y="12700"/>
                    <a:pt x="75255" y="30480"/>
                    <a:pt x="75255" y="304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3" id="143"/>
          <p:cNvGrpSpPr/>
          <p:nvPr/>
        </p:nvGrpSpPr>
        <p:grpSpPr>
          <a:xfrm rot="0">
            <a:off x="1646873" y="4990147"/>
            <a:ext cx="232410" cy="748665"/>
            <a:chOff x="0" y="0"/>
            <a:chExt cx="309880" cy="998220"/>
          </a:xfrm>
        </p:grpSpPr>
        <p:sp>
          <p:nvSpPr>
            <p:cNvPr name="Freeform 144" id="144"/>
            <p:cNvSpPr/>
            <p:nvPr/>
          </p:nvSpPr>
          <p:spPr>
            <a:xfrm flipH="false" flipV="false" rot="0">
              <a:off x="50501" y="50476"/>
              <a:ext cx="208229" cy="897420"/>
            </a:xfrm>
            <a:custGeom>
              <a:avLst/>
              <a:gdLst/>
              <a:ahLst/>
              <a:cxnLst/>
              <a:rect r="r" b="b" t="t" l="l"/>
              <a:pathLst>
                <a:path h="897420" w="208229">
                  <a:moveTo>
                    <a:pt x="75229" y="29534"/>
                  </a:moveTo>
                  <a:cubicBezTo>
                    <a:pt x="175559" y="564204"/>
                    <a:pt x="214929" y="792804"/>
                    <a:pt x="207309" y="853764"/>
                  </a:cubicBezTo>
                  <a:cubicBezTo>
                    <a:pt x="206039" y="871544"/>
                    <a:pt x="203499" y="880434"/>
                    <a:pt x="194609" y="888054"/>
                  </a:cubicBezTo>
                  <a:cubicBezTo>
                    <a:pt x="186989" y="894404"/>
                    <a:pt x="170479" y="898214"/>
                    <a:pt x="160319" y="895674"/>
                  </a:cubicBezTo>
                  <a:cubicBezTo>
                    <a:pt x="150159" y="893134"/>
                    <a:pt x="137459" y="881704"/>
                    <a:pt x="133649" y="871544"/>
                  </a:cubicBezTo>
                  <a:cubicBezTo>
                    <a:pt x="131109" y="861384"/>
                    <a:pt x="133649" y="844874"/>
                    <a:pt x="139999" y="835984"/>
                  </a:cubicBezTo>
                  <a:cubicBezTo>
                    <a:pt x="145079" y="828364"/>
                    <a:pt x="161589" y="820744"/>
                    <a:pt x="171749" y="820744"/>
                  </a:cubicBezTo>
                  <a:cubicBezTo>
                    <a:pt x="181909" y="820744"/>
                    <a:pt x="197149" y="829634"/>
                    <a:pt x="202229" y="838524"/>
                  </a:cubicBezTo>
                  <a:cubicBezTo>
                    <a:pt x="208579" y="847414"/>
                    <a:pt x="208579" y="865194"/>
                    <a:pt x="204769" y="874084"/>
                  </a:cubicBezTo>
                  <a:cubicBezTo>
                    <a:pt x="200959" y="884244"/>
                    <a:pt x="186989" y="894404"/>
                    <a:pt x="176829" y="896944"/>
                  </a:cubicBezTo>
                  <a:cubicBezTo>
                    <a:pt x="169209" y="898214"/>
                    <a:pt x="160319" y="896944"/>
                    <a:pt x="152699" y="893134"/>
                  </a:cubicBezTo>
                  <a:cubicBezTo>
                    <a:pt x="143809" y="888054"/>
                    <a:pt x="138729" y="880434"/>
                    <a:pt x="132379" y="863924"/>
                  </a:cubicBezTo>
                  <a:cubicBezTo>
                    <a:pt x="109519" y="805504"/>
                    <a:pt x="100629" y="576904"/>
                    <a:pt x="77769" y="437204"/>
                  </a:cubicBezTo>
                  <a:cubicBezTo>
                    <a:pt x="56179" y="301314"/>
                    <a:pt x="-4781" y="90494"/>
                    <a:pt x="299" y="37154"/>
                  </a:cubicBezTo>
                  <a:cubicBezTo>
                    <a:pt x="1569" y="24454"/>
                    <a:pt x="4109" y="19374"/>
                    <a:pt x="10459" y="13024"/>
                  </a:cubicBezTo>
                  <a:cubicBezTo>
                    <a:pt x="15539" y="6674"/>
                    <a:pt x="25699" y="1594"/>
                    <a:pt x="34589" y="324"/>
                  </a:cubicBezTo>
                  <a:cubicBezTo>
                    <a:pt x="42209" y="-946"/>
                    <a:pt x="53639" y="1594"/>
                    <a:pt x="59989" y="6674"/>
                  </a:cubicBezTo>
                  <a:cubicBezTo>
                    <a:pt x="67609" y="11754"/>
                    <a:pt x="75229" y="29534"/>
                    <a:pt x="75229" y="2953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5" id="145"/>
          <p:cNvGrpSpPr/>
          <p:nvPr/>
        </p:nvGrpSpPr>
        <p:grpSpPr>
          <a:xfrm rot="0">
            <a:off x="1641158" y="4704397"/>
            <a:ext cx="188595" cy="974407"/>
            <a:chOff x="0" y="0"/>
            <a:chExt cx="251460" cy="1299210"/>
          </a:xfrm>
        </p:grpSpPr>
        <p:sp>
          <p:nvSpPr>
            <p:cNvPr name="Freeform 146" id="146"/>
            <p:cNvSpPr/>
            <p:nvPr/>
          </p:nvSpPr>
          <p:spPr>
            <a:xfrm flipH="false" flipV="false" rot="0">
              <a:off x="45558" y="50342"/>
              <a:ext cx="155102" cy="1198392"/>
            </a:xfrm>
            <a:custGeom>
              <a:avLst/>
              <a:gdLst/>
              <a:ahLst/>
              <a:cxnLst/>
              <a:rect r="r" b="b" t="t" l="l"/>
              <a:pathLst>
                <a:path h="1198392" w="155102">
                  <a:moveTo>
                    <a:pt x="155102" y="41098"/>
                  </a:moveTo>
                  <a:cubicBezTo>
                    <a:pt x="87792" y="799288"/>
                    <a:pt x="100492" y="1090118"/>
                    <a:pt x="81442" y="1159968"/>
                  </a:cubicBezTo>
                  <a:cubicBezTo>
                    <a:pt x="76362" y="1177748"/>
                    <a:pt x="72552" y="1185368"/>
                    <a:pt x="64932" y="1191718"/>
                  </a:cubicBezTo>
                  <a:cubicBezTo>
                    <a:pt x="57312" y="1196798"/>
                    <a:pt x="48422" y="1199338"/>
                    <a:pt x="40802" y="1198068"/>
                  </a:cubicBezTo>
                  <a:cubicBezTo>
                    <a:pt x="30642" y="1195528"/>
                    <a:pt x="16672" y="1186638"/>
                    <a:pt x="10322" y="1179018"/>
                  </a:cubicBezTo>
                  <a:cubicBezTo>
                    <a:pt x="6512" y="1171398"/>
                    <a:pt x="3972" y="1162508"/>
                    <a:pt x="5242" y="1154888"/>
                  </a:cubicBezTo>
                  <a:cubicBezTo>
                    <a:pt x="7782" y="1144728"/>
                    <a:pt x="17942" y="1130758"/>
                    <a:pt x="26832" y="1125678"/>
                  </a:cubicBezTo>
                  <a:cubicBezTo>
                    <a:pt x="33182" y="1121868"/>
                    <a:pt x="43342" y="1120598"/>
                    <a:pt x="49692" y="1121868"/>
                  </a:cubicBezTo>
                  <a:cubicBezTo>
                    <a:pt x="57312" y="1123138"/>
                    <a:pt x="66202" y="1126948"/>
                    <a:pt x="71282" y="1133298"/>
                  </a:cubicBezTo>
                  <a:cubicBezTo>
                    <a:pt x="77632" y="1142188"/>
                    <a:pt x="83982" y="1158698"/>
                    <a:pt x="80172" y="1168858"/>
                  </a:cubicBezTo>
                  <a:cubicBezTo>
                    <a:pt x="76362" y="1180288"/>
                    <a:pt x="56042" y="1195528"/>
                    <a:pt x="44612" y="1198068"/>
                  </a:cubicBezTo>
                  <a:cubicBezTo>
                    <a:pt x="36992" y="1199338"/>
                    <a:pt x="28102" y="1195528"/>
                    <a:pt x="21752" y="1190448"/>
                  </a:cubicBezTo>
                  <a:cubicBezTo>
                    <a:pt x="14132" y="1184098"/>
                    <a:pt x="9052" y="1176478"/>
                    <a:pt x="5242" y="1158698"/>
                  </a:cubicBezTo>
                  <a:cubicBezTo>
                    <a:pt x="-9998" y="1088848"/>
                    <a:pt x="11592" y="794208"/>
                    <a:pt x="24292" y="607518"/>
                  </a:cubicBezTo>
                  <a:cubicBezTo>
                    <a:pt x="36992" y="415748"/>
                    <a:pt x="54772" y="86818"/>
                    <a:pt x="80172" y="25858"/>
                  </a:cubicBezTo>
                  <a:cubicBezTo>
                    <a:pt x="86522" y="13158"/>
                    <a:pt x="90332" y="9348"/>
                    <a:pt x="97952" y="5538"/>
                  </a:cubicBezTo>
                  <a:cubicBezTo>
                    <a:pt x="105572" y="458"/>
                    <a:pt x="117002" y="-812"/>
                    <a:pt x="124622" y="458"/>
                  </a:cubicBezTo>
                  <a:cubicBezTo>
                    <a:pt x="133512" y="2998"/>
                    <a:pt x="142402" y="9348"/>
                    <a:pt x="147482" y="15698"/>
                  </a:cubicBezTo>
                  <a:cubicBezTo>
                    <a:pt x="152562" y="22048"/>
                    <a:pt x="155102" y="41098"/>
                    <a:pt x="155102" y="4109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7" id="147"/>
          <p:cNvGrpSpPr/>
          <p:nvPr/>
        </p:nvGrpSpPr>
        <p:grpSpPr>
          <a:xfrm rot="0">
            <a:off x="1525905" y="4606290"/>
            <a:ext cx="395288" cy="995362"/>
            <a:chOff x="0" y="0"/>
            <a:chExt cx="527050" cy="1327150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50380" y="49479"/>
              <a:ext cx="426999" cy="1227372"/>
            </a:xfrm>
            <a:custGeom>
              <a:avLst/>
              <a:gdLst/>
              <a:ahLst/>
              <a:cxnLst/>
              <a:rect r="r" b="b" t="t" l="l"/>
              <a:pathLst>
                <a:path h="1227372" w="426999">
                  <a:moveTo>
                    <a:pt x="425870" y="52121"/>
                  </a:moveTo>
                  <a:cubicBezTo>
                    <a:pt x="232830" y="609651"/>
                    <a:pt x="204890" y="811581"/>
                    <a:pt x="164250" y="947471"/>
                  </a:cubicBezTo>
                  <a:cubicBezTo>
                    <a:pt x="135040" y="1046531"/>
                    <a:pt x="100750" y="1162101"/>
                    <a:pt x="74080" y="1201471"/>
                  </a:cubicBezTo>
                  <a:cubicBezTo>
                    <a:pt x="65190" y="1215441"/>
                    <a:pt x="57570" y="1221791"/>
                    <a:pt x="48680" y="1225601"/>
                  </a:cubicBezTo>
                  <a:cubicBezTo>
                    <a:pt x="41060" y="1228141"/>
                    <a:pt x="30900" y="1228141"/>
                    <a:pt x="23280" y="1224331"/>
                  </a:cubicBezTo>
                  <a:cubicBezTo>
                    <a:pt x="14390" y="1217981"/>
                    <a:pt x="420" y="1196391"/>
                    <a:pt x="420" y="1183691"/>
                  </a:cubicBezTo>
                  <a:cubicBezTo>
                    <a:pt x="1690" y="1173531"/>
                    <a:pt x="13120" y="1159561"/>
                    <a:pt x="20740" y="1154481"/>
                  </a:cubicBezTo>
                  <a:cubicBezTo>
                    <a:pt x="28360" y="1150671"/>
                    <a:pt x="37250" y="1149401"/>
                    <a:pt x="44870" y="1150671"/>
                  </a:cubicBezTo>
                  <a:cubicBezTo>
                    <a:pt x="55030" y="1153211"/>
                    <a:pt x="69000" y="1164641"/>
                    <a:pt x="72810" y="1173531"/>
                  </a:cubicBezTo>
                  <a:cubicBezTo>
                    <a:pt x="77890" y="1179881"/>
                    <a:pt x="77890" y="1190041"/>
                    <a:pt x="75350" y="1197661"/>
                  </a:cubicBezTo>
                  <a:cubicBezTo>
                    <a:pt x="74080" y="1205281"/>
                    <a:pt x="69000" y="1212901"/>
                    <a:pt x="62650" y="1217981"/>
                  </a:cubicBezTo>
                  <a:cubicBezTo>
                    <a:pt x="55030" y="1223061"/>
                    <a:pt x="37250" y="1229411"/>
                    <a:pt x="28360" y="1225601"/>
                  </a:cubicBezTo>
                  <a:cubicBezTo>
                    <a:pt x="16930" y="1220521"/>
                    <a:pt x="2960" y="1206551"/>
                    <a:pt x="420" y="1187501"/>
                  </a:cubicBezTo>
                  <a:cubicBezTo>
                    <a:pt x="-5930" y="1141781"/>
                    <a:pt x="61380" y="1031291"/>
                    <a:pt x="90590" y="929691"/>
                  </a:cubicBezTo>
                  <a:cubicBezTo>
                    <a:pt x="129960" y="792531"/>
                    <a:pt x="159170" y="589331"/>
                    <a:pt x="206160" y="431851"/>
                  </a:cubicBezTo>
                  <a:cubicBezTo>
                    <a:pt x="250610" y="285801"/>
                    <a:pt x="324270" y="59741"/>
                    <a:pt x="358560" y="15291"/>
                  </a:cubicBezTo>
                  <a:cubicBezTo>
                    <a:pt x="367450" y="5131"/>
                    <a:pt x="373800" y="2591"/>
                    <a:pt x="381420" y="1321"/>
                  </a:cubicBezTo>
                  <a:cubicBezTo>
                    <a:pt x="390310" y="-1219"/>
                    <a:pt x="400470" y="51"/>
                    <a:pt x="408090" y="3861"/>
                  </a:cubicBezTo>
                  <a:cubicBezTo>
                    <a:pt x="415710" y="8941"/>
                    <a:pt x="423330" y="16561"/>
                    <a:pt x="425870" y="25451"/>
                  </a:cubicBezTo>
                  <a:cubicBezTo>
                    <a:pt x="428410" y="33071"/>
                    <a:pt x="425870" y="52121"/>
                    <a:pt x="425870" y="521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9" id="149"/>
          <p:cNvGrpSpPr/>
          <p:nvPr/>
        </p:nvGrpSpPr>
        <p:grpSpPr>
          <a:xfrm rot="0">
            <a:off x="1641158" y="4650105"/>
            <a:ext cx="263842" cy="846773"/>
            <a:chOff x="0" y="0"/>
            <a:chExt cx="351790" cy="1129030"/>
          </a:xfrm>
        </p:grpSpPr>
        <p:sp>
          <p:nvSpPr>
            <p:cNvPr name="Freeform 150" id="150"/>
            <p:cNvSpPr/>
            <p:nvPr/>
          </p:nvSpPr>
          <p:spPr>
            <a:xfrm flipH="false" flipV="false" rot="0">
              <a:off x="49727" y="49479"/>
              <a:ext cx="252092" cy="1028995"/>
            </a:xfrm>
            <a:custGeom>
              <a:avLst/>
              <a:gdLst/>
              <a:ahLst/>
              <a:cxnLst/>
              <a:rect r="r" b="b" t="t" l="l"/>
              <a:pathLst>
                <a:path h="1028995" w="252092">
                  <a:moveTo>
                    <a:pt x="251263" y="49581"/>
                  </a:moveTo>
                  <a:cubicBezTo>
                    <a:pt x="115373" y="577901"/>
                    <a:pt x="95053" y="932231"/>
                    <a:pt x="77273" y="994461"/>
                  </a:cubicBezTo>
                  <a:cubicBezTo>
                    <a:pt x="73463" y="1008431"/>
                    <a:pt x="73463" y="1012241"/>
                    <a:pt x="67113" y="1017321"/>
                  </a:cubicBezTo>
                  <a:cubicBezTo>
                    <a:pt x="59493" y="1023671"/>
                    <a:pt x="42983" y="1030021"/>
                    <a:pt x="32823" y="1028751"/>
                  </a:cubicBezTo>
                  <a:cubicBezTo>
                    <a:pt x="22663" y="1026211"/>
                    <a:pt x="9963" y="1016051"/>
                    <a:pt x="4883" y="1007161"/>
                  </a:cubicBezTo>
                  <a:cubicBezTo>
                    <a:pt x="1073" y="999541"/>
                    <a:pt x="-197" y="990651"/>
                    <a:pt x="2343" y="983031"/>
                  </a:cubicBezTo>
                  <a:cubicBezTo>
                    <a:pt x="4883" y="972871"/>
                    <a:pt x="16313" y="960171"/>
                    <a:pt x="25203" y="955091"/>
                  </a:cubicBezTo>
                  <a:cubicBezTo>
                    <a:pt x="32823" y="951281"/>
                    <a:pt x="41713" y="952551"/>
                    <a:pt x="49333" y="953821"/>
                  </a:cubicBezTo>
                  <a:cubicBezTo>
                    <a:pt x="56953" y="956361"/>
                    <a:pt x="65843" y="961441"/>
                    <a:pt x="69653" y="967791"/>
                  </a:cubicBezTo>
                  <a:cubicBezTo>
                    <a:pt x="74733" y="976681"/>
                    <a:pt x="79813" y="993191"/>
                    <a:pt x="76003" y="1003351"/>
                  </a:cubicBezTo>
                  <a:cubicBezTo>
                    <a:pt x="70923" y="1014781"/>
                    <a:pt x="48063" y="1027481"/>
                    <a:pt x="36633" y="1028751"/>
                  </a:cubicBezTo>
                  <a:cubicBezTo>
                    <a:pt x="29013" y="1030021"/>
                    <a:pt x="20123" y="1026211"/>
                    <a:pt x="15043" y="1019861"/>
                  </a:cubicBezTo>
                  <a:cubicBezTo>
                    <a:pt x="7423" y="1013511"/>
                    <a:pt x="3613" y="1004621"/>
                    <a:pt x="1073" y="986841"/>
                  </a:cubicBezTo>
                  <a:cubicBezTo>
                    <a:pt x="-7817" y="910641"/>
                    <a:pt x="40443" y="563931"/>
                    <a:pt x="76003" y="389941"/>
                  </a:cubicBezTo>
                  <a:cubicBezTo>
                    <a:pt x="105213" y="250241"/>
                    <a:pt x="153473" y="61011"/>
                    <a:pt x="182683" y="17831"/>
                  </a:cubicBezTo>
                  <a:cubicBezTo>
                    <a:pt x="190303" y="7671"/>
                    <a:pt x="195383" y="3861"/>
                    <a:pt x="204273" y="1321"/>
                  </a:cubicBezTo>
                  <a:cubicBezTo>
                    <a:pt x="211893" y="-1219"/>
                    <a:pt x="223323" y="51"/>
                    <a:pt x="230943" y="3861"/>
                  </a:cubicBezTo>
                  <a:cubicBezTo>
                    <a:pt x="238563" y="6401"/>
                    <a:pt x="246183" y="15291"/>
                    <a:pt x="249993" y="22911"/>
                  </a:cubicBezTo>
                  <a:cubicBezTo>
                    <a:pt x="253803" y="30531"/>
                    <a:pt x="251263" y="49581"/>
                    <a:pt x="251263" y="4958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1" id="151"/>
          <p:cNvGrpSpPr/>
          <p:nvPr/>
        </p:nvGrpSpPr>
        <p:grpSpPr>
          <a:xfrm rot="0">
            <a:off x="1663065" y="4617720"/>
            <a:ext cx="237172" cy="906780"/>
            <a:chOff x="0" y="0"/>
            <a:chExt cx="316230" cy="1209040"/>
          </a:xfrm>
        </p:grpSpPr>
        <p:sp>
          <p:nvSpPr>
            <p:cNvPr name="Freeform 152" id="152"/>
            <p:cNvSpPr/>
            <p:nvPr/>
          </p:nvSpPr>
          <p:spPr>
            <a:xfrm flipH="false" flipV="false" rot="0">
              <a:off x="49385" y="49030"/>
              <a:ext cx="216045" cy="1110233"/>
            </a:xfrm>
            <a:custGeom>
              <a:avLst/>
              <a:gdLst/>
              <a:ahLst/>
              <a:cxnLst/>
              <a:rect r="r" b="b" t="t" l="l"/>
              <a:pathLst>
                <a:path h="1110233" w="216045">
                  <a:moveTo>
                    <a:pt x="216045" y="46220"/>
                  </a:moveTo>
                  <a:cubicBezTo>
                    <a:pt x="114445" y="635500"/>
                    <a:pt x="104285" y="1002530"/>
                    <a:pt x="77615" y="1076190"/>
                  </a:cubicBezTo>
                  <a:cubicBezTo>
                    <a:pt x="71265" y="1092700"/>
                    <a:pt x="66185" y="1100320"/>
                    <a:pt x="57295" y="1105400"/>
                  </a:cubicBezTo>
                  <a:cubicBezTo>
                    <a:pt x="50945" y="1109210"/>
                    <a:pt x="40785" y="1111750"/>
                    <a:pt x="33165" y="1109210"/>
                  </a:cubicBezTo>
                  <a:cubicBezTo>
                    <a:pt x="23005" y="1105400"/>
                    <a:pt x="3955" y="1086350"/>
                    <a:pt x="1415" y="1074920"/>
                  </a:cubicBezTo>
                  <a:cubicBezTo>
                    <a:pt x="145" y="1064760"/>
                    <a:pt x="7765" y="1049520"/>
                    <a:pt x="15385" y="1041900"/>
                  </a:cubicBezTo>
                  <a:cubicBezTo>
                    <a:pt x="21735" y="1036820"/>
                    <a:pt x="30625" y="1033010"/>
                    <a:pt x="38245" y="1033010"/>
                  </a:cubicBezTo>
                  <a:cubicBezTo>
                    <a:pt x="45865" y="1033010"/>
                    <a:pt x="54755" y="1034280"/>
                    <a:pt x="61105" y="1039360"/>
                  </a:cubicBezTo>
                  <a:cubicBezTo>
                    <a:pt x="68725" y="1045710"/>
                    <a:pt x="77615" y="1060950"/>
                    <a:pt x="77615" y="1071110"/>
                  </a:cubicBezTo>
                  <a:cubicBezTo>
                    <a:pt x="77615" y="1082540"/>
                    <a:pt x="68725" y="1096510"/>
                    <a:pt x="61105" y="1102860"/>
                  </a:cubicBezTo>
                  <a:cubicBezTo>
                    <a:pt x="54755" y="1107940"/>
                    <a:pt x="44595" y="1109210"/>
                    <a:pt x="36975" y="1109210"/>
                  </a:cubicBezTo>
                  <a:cubicBezTo>
                    <a:pt x="29355" y="1109210"/>
                    <a:pt x="20465" y="1105400"/>
                    <a:pt x="15385" y="1100320"/>
                  </a:cubicBezTo>
                  <a:cubicBezTo>
                    <a:pt x="7765" y="1092700"/>
                    <a:pt x="3955" y="1085080"/>
                    <a:pt x="1415" y="1067300"/>
                  </a:cubicBezTo>
                  <a:cubicBezTo>
                    <a:pt x="-8745" y="988560"/>
                    <a:pt x="38245" y="627880"/>
                    <a:pt x="64915" y="439920"/>
                  </a:cubicBezTo>
                  <a:cubicBezTo>
                    <a:pt x="87775" y="286250"/>
                    <a:pt x="118255" y="67810"/>
                    <a:pt x="144925" y="20820"/>
                  </a:cubicBezTo>
                  <a:cubicBezTo>
                    <a:pt x="151275" y="9390"/>
                    <a:pt x="156355" y="5580"/>
                    <a:pt x="165245" y="3040"/>
                  </a:cubicBezTo>
                  <a:cubicBezTo>
                    <a:pt x="172865" y="-770"/>
                    <a:pt x="184295" y="-770"/>
                    <a:pt x="191915" y="1770"/>
                  </a:cubicBezTo>
                  <a:cubicBezTo>
                    <a:pt x="199535" y="4310"/>
                    <a:pt x="208425" y="11930"/>
                    <a:pt x="212235" y="19550"/>
                  </a:cubicBezTo>
                  <a:cubicBezTo>
                    <a:pt x="216045" y="27170"/>
                    <a:pt x="216045" y="46220"/>
                    <a:pt x="216045" y="462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3" id="153"/>
          <p:cNvGrpSpPr/>
          <p:nvPr/>
        </p:nvGrpSpPr>
        <p:grpSpPr>
          <a:xfrm rot="0">
            <a:off x="1641158" y="4694872"/>
            <a:ext cx="275272" cy="1039177"/>
            <a:chOff x="0" y="0"/>
            <a:chExt cx="367030" cy="1385570"/>
          </a:xfrm>
        </p:grpSpPr>
        <p:sp>
          <p:nvSpPr>
            <p:cNvPr name="Freeform 154" id="154"/>
            <p:cNvSpPr/>
            <p:nvPr/>
          </p:nvSpPr>
          <p:spPr>
            <a:xfrm flipH="false" flipV="false" rot="0">
              <a:off x="49094" y="48895"/>
              <a:ext cx="267339" cy="1285063"/>
            </a:xfrm>
            <a:custGeom>
              <a:avLst/>
              <a:gdLst/>
              <a:ahLst/>
              <a:cxnLst/>
              <a:rect r="r" b="b" t="t" l="l"/>
              <a:pathLst>
                <a:path h="1285063" w="267339">
                  <a:moveTo>
                    <a:pt x="267136" y="47625"/>
                  </a:moveTo>
                  <a:cubicBezTo>
                    <a:pt x="146486" y="584835"/>
                    <a:pt x="127436" y="724535"/>
                    <a:pt x="112196" y="859155"/>
                  </a:cubicBezTo>
                  <a:cubicBezTo>
                    <a:pt x="96956" y="989965"/>
                    <a:pt x="96956" y="1194435"/>
                    <a:pt x="77906" y="1250315"/>
                  </a:cubicBezTo>
                  <a:cubicBezTo>
                    <a:pt x="72826" y="1266825"/>
                    <a:pt x="67746" y="1274445"/>
                    <a:pt x="58856" y="1279525"/>
                  </a:cubicBezTo>
                  <a:cubicBezTo>
                    <a:pt x="52506" y="1284605"/>
                    <a:pt x="43616" y="1285875"/>
                    <a:pt x="34726" y="1284605"/>
                  </a:cubicBezTo>
                  <a:cubicBezTo>
                    <a:pt x="25836" y="1282065"/>
                    <a:pt x="10596" y="1273175"/>
                    <a:pt x="5516" y="1264285"/>
                  </a:cubicBezTo>
                  <a:cubicBezTo>
                    <a:pt x="1706" y="1256665"/>
                    <a:pt x="1706" y="1247775"/>
                    <a:pt x="2976" y="1240155"/>
                  </a:cubicBezTo>
                  <a:cubicBezTo>
                    <a:pt x="4246" y="1232535"/>
                    <a:pt x="8056" y="1223645"/>
                    <a:pt x="14406" y="1218565"/>
                  </a:cubicBezTo>
                  <a:cubicBezTo>
                    <a:pt x="22026" y="1212215"/>
                    <a:pt x="38536" y="1208405"/>
                    <a:pt x="48696" y="1209675"/>
                  </a:cubicBezTo>
                  <a:cubicBezTo>
                    <a:pt x="56316" y="1210945"/>
                    <a:pt x="65206" y="1216025"/>
                    <a:pt x="69016" y="1222375"/>
                  </a:cubicBezTo>
                  <a:cubicBezTo>
                    <a:pt x="75366" y="1231265"/>
                    <a:pt x="80446" y="1247775"/>
                    <a:pt x="76636" y="1257935"/>
                  </a:cubicBezTo>
                  <a:cubicBezTo>
                    <a:pt x="71556" y="1269365"/>
                    <a:pt x="49966" y="1283335"/>
                    <a:pt x="39806" y="1284605"/>
                  </a:cubicBezTo>
                  <a:cubicBezTo>
                    <a:pt x="30916" y="1285875"/>
                    <a:pt x="22026" y="1282065"/>
                    <a:pt x="16946" y="1276985"/>
                  </a:cubicBezTo>
                  <a:cubicBezTo>
                    <a:pt x="9326" y="1270635"/>
                    <a:pt x="4246" y="1261745"/>
                    <a:pt x="1706" y="1243965"/>
                  </a:cubicBezTo>
                  <a:cubicBezTo>
                    <a:pt x="-7184" y="1185545"/>
                    <a:pt x="20756" y="982345"/>
                    <a:pt x="37266" y="848995"/>
                  </a:cubicBezTo>
                  <a:cubicBezTo>
                    <a:pt x="52506" y="711835"/>
                    <a:pt x="70286" y="572135"/>
                    <a:pt x="96956" y="434975"/>
                  </a:cubicBezTo>
                  <a:cubicBezTo>
                    <a:pt x="123626" y="295275"/>
                    <a:pt x="168076" y="65405"/>
                    <a:pt x="197286" y="19685"/>
                  </a:cubicBezTo>
                  <a:cubicBezTo>
                    <a:pt x="204906" y="6985"/>
                    <a:pt x="209986" y="4445"/>
                    <a:pt x="217606" y="1905"/>
                  </a:cubicBezTo>
                  <a:cubicBezTo>
                    <a:pt x="225226" y="-635"/>
                    <a:pt x="236656" y="-635"/>
                    <a:pt x="244276" y="1905"/>
                  </a:cubicBezTo>
                  <a:cubicBezTo>
                    <a:pt x="253166" y="5715"/>
                    <a:pt x="260786" y="13335"/>
                    <a:pt x="264596" y="20955"/>
                  </a:cubicBezTo>
                  <a:cubicBezTo>
                    <a:pt x="268406" y="28575"/>
                    <a:pt x="267136" y="47625"/>
                    <a:pt x="267136" y="476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5" id="155"/>
          <p:cNvGrpSpPr/>
          <p:nvPr/>
        </p:nvGrpSpPr>
        <p:grpSpPr>
          <a:xfrm rot="0">
            <a:off x="1734502" y="4612005"/>
            <a:ext cx="188595" cy="1018223"/>
            <a:chOff x="0" y="0"/>
            <a:chExt cx="251460" cy="1357630"/>
          </a:xfrm>
        </p:grpSpPr>
        <p:sp>
          <p:nvSpPr>
            <p:cNvPr name="Freeform 156" id="156"/>
            <p:cNvSpPr/>
            <p:nvPr/>
          </p:nvSpPr>
          <p:spPr>
            <a:xfrm flipH="false" flipV="false" rot="0">
              <a:off x="49697" y="49479"/>
              <a:ext cx="150963" cy="1256081"/>
            </a:xfrm>
            <a:custGeom>
              <a:avLst/>
              <a:gdLst/>
              <a:ahLst/>
              <a:cxnLst/>
              <a:rect r="r" b="b" t="t" l="l"/>
              <a:pathLst>
                <a:path h="1256081" w="150963">
                  <a:moveTo>
                    <a:pt x="150963" y="43231"/>
                  </a:moveTo>
                  <a:cubicBezTo>
                    <a:pt x="109053" y="471221"/>
                    <a:pt x="111593" y="797611"/>
                    <a:pt x="100163" y="966521"/>
                  </a:cubicBezTo>
                  <a:cubicBezTo>
                    <a:pt x="93813" y="1071931"/>
                    <a:pt x="96353" y="1177341"/>
                    <a:pt x="77303" y="1220521"/>
                  </a:cubicBezTo>
                  <a:cubicBezTo>
                    <a:pt x="69683" y="1239571"/>
                    <a:pt x="56983" y="1251001"/>
                    <a:pt x="46823" y="1254811"/>
                  </a:cubicBezTo>
                  <a:cubicBezTo>
                    <a:pt x="37933" y="1257351"/>
                    <a:pt x="29043" y="1256081"/>
                    <a:pt x="22693" y="1251001"/>
                  </a:cubicBezTo>
                  <a:cubicBezTo>
                    <a:pt x="13803" y="1245921"/>
                    <a:pt x="2373" y="1233221"/>
                    <a:pt x="1103" y="1221791"/>
                  </a:cubicBezTo>
                  <a:cubicBezTo>
                    <a:pt x="-167" y="1211631"/>
                    <a:pt x="7453" y="1196391"/>
                    <a:pt x="13803" y="1188771"/>
                  </a:cubicBezTo>
                  <a:cubicBezTo>
                    <a:pt x="20153" y="1183691"/>
                    <a:pt x="29043" y="1179881"/>
                    <a:pt x="36663" y="1179881"/>
                  </a:cubicBezTo>
                  <a:cubicBezTo>
                    <a:pt x="46823" y="1179881"/>
                    <a:pt x="62063" y="1186231"/>
                    <a:pt x="69683" y="1193851"/>
                  </a:cubicBezTo>
                  <a:cubicBezTo>
                    <a:pt x="74763" y="1200201"/>
                    <a:pt x="77303" y="1209091"/>
                    <a:pt x="77303" y="1216711"/>
                  </a:cubicBezTo>
                  <a:cubicBezTo>
                    <a:pt x="77303" y="1224331"/>
                    <a:pt x="76033" y="1234491"/>
                    <a:pt x="69683" y="1239571"/>
                  </a:cubicBezTo>
                  <a:cubicBezTo>
                    <a:pt x="63333" y="1247191"/>
                    <a:pt x="48093" y="1254811"/>
                    <a:pt x="37933" y="1256081"/>
                  </a:cubicBezTo>
                  <a:cubicBezTo>
                    <a:pt x="30313" y="1256081"/>
                    <a:pt x="21423" y="1252271"/>
                    <a:pt x="15073" y="1247191"/>
                  </a:cubicBezTo>
                  <a:cubicBezTo>
                    <a:pt x="8723" y="1239571"/>
                    <a:pt x="3643" y="1230681"/>
                    <a:pt x="1103" y="1214171"/>
                  </a:cubicBezTo>
                  <a:cubicBezTo>
                    <a:pt x="-5247" y="1169721"/>
                    <a:pt x="17613" y="1068121"/>
                    <a:pt x="23963" y="963981"/>
                  </a:cubicBezTo>
                  <a:cubicBezTo>
                    <a:pt x="35393" y="795071"/>
                    <a:pt x="32853" y="468681"/>
                    <a:pt x="45553" y="295961"/>
                  </a:cubicBezTo>
                  <a:cubicBezTo>
                    <a:pt x="53173" y="184201"/>
                    <a:pt x="59523" y="61011"/>
                    <a:pt x="77303" y="22911"/>
                  </a:cubicBezTo>
                  <a:cubicBezTo>
                    <a:pt x="82383" y="11481"/>
                    <a:pt x="88733" y="7671"/>
                    <a:pt x="95083" y="3861"/>
                  </a:cubicBezTo>
                  <a:cubicBezTo>
                    <a:pt x="102703" y="51"/>
                    <a:pt x="114133" y="-1219"/>
                    <a:pt x="123023" y="1321"/>
                  </a:cubicBezTo>
                  <a:cubicBezTo>
                    <a:pt x="130643" y="2591"/>
                    <a:pt x="139533" y="10211"/>
                    <a:pt x="144613" y="16561"/>
                  </a:cubicBezTo>
                  <a:cubicBezTo>
                    <a:pt x="149693" y="24181"/>
                    <a:pt x="150963" y="43231"/>
                    <a:pt x="150963" y="4323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7" id="157"/>
          <p:cNvGrpSpPr/>
          <p:nvPr/>
        </p:nvGrpSpPr>
        <p:grpSpPr>
          <a:xfrm rot="0">
            <a:off x="1521142" y="5072062"/>
            <a:ext cx="390525" cy="769620"/>
            <a:chOff x="0" y="0"/>
            <a:chExt cx="520700" cy="1026160"/>
          </a:xfrm>
        </p:grpSpPr>
        <p:sp>
          <p:nvSpPr>
            <p:cNvPr name="Freeform 158" id="158"/>
            <p:cNvSpPr/>
            <p:nvPr/>
          </p:nvSpPr>
          <p:spPr>
            <a:xfrm flipH="false" flipV="false" rot="0">
              <a:off x="50139" y="50749"/>
              <a:ext cx="420219" cy="926382"/>
            </a:xfrm>
            <a:custGeom>
              <a:avLst/>
              <a:gdLst/>
              <a:ahLst/>
              <a:cxnLst/>
              <a:rect r="r" b="b" t="t" l="l"/>
              <a:pathLst>
                <a:path h="926382" w="420219">
                  <a:moveTo>
                    <a:pt x="347371" y="905561"/>
                  </a:moveTo>
                  <a:cubicBezTo>
                    <a:pt x="99721" y="330251"/>
                    <a:pt x="8281" y="114351"/>
                    <a:pt x="1931" y="52121"/>
                  </a:cubicBezTo>
                  <a:cubicBezTo>
                    <a:pt x="661" y="33071"/>
                    <a:pt x="661" y="24181"/>
                    <a:pt x="7011" y="16561"/>
                  </a:cubicBezTo>
                  <a:cubicBezTo>
                    <a:pt x="13361" y="7671"/>
                    <a:pt x="28601" y="51"/>
                    <a:pt x="38761" y="51"/>
                  </a:cubicBezTo>
                  <a:cubicBezTo>
                    <a:pt x="50191" y="1321"/>
                    <a:pt x="64161" y="8941"/>
                    <a:pt x="70511" y="17831"/>
                  </a:cubicBezTo>
                  <a:cubicBezTo>
                    <a:pt x="75591" y="26721"/>
                    <a:pt x="76861" y="44501"/>
                    <a:pt x="73051" y="53391"/>
                  </a:cubicBezTo>
                  <a:cubicBezTo>
                    <a:pt x="67971" y="63551"/>
                    <a:pt x="55271" y="73711"/>
                    <a:pt x="45111" y="76251"/>
                  </a:cubicBezTo>
                  <a:cubicBezTo>
                    <a:pt x="34951" y="77521"/>
                    <a:pt x="18441" y="72441"/>
                    <a:pt x="10821" y="64821"/>
                  </a:cubicBezTo>
                  <a:cubicBezTo>
                    <a:pt x="3201" y="58471"/>
                    <a:pt x="-1879" y="41961"/>
                    <a:pt x="661" y="31801"/>
                  </a:cubicBezTo>
                  <a:cubicBezTo>
                    <a:pt x="1931" y="20371"/>
                    <a:pt x="14631" y="7671"/>
                    <a:pt x="23521" y="3861"/>
                  </a:cubicBezTo>
                  <a:cubicBezTo>
                    <a:pt x="29871" y="51"/>
                    <a:pt x="40031" y="-1219"/>
                    <a:pt x="47651" y="1321"/>
                  </a:cubicBezTo>
                  <a:cubicBezTo>
                    <a:pt x="56541" y="5131"/>
                    <a:pt x="64161" y="10211"/>
                    <a:pt x="73051" y="25451"/>
                  </a:cubicBezTo>
                  <a:cubicBezTo>
                    <a:pt x="108611" y="78791"/>
                    <a:pt x="170841" y="301041"/>
                    <a:pt x="226721" y="440741"/>
                  </a:cubicBezTo>
                  <a:cubicBezTo>
                    <a:pt x="285141" y="586791"/>
                    <a:pt x="412141" y="823011"/>
                    <a:pt x="419761" y="881431"/>
                  </a:cubicBezTo>
                  <a:cubicBezTo>
                    <a:pt x="421031" y="895401"/>
                    <a:pt x="419761" y="900481"/>
                    <a:pt x="414681" y="908101"/>
                  </a:cubicBezTo>
                  <a:cubicBezTo>
                    <a:pt x="410871" y="915721"/>
                    <a:pt x="401981" y="922071"/>
                    <a:pt x="394361" y="924611"/>
                  </a:cubicBezTo>
                  <a:cubicBezTo>
                    <a:pt x="385471" y="927151"/>
                    <a:pt x="375311" y="927151"/>
                    <a:pt x="366421" y="923341"/>
                  </a:cubicBezTo>
                  <a:cubicBezTo>
                    <a:pt x="358801" y="920801"/>
                    <a:pt x="347371" y="905561"/>
                    <a:pt x="347371" y="90556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9" id="159"/>
          <p:cNvGrpSpPr/>
          <p:nvPr/>
        </p:nvGrpSpPr>
        <p:grpSpPr>
          <a:xfrm rot="0">
            <a:off x="1647825" y="4946332"/>
            <a:ext cx="286703" cy="803910"/>
            <a:chOff x="0" y="0"/>
            <a:chExt cx="382270" cy="1071880"/>
          </a:xfrm>
        </p:grpSpPr>
        <p:sp>
          <p:nvSpPr>
            <p:cNvPr name="Freeform 160" id="160"/>
            <p:cNvSpPr/>
            <p:nvPr/>
          </p:nvSpPr>
          <p:spPr>
            <a:xfrm flipH="false" flipV="false" rot="0">
              <a:off x="49848" y="50165"/>
              <a:ext cx="280467" cy="969975"/>
            </a:xfrm>
            <a:custGeom>
              <a:avLst/>
              <a:gdLst/>
              <a:ahLst/>
              <a:cxnLst/>
              <a:rect r="r" b="b" t="t" l="l"/>
              <a:pathLst>
                <a:path h="969975" w="280467">
                  <a:moveTo>
                    <a:pt x="205422" y="942975"/>
                  </a:moveTo>
                  <a:cubicBezTo>
                    <a:pt x="952" y="28575"/>
                    <a:pt x="2222" y="20955"/>
                    <a:pt x="8572" y="13335"/>
                  </a:cubicBezTo>
                  <a:cubicBezTo>
                    <a:pt x="16192" y="5715"/>
                    <a:pt x="32702" y="-635"/>
                    <a:pt x="42862" y="635"/>
                  </a:cubicBezTo>
                  <a:cubicBezTo>
                    <a:pt x="53022" y="1905"/>
                    <a:pt x="66992" y="12065"/>
                    <a:pt x="72072" y="20955"/>
                  </a:cubicBezTo>
                  <a:cubicBezTo>
                    <a:pt x="75882" y="31115"/>
                    <a:pt x="75882" y="47625"/>
                    <a:pt x="70802" y="56515"/>
                  </a:cubicBezTo>
                  <a:cubicBezTo>
                    <a:pt x="65722" y="65405"/>
                    <a:pt x="51752" y="75565"/>
                    <a:pt x="41592" y="75565"/>
                  </a:cubicBezTo>
                  <a:cubicBezTo>
                    <a:pt x="30162" y="76835"/>
                    <a:pt x="14922" y="70485"/>
                    <a:pt x="8572" y="62865"/>
                  </a:cubicBezTo>
                  <a:cubicBezTo>
                    <a:pt x="952" y="53975"/>
                    <a:pt x="-1588" y="37465"/>
                    <a:pt x="952" y="27305"/>
                  </a:cubicBezTo>
                  <a:cubicBezTo>
                    <a:pt x="4762" y="17145"/>
                    <a:pt x="17462" y="5715"/>
                    <a:pt x="26352" y="1905"/>
                  </a:cubicBezTo>
                  <a:cubicBezTo>
                    <a:pt x="33972" y="-635"/>
                    <a:pt x="42862" y="-635"/>
                    <a:pt x="50482" y="1905"/>
                  </a:cubicBezTo>
                  <a:cubicBezTo>
                    <a:pt x="59372" y="6985"/>
                    <a:pt x="65722" y="12065"/>
                    <a:pt x="74612" y="28575"/>
                  </a:cubicBezTo>
                  <a:cubicBezTo>
                    <a:pt x="120332" y="116205"/>
                    <a:pt x="285432" y="845185"/>
                    <a:pt x="280352" y="931545"/>
                  </a:cubicBezTo>
                  <a:cubicBezTo>
                    <a:pt x="280352" y="945515"/>
                    <a:pt x="277812" y="950595"/>
                    <a:pt x="271462" y="956945"/>
                  </a:cubicBezTo>
                  <a:cubicBezTo>
                    <a:pt x="266382" y="963295"/>
                    <a:pt x="256222" y="968375"/>
                    <a:pt x="248602" y="969645"/>
                  </a:cubicBezTo>
                  <a:cubicBezTo>
                    <a:pt x="239712" y="970915"/>
                    <a:pt x="229552" y="968375"/>
                    <a:pt x="221932" y="964565"/>
                  </a:cubicBezTo>
                  <a:cubicBezTo>
                    <a:pt x="215582" y="959485"/>
                    <a:pt x="205422" y="942975"/>
                    <a:pt x="205422" y="94297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1" id="161"/>
          <p:cNvGrpSpPr/>
          <p:nvPr/>
        </p:nvGrpSpPr>
        <p:grpSpPr>
          <a:xfrm rot="0">
            <a:off x="1557338" y="5073015"/>
            <a:ext cx="398145" cy="776288"/>
            <a:chOff x="0" y="0"/>
            <a:chExt cx="530860" cy="1035050"/>
          </a:xfrm>
        </p:grpSpPr>
        <p:sp>
          <p:nvSpPr>
            <p:cNvPr name="Freeform 162" id="162"/>
            <p:cNvSpPr/>
            <p:nvPr/>
          </p:nvSpPr>
          <p:spPr>
            <a:xfrm flipH="false" flipV="false" rot="0">
              <a:off x="50655" y="50176"/>
              <a:ext cx="429589" cy="933050"/>
            </a:xfrm>
            <a:custGeom>
              <a:avLst/>
              <a:gdLst/>
              <a:ahLst/>
              <a:cxnLst/>
              <a:rect r="r" b="b" t="t" l="l"/>
              <a:pathLst>
                <a:path h="933050" w="429589">
                  <a:moveTo>
                    <a:pt x="354475" y="902324"/>
                  </a:moveTo>
                  <a:cubicBezTo>
                    <a:pt x="279545" y="545454"/>
                    <a:pt x="161435" y="180964"/>
                    <a:pt x="158895" y="112384"/>
                  </a:cubicBezTo>
                  <a:cubicBezTo>
                    <a:pt x="158895" y="98414"/>
                    <a:pt x="160165" y="93334"/>
                    <a:pt x="163975" y="86984"/>
                  </a:cubicBezTo>
                  <a:cubicBezTo>
                    <a:pt x="169055" y="79364"/>
                    <a:pt x="177945" y="71744"/>
                    <a:pt x="185565" y="69204"/>
                  </a:cubicBezTo>
                  <a:cubicBezTo>
                    <a:pt x="193185" y="67934"/>
                    <a:pt x="204615" y="67934"/>
                    <a:pt x="212235" y="71744"/>
                  </a:cubicBezTo>
                  <a:cubicBezTo>
                    <a:pt x="219855" y="75554"/>
                    <a:pt x="226205" y="79364"/>
                    <a:pt x="231285" y="90794"/>
                  </a:cubicBezTo>
                  <a:cubicBezTo>
                    <a:pt x="247795" y="121274"/>
                    <a:pt x="251605" y="210174"/>
                    <a:pt x="270655" y="290184"/>
                  </a:cubicBezTo>
                  <a:cubicBezTo>
                    <a:pt x="301135" y="413374"/>
                    <a:pt x="406545" y="687694"/>
                    <a:pt x="409085" y="755004"/>
                  </a:cubicBezTo>
                  <a:cubicBezTo>
                    <a:pt x="410355" y="772784"/>
                    <a:pt x="407815" y="781674"/>
                    <a:pt x="401465" y="789294"/>
                  </a:cubicBezTo>
                  <a:cubicBezTo>
                    <a:pt x="396385" y="795644"/>
                    <a:pt x="386225" y="800724"/>
                    <a:pt x="377335" y="801994"/>
                  </a:cubicBezTo>
                  <a:cubicBezTo>
                    <a:pt x="369715" y="803264"/>
                    <a:pt x="360825" y="801994"/>
                    <a:pt x="351935" y="795644"/>
                  </a:cubicBezTo>
                  <a:cubicBezTo>
                    <a:pt x="335425" y="785484"/>
                    <a:pt x="322725" y="761354"/>
                    <a:pt x="302405" y="725794"/>
                  </a:cubicBezTo>
                  <a:cubicBezTo>
                    <a:pt x="251605" y="641974"/>
                    <a:pt x="83965" y="327014"/>
                    <a:pt x="76345" y="267324"/>
                  </a:cubicBezTo>
                  <a:cubicBezTo>
                    <a:pt x="75075" y="254624"/>
                    <a:pt x="77615" y="248274"/>
                    <a:pt x="82695" y="241924"/>
                  </a:cubicBezTo>
                  <a:cubicBezTo>
                    <a:pt x="86505" y="234304"/>
                    <a:pt x="95395" y="227954"/>
                    <a:pt x="104285" y="225414"/>
                  </a:cubicBezTo>
                  <a:cubicBezTo>
                    <a:pt x="111905" y="224144"/>
                    <a:pt x="123335" y="224144"/>
                    <a:pt x="130955" y="227954"/>
                  </a:cubicBezTo>
                  <a:cubicBezTo>
                    <a:pt x="138575" y="231764"/>
                    <a:pt x="141115" y="235574"/>
                    <a:pt x="148735" y="248274"/>
                  </a:cubicBezTo>
                  <a:cubicBezTo>
                    <a:pt x="189375" y="310504"/>
                    <a:pt x="401465" y="788024"/>
                    <a:pt x="414165" y="868034"/>
                  </a:cubicBezTo>
                  <a:cubicBezTo>
                    <a:pt x="416705" y="885814"/>
                    <a:pt x="415435" y="894704"/>
                    <a:pt x="410355" y="903594"/>
                  </a:cubicBezTo>
                  <a:cubicBezTo>
                    <a:pt x="404005" y="911214"/>
                    <a:pt x="390035" y="920104"/>
                    <a:pt x="378605" y="920104"/>
                  </a:cubicBezTo>
                  <a:cubicBezTo>
                    <a:pt x="367175" y="920104"/>
                    <a:pt x="357015" y="913754"/>
                    <a:pt x="343045" y="895974"/>
                  </a:cubicBezTo>
                  <a:cubicBezTo>
                    <a:pt x="279545" y="818504"/>
                    <a:pt x="40785" y="182234"/>
                    <a:pt x="28085" y="99684"/>
                  </a:cubicBezTo>
                  <a:cubicBezTo>
                    <a:pt x="25545" y="84444"/>
                    <a:pt x="26815" y="80634"/>
                    <a:pt x="29355" y="73014"/>
                  </a:cubicBezTo>
                  <a:cubicBezTo>
                    <a:pt x="33165" y="64124"/>
                    <a:pt x="40785" y="56504"/>
                    <a:pt x="49675" y="53964"/>
                  </a:cubicBezTo>
                  <a:cubicBezTo>
                    <a:pt x="59835" y="50154"/>
                    <a:pt x="77615" y="50154"/>
                    <a:pt x="91585" y="61584"/>
                  </a:cubicBezTo>
                  <a:cubicBezTo>
                    <a:pt x="129685" y="90794"/>
                    <a:pt x="175405" y="222874"/>
                    <a:pt x="213505" y="316854"/>
                  </a:cubicBezTo>
                  <a:cubicBezTo>
                    <a:pt x="257955" y="428614"/>
                    <a:pt x="332885" y="636894"/>
                    <a:pt x="339235" y="690234"/>
                  </a:cubicBezTo>
                  <a:cubicBezTo>
                    <a:pt x="340505" y="704204"/>
                    <a:pt x="340505" y="709284"/>
                    <a:pt x="336695" y="716904"/>
                  </a:cubicBezTo>
                  <a:cubicBezTo>
                    <a:pt x="332885" y="724524"/>
                    <a:pt x="325265" y="733414"/>
                    <a:pt x="317645" y="734684"/>
                  </a:cubicBezTo>
                  <a:cubicBezTo>
                    <a:pt x="306215" y="738494"/>
                    <a:pt x="289705" y="738494"/>
                    <a:pt x="274465" y="725794"/>
                  </a:cubicBezTo>
                  <a:cubicBezTo>
                    <a:pt x="230015" y="691504"/>
                    <a:pt x="158895" y="502274"/>
                    <a:pt x="111905" y="394324"/>
                  </a:cubicBezTo>
                  <a:cubicBezTo>
                    <a:pt x="68725" y="293994"/>
                    <a:pt x="-3665" y="149214"/>
                    <a:pt x="145" y="98414"/>
                  </a:cubicBezTo>
                  <a:cubicBezTo>
                    <a:pt x="1415" y="79364"/>
                    <a:pt x="12845" y="66664"/>
                    <a:pt x="21735" y="60314"/>
                  </a:cubicBezTo>
                  <a:cubicBezTo>
                    <a:pt x="29355" y="55234"/>
                    <a:pt x="40785" y="55234"/>
                    <a:pt x="48405" y="57774"/>
                  </a:cubicBezTo>
                  <a:cubicBezTo>
                    <a:pt x="57295" y="60314"/>
                    <a:pt x="61105" y="62854"/>
                    <a:pt x="69995" y="74284"/>
                  </a:cubicBezTo>
                  <a:cubicBezTo>
                    <a:pt x="116985" y="130164"/>
                    <a:pt x="340505" y="615304"/>
                    <a:pt x="359555" y="686424"/>
                  </a:cubicBezTo>
                  <a:cubicBezTo>
                    <a:pt x="363365" y="700394"/>
                    <a:pt x="364635" y="705474"/>
                    <a:pt x="360825" y="713094"/>
                  </a:cubicBezTo>
                  <a:cubicBezTo>
                    <a:pt x="358285" y="723254"/>
                    <a:pt x="345585" y="734684"/>
                    <a:pt x="336695" y="738494"/>
                  </a:cubicBezTo>
                  <a:cubicBezTo>
                    <a:pt x="327805" y="742304"/>
                    <a:pt x="317645" y="741034"/>
                    <a:pt x="310025" y="737224"/>
                  </a:cubicBezTo>
                  <a:cubicBezTo>
                    <a:pt x="302405" y="733414"/>
                    <a:pt x="297325" y="729604"/>
                    <a:pt x="289705" y="718174"/>
                  </a:cubicBezTo>
                  <a:cubicBezTo>
                    <a:pt x="270655" y="686424"/>
                    <a:pt x="252875" y="577204"/>
                    <a:pt x="224935" y="494654"/>
                  </a:cubicBezTo>
                  <a:cubicBezTo>
                    <a:pt x="190645" y="387974"/>
                    <a:pt x="111905" y="203824"/>
                    <a:pt x="90315" y="135244"/>
                  </a:cubicBezTo>
                  <a:cubicBezTo>
                    <a:pt x="82695" y="108574"/>
                    <a:pt x="76345" y="93334"/>
                    <a:pt x="77615" y="78094"/>
                  </a:cubicBezTo>
                  <a:cubicBezTo>
                    <a:pt x="78885" y="67934"/>
                    <a:pt x="81425" y="59044"/>
                    <a:pt x="87775" y="52694"/>
                  </a:cubicBezTo>
                  <a:cubicBezTo>
                    <a:pt x="94125" y="46344"/>
                    <a:pt x="109365" y="38724"/>
                    <a:pt x="119525" y="39994"/>
                  </a:cubicBezTo>
                  <a:cubicBezTo>
                    <a:pt x="132225" y="42534"/>
                    <a:pt x="141115" y="51424"/>
                    <a:pt x="152545" y="67934"/>
                  </a:cubicBezTo>
                  <a:cubicBezTo>
                    <a:pt x="186835" y="118734"/>
                    <a:pt x="231285" y="318124"/>
                    <a:pt x="270655" y="424804"/>
                  </a:cubicBezTo>
                  <a:cubicBezTo>
                    <a:pt x="303675" y="512434"/>
                    <a:pt x="367175" y="612764"/>
                    <a:pt x="370985" y="659754"/>
                  </a:cubicBezTo>
                  <a:cubicBezTo>
                    <a:pt x="372255" y="680074"/>
                    <a:pt x="368445" y="694044"/>
                    <a:pt x="359555" y="702934"/>
                  </a:cubicBezTo>
                  <a:cubicBezTo>
                    <a:pt x="351935" y="709284"/>
                    <a:pt x="335425" y="713094"/>
                    <a:pt x="325265" y="710554"/>
                  </a:cubicBezTo>
                  <a:cubicBezTo>
                    <a:pt x="315105" y="708014"/>
                    <a:pt x="308755" y="701664"/>
                    <a:pt x="298595" y="686424"/>
                  </a:cubicBezTo>
                  <a:cubicBezTo>
                    <a:pt x="254145" y="619114"/>
                    <a:pt x="75075" y="120004"/>
                    <a:pt x="73805" y="48884"/>
                  </a:cubicBezTo>
                  <a:cubicBezTo>
                    <a:pt x="73805" y="34914"/>
                    <a:pt x="76345" y="29834"/>
                    <a:pt x="81425" y="23484"/>
                  </a:cubicBezTo>
                  <a:cubicBezTo>
                    <a:pt x="86505" y="15864"/>
                    <a:pt x="95395" y="10784"/>
                    <a:pt x="104285" y="8244"/>
                  </a:cubicBezTo>
                  <a:cubicBezTo>
                    <a:pt x="111905" y="6974"/>
                    <a:pt x="123335" y="9514"/>
                    <a:pt x="130955" y="13324"/>
                  </a:cubicBezTo>
                  <a:cubicBezTo>
                    <a:pt x="138575" y="17134"/>
                    <a:pt x="141115" y="20944"/>
                    <a:pt x="147465" y="34914"/>
                  </a:cubicBezTo>
                  <a:cubicBezTo>
                    <a:pt x="181755" y="97144"/>
                    <a:pt x="335425" y="564504"/>
                    <a:pt x="344315" y="634354"/>
                  </a:cubicBezTo>
                  <a:cubicBezTo>
                    <a:pt x="346855" y="649594"/>
                    <a:pt x="348125" y="653404"/>
                    <a:pt x="344315" y="662294"/>
                  </a:cubicBezTo>
                  <a:cubicBezTo>
                    <a:pt x="339235" y="671184"/>
                    <a:pt x="326535" y="681344"/>
                    <a:pt x="316375" y="683884"/>
                  </a:cubicBezTo>
                  <a:cubicBezTo>
                    <a:pt x="307485" y="686424"/>
                    <a:pt x="297325" y="683884"/>
                    <a:pt x="289705" y="680074"/>
                  </a:cubicBezTo>
                  <a:cubicBezTo>
                    <a:pt x="282085" y="676264"/>
                    <a:pt x="277005" y="671184"/>
                    <a:pt x="273195" y="658484"/>
                  </a:cubicBezTo>
                  <a:cubicBezTo>
                    <a:pt x="254145" y="614034"/>
                    <a:pt x="261765" y="415914"/>
                    <a:pt x="246525" y="306694"/>
                  </a:cubicBezTo>
                  <a:cubicBezTo>
                    <a:pt x="233825" y="212714"/>
                    <a:pt x="195725" y="86984"/>
                    <a:pt x="193185" y="45074"/>
                  </a:cubicBezTo>
                  <a:cubicBezTo>
                    <a:pt x="193185" y="33644"/>
                    <a:pt x="191915" y="28564"/>
                    <a:pt x="195725" y="20944"/>
                  </a:cubicBezTo>
                  <a:cubicBezTo>
                    <a:pt x="200805" y="13324"/>
                    <a:pt x="214775" y="624"/>
                    <a:pt x="224935" y="624"/>
                  </a:cubicBezTo>
                  <a:cubicBezTo>
                    <a:pt x="237635" y="-646"/>
                    <a:pt x="259225" y="13324"/>
                    <a:pt x="265575" y="22214"/>
                  </a:cubicBezTo>
                  <a:cubicBezTo>
                    <a:pt x="270655" y="28564"/>
                    <a:pt x="270655" y="38724"/>
                    <a:pt x="268115" y="46344"/>
                  </a:cubicBezTo>
                  <a:cubicBezTo>
                    <a:pt x="264305" y="56504"/>
                    <a:pt x="254145" y="69204"/>
                    <a:pt x="243985" y="73014"/>
                  </a:cubicBezTo>
                  <a:cubicBezTo>
                    <a:pt x="235095" y="76824"/>
                    <a:pt x="217315" y="75554"/>
                    <a:pt x="208425" y="69204"/>
                  </a:cubicBezTo>
                  <a:cubicBezTo>
                    <a:pt x="200805" y="62854"/>
                    <a:pt x="191915" y="47614"/>
                    <a:pt x="193185" y="37454"/>
                  </a:cubicBezTo>
                  <a:cubicBezTo>
                    <a:pt x="193185" y="26024"/>
                    <a:pt x="209695" y="4434"/>
                    <a:pt x="221125" y="624"/>
                  </a:cubicBezTo>
                  <a:cubicBezTo>
                    <a:pt x="232555" y="-1916"/>
                    <a:pt x="251605" y="3164"/>
                    <a:pt x="263035" y="18404"/>
                  </a:cubicBezTo>
                  <a:cubicBezTo>
                    <a:pt x="294785" y="55234"/>
                    <a:pt x="308755" y="200014"/>
                    <a:pt x="322725" y="299074"/>
                  </a:cubicBezTo>
                  <a:cubicBezTo>
                    <a:pt x="337965" y="407024"/>
                    <a:pt x="351935" y="594984"/>
                    <a:pt x="346855" y="643244"/>
                  </a:cubicBezTo>
                  <a:cubicBezTo>
                    <a:pt x="345585" y="657214"/>
                    <a:pt x="344315" y="663564"/>
                    <a:pt x="339235" y="669914"/>
                  </a:cubicBezTo>
                  <a:cubicBezTo>
                    <a:pt x="334155" y="676264"/>
                    <a:pt x="325265" y="682614"/>
                    <a:pt x="316375" y="683884"/>
                  </a:cubicBezTo>
                  <a:cubicBezTo>
                    <a:pt x="306215" y="685154"/>
                    <a:pt x="292245" y="681344"/>
                    <a:pt x="282085" y="674994"/>
                  </a:cubicBezTo>
                  <a:cubicBezTo>
                    <a:pt x="271925" y="666104"/>
                    <a:pt x="269385" y="657214"/>
                    <a:pt x="259225" y="636894"/>
                  </a:cubicBezTo>
                  <a:cubicBezTo>
                    <a:pt x="223665" y="558154"/>
                    <a:pt x="73805" y="117464"/>
                    <a:pt x="73805" y="48884"/>
                  </a:cubicBezTo>
                  <a:cubicBezTo>
                    <a:pt x="73805" y="34914"/>
                    <a:pt x="76345" y="29834"/>
                    <a:pt x="81425" y="23484"/>
                  </a:cubicBezTo>
                  <a:cubicBezTo>
                    <a:pt x="86505" y="15864"/>
                    <a:pt x="95395" y="10784"/>
                    <a:pt x="104285" y="8244"/>
                  </a:cubicBezTo>
                  <a:cubicBezTo>
                    <a:pt x="111905" y="6974"/>
                    <a:pt x="123335" y="9514"/>
                    <a:pt x="130955" y="13324"/>
                  </a:cubicBezTo>
                  <a:cubicBezTo>
                    <a:pt x="138575" y="17134"/>
                    <a:pt x="141115" y="20944"/>
                    <a:pt x="147465" y="34914"/>
                  </a:cubicBezTo>
                  <a:cubicBezTo>
                    <a:pt x="184295" y="99684"/>
                    <a:pt x="393845" y="617844"/>
                    <a:pt x="369715" y="687694"/>
                  </a:cubicBezTo>
                  <a:cubicBezTo>
                    <a:pt x="364635" y="704204"/>
                    <a:pt x="346855" y="711824"/>
                    <a:pt x="334155" y="711824"/>
                  </a:cubicBezTo>
                  <a:cubicBezTo>
                    <a:pt x="320185" y="711824"/>
                    <a:pt x="307485" y="700394"/>
                    <a:pt x="292245" y="680074"/>
                  </a:cubicBezTo>
                  <a:cubicBezTo>
                    <a:pt x="241445" y="612764"/>
                    <a:pt x="123335" y="262244"/>
                    <a:pt x="96665" y="156834"/>
                  </a:cubicBezTo>
                  <a:cubicBezTo>
                    <a:pt x="85235" y="113654"/>
                    <a:pt x="73805" y="79364"/>
                    <a:pt x="81425" y="60314"/>
                  </a:cubicBezTo>
                  <a:cubicBezTo>
                    <a:pt x="86505" y="48884"/>
                    <a:pt x="100475" y="41264"/>
                    <a:pt x="110635" y="39994"/>
                  </a:cubicBezTo>
                  <a:cubicBezTo>
                    <a:pt x="122065" y="39994"/>
                    <a:pt x="136035" y="43804"/>
                    <a:pt x="150005" y="60314"/>
                  </a:cubicBezTo>
                  <a:cubicBezTo>
                    <a:pt x="202075" y="120004"/>
                    <a:pt x="326535" y="540374"/>
                    <a:pt x="351935" y="638164"/>
                  </a:cubicBezTo>
                  <a:cubicBezTo>
                    <a:pt x="360825" y="671184"/>
                    <a:pt x="367175" y="686424"/>
                    <a:pt x="363365" y="704204"/>
                  </a:cubicBezTo>
                  <a:cubicBezTo>
                    <a:pt x="359555" y="718174"/>
                    <a:pt x="346855" y="734684"/>
                    <a:pt x="336695" y="738494"/>
                  </a:cubicBezTo>
                  <a:cubicBezTo>
                    <a:pt x="326535" y="742304"/>
                    <a:pt x="311295" y="738494"/>
                    <a:pt x="301135" y="732144"/>
                  </a:cubicBezTo>
                  <a:cubicBezTo>
                    <a:pt x="292245" y="727064"/>
                    <a:pt x="288435" y="720714"/>
                    <a:pt x="278275" y="704204"/>
                  </a:cubicBezTo>
                  <a:cubicBezTo>
                    <a:pt x="238905" y="639434"/>
                    <a:pt x="77615" y="297804"/>
                    <a:pt x="34435" y="194934"/>
                  </a:cubicBezTo>
                  <a:cubicBezTo>
                    <a:pt x="15385" y="150484"/>
                    <a:pt x="-1125" y="122544"/>
                    <a:pt x="145" y="98414"/>
                  </a:cubicBezTo>
                  <a:cubicBezTo>
                    <a:pt x="1415" y="81904"/>
                    <a:pt x="12845" y="66664"/>
                    <a:pt x="21735" y="60314"/>
                  </a:cubicBezTo>
                  <a:cubicBezTo>
                    <a:pt x="29355" y="55234"/>
                    <a:pt x="40785" y="55234"/>
                    <a:pt x="48405" y="57774"/>
                  </a:cubicBezTo>
                  <a:cubicBezTo>
                    <a:pt x="57295" y="60314"/>
                    <a:pt x="62375" y="62854"/>
                    <a:pt x="69995" y="74284"/>
                  </a:cubicBezTo>
                  <a:cubicBezTo>
                    <a:pt x="97935" y="109844"/>
                    <a:pt x="138575" y="260974"/>
                    <a:pt x="180485" y="358764"/>
                  </a:cubicBezTo>
                  <a:cubicBezTo>
                    <a:pt x="226205" y="466714"/>
                    <a:pt x="330345" y="640704"/>
                    <a:pt x="339235" y="690234"/>
                  </a:cubicBezTo>
                  <a:cubicBezTo>
                    <a:pt x="341775" y="702934"/>
                    <a:pt x="340505" y="709284"/>
                    <a:pt x="336695" y="716904"/>
                  </a:cubicBezTo>
                  <a:cubicBezTo>
                    <a:pt x="332885" y="724524"/>
                    <a:pt x="325265" y="732144"/>
                    <a:pt x="317645" y="734684"/>
                  </a:cubicBezTo>
                  <a:cubicBezTo>
                    <a:pt x="308755" y="738494"/>
                    <a:pt x="298595" y="738494"/>
                    <a:pt x="289705" y="735954"/>
                  </a:cubicBezTo>
                  <a:cubicBezTo>
                    <a:pt x="282085" y="733414"/>
                    <a:pt x="277005" y="729604"/>
                    <a:pt x="269385" y="718174"/>
                  </a:cubicBezTo>
                  <a:cubicBezTo>
                    <a:pt x="240175" y="674994"/>
                    <a:pt x="188105" y="459094"/>
                    <a:pt x="143655" y="349874"/>
                  </a:cubicBezTo>
                  <a:cubicBezTo>
                    <a:pt x="106825" y="257164"/>
                    <a:pt x="35705" y="141594"/>
                    <a:pt x="28085" y="99684"/>
                  </a:cubicBezTo>
                  <a:cubicBezTo>
                    <a:pt x="25545" y="85714"/>
                    <a:pt x="26815" y="80634"/>
                    <a:pt x="29355" y="73014"/>
                  </a:cubicBezTo>
                  <a:cubicBezTo>
                    <a:pt x="33165" y="64124"/>
                    <a:pt x="42055" y="56504"/>
                    <a:pt x="49675" y="53964"/>
                  </a:cubicBezTo>
                  <a:cubicBezTo>
                    <a:pt x="57295" y="50154"/>
                    <a:pt x="67455" y="48884"/>
                    <a:pt x="76345" y="51424"/>
                  </a:cubicBezTo>
                  <a:cubicBezTo>
                    <a:pt x="83965" y="53964"/>
                    <a:pt x="89045" y="56504"/>
                    <a:pt x="97935" y="69204"/>
                  </a:cubicBezTo>
                  <a:cubicBezTo>
                    <a:pt x="147465" y="135244"/>
                    <a:pt x="400195" y="775324"/>
                    <a:pt x="414165" y="868034"/>
                  </a:cubicBezTo>
                  <a:cubicBezTo>
                    <a:pt x="416705" y="887084"/>
                    <a:pt x="415435" y="894704"/>
                    <a:pt x="410355" y="903594"/>
                  </a:cubicBezTo>
                  <a:cubicBezTo>
                    <a:pt x="404005" y="911214"/>
                    <a:pt x="390035" y="921374"/>
                    <a:pt x="378605" y="920104"/>
                  </a:cubicBezTo>
                  <a:cubicBezTo>
                    <a:pt x="364635" y="918834"/>
                    <a:pt x="351935" y="907404"/>
                    <a:pt x="334155" y="884544"/>
                  </a:cubicBezTo>
                  <a:cubicBezTo>
                    <a:pt x="275735" y="805804"/>
                    <a:pt x="78885" y="346064"/>
                    <a:pt x="76345" y="267324"/>
                  </a:cubicBezTo>
                  <a:cubicBezTo>
                    <a:pt x="76345" y="249544"/>
                    <a:pt x="81425" y="241924"/>
                    <a:pt x="87775" y="234304"/>
                  </a:cubicBezTo>
                  <a:cubicBezTo>
                    <a:pt x="94125" y="227954"/>
                    <a:pt x="104285" y="222874"/>
                    <a:pt x="113175" y="224144"/>
                  </a:cubicBezTo>
                  <a:cubicBezTo>
                    <a:pt x="127145" y="226684"/>
                    <a:pt x="143655" y="240654"/>
                    <a:pt x="160165" y="262244"/>
                  </a:cubicBezTo>
                  <a:cubicBezTo>
                    <a:pt x="198265" y="313044"/>
                    <a:pt x="246525" y="465444"/>
                    <a:pt x="290975" y="551804"/>
                  </a:cubicBezTo>
                  <a:cubicBezTo>
                    <a:pt x="330345" y="626734"/>
                    <a:pt x="402735" y="714364"/>
                    <a:pt x="409085" y="755004"/>
                  </a:cubicBezTo>
                  <a:cubicBezTo>
                    <a:pt x="411625" y="770244"/>
                    <a:pt x="407815" y="781674"/>
                    <a:pt x="401465" y="789294"/>
                  </a:cubicBezTo>
                  <a:cubicBezTo>
                    <a:pt x="395115" y="796914"/>
                    <a:pt x="378605" y="803264"/>
                    <a:pt x="368445" y="801994"/>
                  </a:cubicBezTo>
                  <a:cubicBezTo>
                    <a:pt x="358285" y="800724"/>
                    <a:pt x="349395" y="796914"/>
                    <a:pt x="339235" y="782944"/>
                  </a:cubicBezTo>
                  <a:cubicBezTo>
                    <a:pt x="299865" y="729604"/>
                    <a:pt x="227475" y="434964"/>
                    <a:pt x="196995" y="307964"/>
                  </a:cubicBezTo>
                  <a:cubicBezTo>
                    <a:pt x="177945" y="226684"/>
                    <a:pt x="150005" y="142864"/>
                    <a:pt x="158895" y="103494"/>
                  </a:cubicBezTo>
                  <a:cubicBezTo>
                    <a:pt x="162705" y="85714"/>
                    <a:pt x="175405" y="74284"/>
                    <a:pt x="185565" y="70474"/>
                  </a:cubicBezTo>
                  <a:cubicBezTo>
                    <a:pt x="193185" y="66664"/>
                    <a:pt x="204615" y="67934"/>
                    <a:pt x="212235" y="71744"/>
                  </a:cubicBezTo>
                  <a:cubicBezTo>
                    <a:pt x="219855" y="75554"/>
                    <a:pt x="224935" y="78094"/>
                    <a:pt x="231285" y="90794"/>
                  </a:cubicBezTo>
                  <a:cubicBezTo>
                    <a:pt x="265575" y="149214"/>
                    <a:pt x="354475" y="526404"/>
                    <a:pt x="387495" y="673724"/>
                  </a:cubicBezTo>
                  <a:cubicBezTo>
                    <a:pt x="407815" y="762624"/>
                    <a:pt x="431945" y="848984"/>
                    <a:pt x="429405" y="888354"/>
                  </a:cubicBezTo>
                  <a:cubicBezTo>
                    <a:pt x="428135" y="904864"/>
                    <a:pt x="425595" y="915024"/>
                    <a:pt x="417975" y="922644"/>
                  </a:cubicBezTo>
                  <a:cubicBezTo>
                    <a:pt x="412895" y="928994"/>
                    <a:pt x="402735" y="932804"/>
                    <a:pt x="393845" y="932804"/>
                  </a:cubicBezTo>
                  <a:cubicBezTo>
                    <a:pt x="384955" y="934074"/>
                    <a:pt x="374795" y="930264"/>
                    <a:pt x="368445" y="925184"/>
                  </a:cubicBezTo>
                  <a:cubicBezTo>
                    <a:pt x="362095" y="920104"/>
                    <a:pt x="354475" y="902324"/>
                    <a:pt x="354475" y="90232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3" id="163"/>
          <p:cNvGrpSpPr/>
          <p:nvPr/>
        </p:nvGrpSpPr>
        <p:grpSpPr>
          <a:xfrm rot="0">
            <a:off x="1610677" y="5001578"/>
            <a:ext cx="328612" cy="847725"/>
            <a:chOff x="0" y="0"/>
            <a:chExt cx="438150" cy="1130300"/>
          </a:xfrm>
        </p:grpSpPr>
        <p:sp>
          <p:nvSpPr>
            <p:cNvPr name="Freeform 164" id="164"/>
            <p:cNvSpPr/>
            <p:nvPr/>
          </p:nvSpPr>
          <p:spPr>
            <a:xfrm flipH="false" flipV="false" rot="0">
              <a:off x="49698" y="50614"/>
              <a:ext cx="337766" cy="1027939"/>
            </a:xfrm>
            <a:custGeom>
              <a:avLst/>
              <a:gdLst/>
              <a:ahLst/>
              <a:cxnLst/>
              <a:rect r="r" b="b" t="t" l="l"/>
              <a:pathLst>
                <a:path h="1027939" w="337766">
                  <a:moveTo>
                    <a:pt x="239862" y="998406"/>
                  </a:moveTo>
                  <a:cubicBezTo>
                    <a:pt x="7452" y="9076"/>
                    <a:pt x="22692" y="1456"/>
                    <a:pt x="34122" y="186"/>
                  </a:cubicBezTo>
                  <a:cubicBezTo>
                    <a:pt x="45552" y="-1084"/>
                    <a:pt x="58252" y="5266"/>
                    <a:pt x="72222" y="20506"/>
                  </a:cubicBezTo>
                  <a:cubicBezTo>
                    <a:pt x="116672" y="70036"/>
                    <a:pt x="192872" y="301176"/>
                    <a:pt x="238592" y="424366"/>
                  </a:cubicBezTo>
                  <a:cubicBezTo>
                    <a:pt x="277962" y="527236"/>
                    <a:pt x="330032" y="664396"/>
                    <a:pt x="336382" y="707576"/>
                  </a:cubicBezTo>
                  <a:cubicBezTo>
                    <a:pt x="337652" y="720276"/>
                    <a:pt x="338922" y="725356"/>
                    <a:pt x="335112" y="731706"/>
                  </a:cubicBezTo>
                  <a:cubicBezTo>
                    <a:pt x="331302" y="740596"/>
                    <a:pt x="319872" y="754566"/>
                    <a:pt x="308442" y="755836"/>
                  </a:cubicBezTo>
                  <a:cubicBezTo>
                    <a:pt x="297012" y="758376"/>
                    <a:pt x="274152" y="746946"/>
                    <a:pt x="266532" y="738056"/>
                  </a:cubicBezTo>
                  <a:cubicBezTo>
                    <a:pt x="261452" y="731706"/>
                    <a:pt x="260182" y="721546"/>
                    <a:pt x="261452" y="713926"/>
                  </a:cubicBezTo>
                  <a:cubicBezTo>
                    <a:pt x="263992" y="703766"/>
                    <a:pt x="272882" y="689796"/>
                    <a:pt x="283042" y="684716"/>
                  </a:cubicBezTo>
                  <a:cubicBezTo>
                    <a:pt x="291932" y="679636"/>
                    <a:pt x="309712" y="682176"/>
                    <a:pt x="318602" y="685986"/>
                  </a:cubicBezTo>
                  <a:cubicBezTo>
                    <a:pt x="326222" y="689796"/>
                    <a:pt x="331302" y="697416"/>
                    <a:pt x="335112" y="703766"/>
                  </a:cubicBezTo>
                  <a:cubicBezTo>
                    <a:pt x="337652" y="711386"/>
                    <a:pt x="338922" y="720276"/>
                    <a:pt x="336382" y="727896"/>
                  </a:cubicBezTo>
                  <a:cubicBezTo>
                    <a:pt x="333842" y="738056"/>
                    <a:pt x="322412" y="750756"/>
                    <a:pt x="312252" y="754566"/>
                  </a:cubicBezTo>
                  <a:cubicBezTo>
                    <a:pt x="305902" y="758376"/>
                    <a:pt x="295742" y="758376"/>
                    <a:pt x="288122" y="755836"/>
                  </a:cubicBezTo>
                  <a:cubicBezTo>
                    <a:pt x="279232" y="752026"/>
                    <a:pt x="274152" y="745676"/>
                    <a:pt x="262722" y="730436"/>
                  </a:cubicBezTo>
                  <a:cubicBezTo>
                    <a:pt x="215732" y="656776"/>
                    <a:pt x="-17948" y="105596"/>
                    <a:pt x="1102" y="28126"/>
                  </a:cubicBezTo>
                  <a:cubicBezTo>
                    <a:pt x="6182" y="10346"/>
                    <a:pt x="22692" y="1456"/>
                    <a:pt x="34122" y="186"/>
                  </a:cubicBezTo>
                  <a:cubicBezTo>
                    <a:pt x="45552" y="-1084"/>
                    <a:pt x="58252" y="3996"/>
                    <a:pt x="72222" y="20506"/>
                  </a:cubicBezTo>
                  <a:cubicBezTo>
                    <a:pt x="125562" y="87816"/>
                    <a:pt x="210652" y="531046"/>
                    <a:pt x="253832" y="710116"/>
                  </a:cubicBezTo>
                  <a:cubicBezTo>
                    <a:pt x="281772" y="824416"/>
                    <a:pt x="319872" y="948876"/>
                    <a:pt x="316062" y="990786"/>
                  </a:cubicBezTo>
                  <a:cubicBezTo>
                    <a:pt x="314792" y="1004756"/>
                    <a:pt x="310982" y="1009836"/>
                    <a:pt x="305902" y="1016186"/>
                  </a:cubicBezTo>
                  <a:cubicBezTo>
                    <a:pt x="299552" y="1022536"/>
                    <a:pt x="289392" y="1027616"/>
                    <a:pt x="280502" y="1027616"/>
                  </a:cubicBezTo>
                  <a:cubicBezTo>
                    <a:pt x="272882" y="1028886"/>
                    <a:pt x="261452" y="1026346"/>
                    <a:pt x="255102" y="1021266"/>
                  </a:cubicBezTo>
                  <a:cubicBezTo>
                    <a:pt x="248752" y="1016186"/>
                    <a:pt x="239862" y="998406"/>
                    <a:pt x="239862" y="9984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5" id="165"/>
          <p:cNvGrpSpPr/>
          <p:nvPr/>
        </p:nvGrpSpPr>
        <p:grpSpPr>
          <a:xfrm rot="0">
            <a:off x="1657350" y="5105400"/>
            <a:ext cx="342900" cy="721043"/>
            <a:chOff x="0" y="0"/>
            <a:chExt cx="457200" cy="961390"/>
          </a:xfrm>
        </p:grpSpPr>
        <p:sp>
          <p:nvSpPr>
            <p:cNvPr name="Freeform 166" id="166"/>
            <p:cNvSpPr/>
            <p:nvPr/>
          </p:nvSpPr>
          <p:spPr>
            <a:xfrm flipH="false" flipV="false" rot="0">
              <a:off x="50800" y="50470"/>
              <a:ext cx="355860" cy="861442"/>
            </a:xfrm>
            <a:custGeom>
              <a:avLst/>
              <a:gdLst/>
              <a:ahLst/>
              <a:cxnLst/>
              <a:rect r="r" b="b" t="t" l="l"/>
              <a:pathLst>
                <a:path h="861442" w="355860">
                  <a:moveTo>
                    <a:pt x="74930" y="27000"/>
                  </a:moveTo>
                  <a:cubicBezTo>
                    <a:pt x="251460" y="570560"/>
                    <a:pt x="361950" y="759790"/>
                    <a:pt x="355600" y="820750"/>
                  </a:cubicBezTo>
                  <a:cubicBezTo>
                    <a:pt x="353060" y="841070"/>
                    <a:pt x="340360" y="855040"/>
                    <a:pt x="328930" y="858850"/>
                  </a:cubicBezTo>
                  <a:cubicBezTo>
                    <a:pt x="317500" y="862660"/>
                    <a:pt x="293370" y="853770"/>
                    <a:pt x="285750" y="843610"/>
                  </a:cubicBezTo>
                  <a:cubicBezTo>
                    <a:pt x="278130" y="835990"/>
                    <a:pt x="278130" y="818210"/>
                    <a:pt x="281940" y="808050"/>
                  </a:cubicBezTo>
                  <a:cubicBezTo>
                    <a:pt x="284480" y="800430"/>
                    <a:pt x="290830" y="794080"/>
                    <a:pt x="297180" y="790270"/>
                  </a:cubicBezTo>
                  <a:cubicBezTo>
                    <a:pt x="303530" y="786460"/>
                    <a:pt x="312420" y="782650"/>
                    <a:pt x="321310" y="785190"/>
                  </a:cubicBezTo>
                  <a:cubicBezTo>
                    <a:pt x="330200" y="786460"/>
                    <a:pt x="345440" y="796620"/>
                    <a:pt x="350520" y="804240"/>
                  </a:cubicBezTo>
                  <a:cubicBezTo>
                    <a:pt x="355600" y="811860"/>
                    <a:pt x="356870" y="820750"/>
                    <a:pt x="354330" y="828370"/>
                  </a:cubicBezTo>
                  <a:cubicBezTo>
                    <a:pt x="351790" y="838530"/>
                    <a:pt x="341630" y="852500"/>
                    <a:pt x="332740" y="857580"/>
                  </a:cubicBezTo>
                  <a:cubicBezTo>
                    <a:pt x="326390" y="861390"/>
                    <a:pt x="316230" y="862660"/>
                    <a:pt x="308610" y="860120"/>
                  </a:cubicBezTo>
                  <a:cubicBezTo>
                    <a:pt x="299720" y="856310"/>
                    <a:pt x="292100" y="851230"/>
                    <a:pt x="281940" y="837260"/>
                  </a:cubicBezTo>
                  <a:cubicBezTo>
                    <a:pt x="241300" y="780110"/>
                    <a:pt x="149860" y="505790"/>
                    <a:pt x="100330" y="362280"/>
                  </a:cubicBezTo>
                  <a:cubicBezTo>
                    <a:pt x="59690" y="245440"/>
                    <a:pt x="1270" y="87960"/>
                    <a:pt x="0" y="40970"/>
                  </a:cubicBezTo>
                  <a:cubicBezTo>
                    <a:pt x="0" y="27000"/>
                    <a:pt x="3810" y="21920"/>
                    <a:pt x="8890" y="15570"/>
                  </a:cubicBezTo>
                  <a:cubicBezTo>
                    <a:pt x="13970" y="7950"/>
                    <a:pt x="22860" y="2870"/>
                    <a:pt x="31750" y="330"/>
                  </a:cubicBezTo>
                  <a:cubicBezTo>
                    <a:pt x="39370" y="-940"/>
                    <a:pt x="50800" y="1600"/>
                    <a:pt x="58420" y="5410"/>
                  </a:cubicBezTo>
                  <a:cubicBezTo>
                    <a:pt x="64770" y="10490"/>
                    <a:pt x="74930" y="27000"/>
                    <a:pt x="74930" y="2700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7" id="167"/>
          <p:cNvGrpSpPr/>
          <p:nvPr/>
        </p:nvGrpSpPr>
        <p:grpSpPr>
          <a:xfrm rot="0">
            <a:off x="1421130" y="5803582"/>
            <a:ext cx="556260" cy="155258"/>
            <a:chOff x="0" y="0"/>
            <a:chExt cx="741680" cy="207010"/>
          </a:xfrm>
        </p:grpSpPr>
        <p:sp>
          <p:nvSpPr>
            <p:cNvPr name="Freeform 168" id="168"/>
            <p:cNvSpPr/>
            <p:nvPr/>
          </p:nvSpPr>
          <p:spPr>
            <a:xfrm flipH="false" flipV="false" rot="0">
              <a:off x="50800" y="46216"/>
              <a:ext cx="640556" cy="109994"/>
            </a:xfrm>
            <a:custGeom>
              <a:avLst/>
              <a:gdLst/>
              <a:ahLst/>
              <a:cxnLst/>
              <a:rect r="r" b="b" t="t" l="l"/>
              <a:pathLst>
                <a:path h="109994" w="640556">
                  <a:moveTo>
                    <a:pt x="599440" y="109994"/>
                  </a:moveTo>
                  <a:cubicBezTo>
                    <a:pt x="24130" y="78244"/>
                    <a:pt x="20320" y="76974"/>
                    <a:pt x="13970" y="71894"/>
                  </a:cubicBezTo>
                  <a:cubicBezTo>
                    <a:pt x="7620" y="64274"/>
                    <a:pt x="0" y="49034"/>
                    <a:pt x="1270" y="38874"/>
                  </a:cubicBezTo>
                  <a:cubicBezTo>
                    <a:pt x="2540" y="27444"/>
                    <a:pt x="11430" y="13474"/>
                    <a:pt x="20320" y="8394"/>
                  </a:cubicBezTo>
                  <a:cubicBezTo>
                    <a:pt x="31750" y="4584"/>
                    <a:pt x="58420" y="7124"/>
                    <a:pt x="66040" y="16014"/>
                  </a:cubicBezTo>
                  <a:cubicBezTo>
                    <a:pt x="74930" y="24904"/>
                    <a:pt x="76200" y="51574"/>
                    <a:pt x="71120" y="61734"/>
                  </a:cubicBezTo>
                  <a:cubicBezTo>
                    <a:pt x="66040" y="71894"/>
                    <a:pt x="50800" y="79514"/>
                    <a:pt x="40640" y="80784"/>
                  </a:cubicBezTo>
                  <a:cubicBezTo>
                    <a:pt x="33020" y="82054"/>
                    <a:pt x="24130" y="79514"/>
                    <a:pt x="17780" y="74434"/>
                  </a:cubicBezTo>
                  <a:cubicBezTo>
                    <a:pt x="10160" y="68084"/>
                    <a:pt x="1270" y="52844"/>
                    <a:pt x="0" y="42684"/>
                  </a:cubicBezTo>
                  <a:cubicBezTo>
                    <a:pt x="0" y="35064"/>
                    <a:pt x="2540" y="26174"/>
                    <a:pt x="8890" y="19824"/>
                  </a:cubicBezTo>
                  <a:cubicBezTo>
                    <a:pt x="15240" y="12204"/>
                    <a:pt x="22860" y="8394"/>
                    <a:pt x="40640" y="4584"/>
                  </a:cubicBezTo>
                  <a:cubicBezTo>
                    <a:pt x="113030" y="-9386"/>
                    <a:pt x="535940" y="10934"/>
                    <a:pt x="605790" y="33794"/>
                  </a:cubicBezTo>
                  <a:cubicBezTo>
                    <a:pt x="623570" y="38874"/>
                    <a:pt x="629920" y="45224"/>
                    <a:pt x="636270" y="52844"/>
                  </a:cubicBezTo>
                  <a:cubicBezTo>
                    <a:pt x="640080" y="60464"/>
                    <a:pt x="641350" y="71894"/>
                    <a:pt x="640080" y="79514"/>
                  </a:cubicBezTo>
                  <a:cubicBezTo>
                    <a:pt x="637540" y="88404"/>
                    <a:pt x="632460" y="97294"/>
                    <a:pt x="624840" y="102374"/>
                  </a:cubicBezTo>
                  <a:cubicBezTo>
                    <a:pt x="618490" y="107454"/>
                    <a:pt x="599440" y="109994"/>
                    <a:pt x="599440" y="10999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9" id="169"/>
          <p:cNvGrpSpPr/>
          <p:nvPr/>
        </p:nvGrpSpPr>
        <p:grpSpPr>
          <a:xfrm rot="0">
            <a:off x="1641158" y="5820728"/>
            <a:ext cx="363855" cy="160972"/>
            <a:chOff x="0" y="0"/>
            <a:chExt cx="485140" cy="214630"/>
          </a:xfrm>
        </p:grpSpPr>
        <p:sp>
          <p:nvSpPr>
            <p:cNvPr name="Freeform 170" id="170"/>
            <p:cNvSpPr/>
            <p:nvPr/>
          </p:nvSpPr>
          <p:spPr>
            <a:xfrm flipH="false" flipV="false" rot="0">
              <a:off x="50482" y="47172"/>
              <a:ext cx="384104" cy="115388"/>
            </a:xfrm>
            <a:custGeom>
              <a:avLst/>
              <a:gdLst/>
              <a:ahLst/>
              <a:cxnLst/>
              <a:rect r="r" b="b" t="t" l="l"/>
              <a:pathLst>
                <a:path h="115388" w="384104">
                  <a:moveTo>
                    <a:pt x="339408" y="115388"/>
                  </a:moveTo>
                  <a:cubicBezTo>
                    <a:pt x="24448" y="76018"/>
                    <a:pt x="19368" y="74748"/>
                    <a:pt x="13018" y="69668"/>
                  </a:cubicBezTo>
                  <a:cubicBezTo>
                    <a:pt x="6668" y="62048"/>
                    <a:pt x="-952" y="46808"/>
                    <a:pt x="318" y="36648"/>
                  </a:cubicBezTo>
                  <a:cubicBezTo>
                    <a:pt x="2858" y="23948"/>
                    <a:pt x="20638" y="6168"/>
                    <a:pt x="33338" y="3628"/>
                  </a:cubicBezTo>
                  <a:cubicBezTo>
                    <a:pt x="43498" y="1088"/>
                    <a:pt x="60008" y="6168"/>
                    <a:pt x="66358" y="15058"/>
                  </a:cubicBezTo>
                  <a:cubicBezTo>
                    <a:pt x="73978" y="23948"/>
                    <a:pt x="76518" y="50618"/>
                    <a:pt x="71438" y="60778"/>
                  </a:cubicBezTo>
                  <a:cubicBezTo>
                    <a:pt x="66358" y="69668"/>
                    <a:pt x="51118" y="78558"/>
                    <a:pt x="39688" y="78558"/>
                  </a:cubicBezTo>
                  <a:cubicBezTo>
                    <a:pt x="28258" y="78558"/>
                    <a:pt x="7938" y="62048"/>
                    <a:pt x="2858" y="51888"/>
                  </a:cubicBezTo>
                  <a:cubicBezTo>
                    <a:pt x="-952" y="45538"/>
                    <a:pt x="-952" y="35378"/>
                    <a:pt x="2858" y="27758"/>
                  </a:cubicBezTo>
                  <a:cubicBezTo>
                    <a:pt x="6668" y="18868"/>
                    <a:pt x="13018" y="8708"/>
                    <a:pt x="29528" y="3628"/>
                  </a:cubicBezTo>
                  <a:cubicBezTo>
                    <a:pt x="75248" y="-11612"/>
                    <a:pt x="307658" y="25218"/>
                    <a:pt x="352108" y="39188"/>
                  </a:cubicBezTo>
                  <a:cubicBezTo>
                    <a:pt x="366078" y="44268"/>
                    <a:pt x="371158" y="46808"/>
                    <a:pt x="376238" y="53158"/>
                  </a:cubicBezTo>
                  <a:cubicBezTo>
                    <a:pt x="381318" y="59508"/>
                    <a:pt x="385128" y="70938"/>
                    <a:pt x="383858" y="79828"/>
                  </a:cubicBezTo>
                  <a:cubicBezTo>
                    <a:pt x="382588" y="88718"/>
                    <a:pt x="374968" y="103958"/>
                    <a:pt x="366078" y="110308"/>
                  </a:cubicBezTo>
                  <a:cubicBezTo>
                    <a:pt x="358458" y="115388"/>
                    <a:pt x="339408" y="115388"/>
                    <a:pt x="339408" y="11538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1" id="171"/>
          <p:cNvGrpSpPr/>
          <p:nvPr/>
        </p:nvGrpSpPr>
        <p:grpSpPr>
          <a:xfrm rot="0">
            <a:off x="1696402" y="5804535"/>
            <a:ext cx="337185" cy="155258"/>
            <a:chOff x="0" y="0"/>
            <a:chExt cx="449580" cy="207010"/>
          </a:xfrm>
        </p:grpSpPr>
        <p:sp>
          <p:nvSpPr>
            <p:cNvPr name="Freeform 172" id="172"/>
            <p:cNvSpPr/>
            <p:nvPr/>
          </p:nvSpPr>
          <p:spPr>
            <a:xfrm flipH="false" flipV="false" rot="0">
              <a:off x="50637" y="45161"/>
              <a:ext cx="346873" cy="109779"/>
            </a:xfrm>
            <a:custGeom>
              <a:avLst/>
              <a:gdLst/>
              <a:ahLst/>
              <a:cxnLst/>
              <a:rect r="r" b="b" t="t" l="l"/>
              <a:pathLst>
                <a:path h="109779" w="346873">
                  <a:moveTo>
                    <a:pt x="303693" y="109779"/>
                  </a:moveTo>
                  <a:cubicBezTo>
                    <a:pt x="23023" y="76759"/>
                    <a:pt x="17943" y="76759"/>
                    <a:pt x="11593" y="70409"/>
                  </a:cubicBezTo>
                  <a:cubicBezTo>
                    <a:pt x="5243" y="62789"/>
                    <a:pt x="-1107" y="47549"/>
                    <a:pt x="163" y="36119"/>
                  </a:cubicBezTo>
                  <a:cubicBezTo>
                    <a:pt x="1433" y="25959"/>
                    <a:pt x="11593" y="11989"/>
                    <a:pt x="21753" y="8179"/>
                  </a:cubicBezTo>
                  <a:cubicBezTo>
                    <a:pt x="33183" y="3099"/>
                    <a:pt x="58583" y="8179"/>
                    <a:pt x="66203" y="17069"/>
                  </a:cubicBezTo>
                  <a:cubicBezTo>
                    <a:pt x="73823" y="24689"/>
                    <a:pt x="78903" y="42469"/>
                    <a:pt x="75093" y="51359"/>
                  </a:cubicBezTo>
                  <a:cubicBezTo>
                    <a:pt x="71283" y="64059"/>
                    <a:pt x="49693" y="78029"/>
                    <a:pt x="38263" y="80569"/>
                  </a:cubicBezTo>
                  <a:cubicBezTo>
                    <a:pt x="30643" y="81839"/>
                    <a:pt x="21753" y="78029"/>
                    <a:pt x="15403" y="72949"/>
                  </a:cubicBezTo>
                  <a:cubicBezTo>
                    <a:pt x="7783" y="66599"/>
                    <a:pt x="-1107" y="51359"/>
                    <a:pt x="163" y="41199"/>
                  </a:cubicBezTo>
                  <a:cubicBezTo>
                    <a:pt x="1433" y="28499"/>
                    <a:pt x="11593" y="11989"/>
                    <a:pt x="29373" y="5639"/>
                  </a:cubicBezTo>
                  <a:cubicBezTo>
                    <a:pt x="73823" y="-13411"/>
                    <a:pt x="271943" y="20879"/>
                    <a:pt x="313853" y="33579"/>
                  </a:cubicBezTo>
                  <a:cubicBezTo>
                    <a:pt x="326553" y="37389"/>
                    <a:pt x="331633" y="39929"/>
                    <a:pt x="337983" y="46279"/>
                  </a:cubicBezTo>
                  <a:cubicBezTo>
                    <a:pt x="343063" y="52629"/>
                    <a:pt x="346873" y="62789"/>
                    <a:pt x="346873" y="71679"/>
                  </a:cubicBezTo>
                  <a:cubicBezTo>
                    <a:pt x="346873" y="80569"/>
                    <a:pt x="343063" y="90729"/>
                    <a:pt x="337983" y="97079"/>
                  </a:cubicBezTo>
                  <a:cubicBezTo>
                    <a:pt x="330363" y="103429"/>
                    <a:pt x="303693" y="109779"/>
                    <a:pt x="303693" y="10977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3" id="173"/>
          <p:cNvGrpSpPr/>
          <p:nvPr/>
        </p:nvGrpSpPr>
        <p:grpSpPr>
          <a:xfrm rot="0">
            <a:off x="1740217" y="5819775"/>
            <a:ext cx="315278" cy="155258"/>
            <a:chOff x="0" y="0"/>
            <a:chExt cx="420370" cy="207010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50342" y="49500"/>
              <a:ext cx="317958" cy="105800"/>
            </a:xfrm>
            <a:custGeom>
              <a:avLst/>
              <a:gdLst/>
              <a:ahLst/>
              <a:cxnLst/>
              <a:rect r="r" b="b" t="t" l="l"/>
              <a:pathLst>
                <a:path h="105800" w="317958">
                  <a:moveTo>
                    <a:pt x="282398" y="77500"/>
                  </a:moveTo>
                  <a:cubicBezTo>
                    <a:pt x="14428" y="100360"/>
                    <a:pt x="1728" y="85120"/>
                    <a:pt x="458" y="72420"/>
                  </a:cubicBezTo>
                  <a:cubicBezTo>
                    <a:pt x="-812" y="60990"/>
                    <a:pt x="13158" y="38130"/>
                    <a:pt x="24588" y="33050"/>
                  </a:cubicBezTo>
                  <a:cubicBezTo>
                    <a:pt x="34748" y="29240"/>
                    <a:pt x="51258" y="30510"/>
                    <a:pt x="60148" y="38130"/>
                  </a:cubicBezTo>
                  <a:cubicBezTo>
                    <a:pt x="69038" y="45750"/>
                    <a:pt x="77928" y="69880"/>
                    <a:pt x="74118" y="81310"/>
                  </a:cubicBezTo>
                  <a:cubicBezTo>
                    <a:pt x="71578" y="91470"/>
                    <a:pt x="58878" y="104170"/>
                    <a:pt x="48718" y="105440"/>
                  </a:cubicBezTo>
                  <a:cubicBezTo>
                    <a:pt x="36018" y="107980"/>
                    <a:pt x="13158" y="96550"/>
                    <a:pt x="5538" y="87660"/>
                  </a:cubicBezTo>
                  <a:cubicBezTo>
                    <a:pt x="458" y="81310"/>
                    <a:pt x="-812" y="72420"/>
                    <a:pt x="458" y="64800"/>
                  </a:cubicBezTo>
                  <a:cubicBezTo>
                    <a:pt x="2998" y="54640"/>
                    <a:pt x="6808" y="43210"/>
                    <a:pt x="20778" y="35590"/>
                  </a:cubicBezTo>
                  <a:cubicBezTo>
                    <a:pt x="57608" y="12730"/>
                    <a:pt x="232868" y="-5050"/>
                    <a:pt x="277318" y="1300"/>
                  </a:cubicBezTo>
                  <a:cubicBezTo>
                    <a:pt x="293828" y="3840"/>
                    <a:pt x="302718" y="8920"/>
                    <a:pt x="310338" y="15270"/>
                  </a:cubicBezTo>
                  <a:cubicBezTo>
                    <a:pt x="315418" y="21620"/>
                    <a:pt x="317958" y="33050"/>
                    <a:pt x="317958" y="41940"/>
                  </a:cubicBezTo>
                  <a:cubicBezTo>
                    <a:pt x="317958" y="49560"/>
                    <a:pt x="312878" y="59720"/>
                    <a:pt x="307798" y="66070"/>
                  </a:cubicBezTo>
                  <a:cubicBezTo>
                    <a:pt x="301448" y="72420"/>
                    <a:pt x="282398" y="77500"/>
                    <a:pt x="282398" y="7750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5" id="175"/>
          <p:cNvGrpSpPr/>
          <p:nvPr/>
        </p:nvGrpSpPr>
        <p:grpSpPr>
          <a:xfrm rot="0">
            <a:off x="1712595" y="5854065"/>
            <a:ext cx="341947" cy="154305"/>
            <a:chOff x="0" y="0"/>
            <a:chExt cx="455930" cy="205740"/>
          </a:xfrm>
        </p:grpSpPr>
        <p:sp>
          <p:nvSpPr>
            <p:cNvPr name="Freeform 176" id="176"/>
            <p:cNvSpPr/>
            <p:nvPr/>
          </p:nvSpPr>
          <p:spPr>
            <a:xfrm flipH="false" flipV="false" rot="0">
              <a:off x="50660" y="44740"/>
              <a:ext cx="354868" cy="110200"/>
            </a:xfrm>
            <a:custGeom>
              <a:avLst/>
              <a:gdLst/>
              <a:ahLst/>
              <a:cxnLst/>
              <a:rect r="r" b="b" t="t" l="l"/>
              <a:pathLst>
                <a:path h="110200" w="354868">
                  <a:moveTo>
                    <a:pt x="311290" y="110200"/>
                  </a:moveTo>
                  <a:cubicBezTo>
                    <a:pt x="24270" y="77180"/>
                    <a:pt x="19190" y="77180"/>
                    <a:pt x="12840" y="70830"/>
                  </a:cubicBezTo>
                  <a:cubicBezTo>
                    <a:pt x="6490" y="64480"/>
                    <a:pt x="-1130" y="47970"/>
                    <a:pt x="140" y="37810"/>
                  </a:cubicBezTo>
                  <a:cubicBezTo>
                    <a:pt x="1410" y="27650"/>
                    <a:pt x="11570" y="12410"/>
                    <a:pt x="20460" y="8600"/>
                  </a:cubicBezTo>
                  <a:cubicBezTo>
                    <a:pt x="31890" y="3520"/>
                    <a:pt x="57290" y="8600"/>
                    <a:pt x="66180" y="16220"/>
                  </a:cubicBezTo>
                  <a:cubicBezTo>
                    <a:pt x="73800" y="23840"/>
                    <a:pt x="78880" y="41620"/>
                    <a:pt x="75070" y="51780"/>
                  </a:cubicBezTo>
                  <a:cubicBezTo>
                    <a:pt x="71260" y="63210"/>
                    <a:pt x="50940" y="78450"/>
                    <a:pt x="39510" y="80990"/>
                  </a:cubicBezTo>
                  <a:cubicBezTo>
                    <a:pt x="31890" y="82260"/>
                    <a:pt x="23000" y="78450"/>
                    <a:pt x="16650" y="73370"/>
                  </a:cubicBezTo>
                  <a:cubicBezTo>
                    <a:pt x="9030" y="67020"/>
                    <a:pt x="-1130" y="53050"/>
                    <a:pt x="140" y="41620"/>
                  </a:cubicBezTo>
                  <a:cubicBezTo>
                    <a:pt x="1410" y="30190"/>
                    <a:pt x="11570" y="13680"/>
                    <a:pt x="28080" y="6060"/>
                  </a:cubicBezTo>
                  <a:cubicBezTo>
                    <a:pt x="73800" y="-12990"/>
                    <a:pt x="277000" y="17490"/>
                    <a:pt x="322720" y="34000"/>
                  </a:cubicBezTo>
                  <a:cubicBezTo>
                    <a:pt x="337960" y="40350"/>
                    <a:pt x="345580" y="46700"/>
                    <a:pt x="350660" y="55590"/>
                  </a:cubicBezTo>
                  <a:cubicBezTo>
                    <a:pt x="355740" y="63210"/>
                    <a:pt x="355740" y="73370"/>
                    <a:pt x="353200" y="82260"/>
                  </a:cubicBezTo>
                  <a:cubicBezTo>
                    <a:pt x="350660" y="89880"/>
                    <a:pt x="344310" y="98770"/>
                    <a:pt x="337960" y="103850"/>
                  </a:cubicBezTo>
                  <a:cubicBezTo>
                    <a:pt x="330340" y="108930"/>
                    <a:pt x="311290" y="110200"/>
                    <a:pt x="311290" y="11020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7" id="177"/>
          <p:cNvGrpSpPr/>
          <p:nvPr/>
        </p:nvGrpSpPr>
        <p:grpSpPr>
          <a:xfrm rot="0">
            <a:off x="1740217" y="5819775"/>
            <a:ext cx="347662" cy="139065"/>
            <a:chOff x="0" y="0"/>
            <a:chExt cx="463550" cy="185420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50554" y="41964"/>
              <a:ext cx="362196" cy="93652"/>
            </a:xfrm>
            <a:custGeom>
              <a:avLst/>
              <a:gdLst/>
              <a:ahLst/>
              <a:cxnLst/>
              <a:rect r="r" b="b" t="t" l="l"/>
              <a:pathLst>
                <a:path h="93652" w="362196">
                  <a:moveTo>
                    <a:pt x="322826" y="85036"/>
                  </a:moveTo>
                  <a:cubicBezTo>
                    <a:pt x="23106" y="88846"/>
                    <a:pt x="14216" y="85036"/>
                    <a:pt x="7866" y="77416"/>
                  </a:cubicBezTo>
                  <a:cubicBezTo>
                    <a:pt x="2786" y="71066"/>
                    <a:pt x="-1024" y="62176"/>
                    <a:pt x="246" y="54556"/>
                  </a:cubicBezTo>
                  <a:cubicBezTo>
                    <a:pt x="1516" y="44396"/>
                    <a:pt x="7866" y="27886"/>
                    <a:pt x="16756" y="22806"/>
                  </a:cubicBezTo>
                  <a:cubicBezTo>
                    <a:pt x="26916" y="16456"/>
                    <a:pt x="53586" y="18996"/>
                    <a:pt x="62476" y="25346"/>
                  </a:cubicBezTo>
                  <a:cubicBezTo>
                    <a:pt x="71366" y="31696"/>
                    <a:pt x="77716" y="48206"/>
                    <a:pt x="76446" y="58366"/>
                  </a:cubicBezTo>
                  <a:cubicBezTo>
                    <a:pt x="73906" y="71066"/>
                    <a:pt x="54856" y="88846"/>
                    <a:pt x="44696" y="92656"/>
                  </a:cubicBezTo>
                  <a:cubicBezTo>
                    <a:pt x="37076" y="95196"/>
                    <a:pt x="26916" y="92656"/>
                    <a:pt x="20566" y="87576"/>
                  </a:cubicBezTo>
                  <a:cubicBezTo>
                    <a:pt x="11676" y="82496"/>
                    <a:pt x="246" y="69796"/>
                    <a:pt x="246" y="58366"/>
                  </a:cubicBezTo>
                  <a:cubicBezTo>
                    <a:pt x="246" y="46936"/>
                    <a:pt x="7866" y="29156"/>
                    <a:pt x="24376" y="18996"/>
                  </a:cubicBezTo>
                  <a:cubicBezTo>
                    <a:pt x="67556" y="-6404"/>
                    <a:pt x="275836" y="-2594"/>
                    <a:pt x="324096" y="8836"/>
                  </a:cubicBezTo>
                  <a:cubicBezTo>
                    <a:pt x="340606" y="12646"/>
                    <a:pt x="349496" y="17726"/>
                    <a:pt x="355846" y="25346"/>
                  </a:cubicBezTo>
                  <a:cubicBezTo>
                    <a:pt x="360926" y="32966"/>
                    <a:pt x="362196" y="44396"/>
                    <a:pt x="362196" y="52016"/>
                  </a:cubicBezTo>
                  <a:cubicBezTo>
                    <a:pt x="360926" y="60906"/>
                    <a:pt x="354576" y="71066"/>
                    <a:pt x="348226" y="76146"/>
                  </a:cubicBezTo>
                  <a:cubicBezTo>
                    <a:pt x="341876" y="81226"/>
                    <a:pt x="322826" y="85036"/>
                    <a:pt x="322826" y="8503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9" id="179"/>
          <p:cNvGrpSpPr/>
          <p:nvPr/>
        </p:nvGrpSpPr>
        <p:grpSpPr>
          <a:xfrm rot="0">
            <a:off x="1839277" y="5865495"/>
            <a:ext cx="242888" cy="138112"/>
            <a:chOff x="0" y="0"/>
            <a:chExt cx="323850" cy="184150"/>
          </a:xfrm>
        </p:grpSpPr>
        <p:sp>
          <p:nvSpPr>
            <p:cNvPr name="Freeform 180" id="180"/>
            <p:cNvSpPr/>
            <p:nvPr/>
          </p:nvSpPr>
          <p:spPr>
            <a:xfrm flipH="false" flipV="false" rot="0">
              <a:off x="50692" y="43932"/>
              <a:ext cx="222522" cy="88148"/>
            </a:xfrm>
            <a:custGeom>
              <a:avLst/>
              <a:gdLst/>
              <a:ahLst/>
              <a:cxnLst/>
              <a:rect r="r" b="b" t="t" l="l"/>
              <a:pathLst>
                <a:path h="88148" w="222522">
                  <a:moveTo>
                    <a:pt x="181718" y="88148"/>
                  </a:moveTo>
                  <a:cubicBezTo>
                    <a:pt x="8998" y="69098"/>
                    <a:pt x="108" y="51318"/>
                    <a:pt x="108" y="38618"/>
                  </a:cubicBezTo>
                  <a:cubicBezTo>
                    <a:pt x="108" y="28458"/>
                    <a:pt x="10268" y="13218"/>
                    <a:pt x="19158" y="9408"/>
                  </a:cubicBezTo>
                  <a:cubicBezTo>
                    <a:pt x="30588" y="4328"/>
                    <a:pt x="57258" y="8138"/>
                    <a:pt x="64878" y="17028"/>
                  </a:cubicBezTo>
                  <a:cubicBezTo>
                    <a:pt x="73768" y="24648"/>
                    <a:pt x="76308" y="51318"/>
                    <a:pt x="71228" y="62748"/>
                  </a:cubicBezTo>
                  <a:cubicBezTo>
                    <a:pt x="66148" y="71638"/>
                    <a:pt x="49638" y="79258"/>
                    <a:pt x="40748" y="80528"/>
                  </a:cubicBezTo>
                  <a:cubicBezTo>
                    <a:pt x="31858" y="81798"/>
                    <a:pt x="22968" y="79258"/>
                    <a:pt x="16618" y="74178"/>
                  </a:cubicBezTo>
                  <a:cubicBezTo>
                    <a:pt x="8998" y="69098"/>
                    <a:pt x="-1162" y="53858"/>
                    <a:pt x="108" y="43698"/>
                  </a:cubicBezTo>
                  <a:cubicBezTo>
                    <a:pt x="108" y="30998"/>
                    <a:pt x="11538" y="14488"/>
                    <a:pt x="26778" y="6868"/>
                  </a:cubicBezTo>
                  <a:cubicBezTo>
                    <a:pt x="57258" y="-8372"/>
                    <a:pt x="156318" y="5598"/>
                    <a:pt x="186798" y="11948"/>
                  </a:cubicBezTo>
                  <a:cubicBezTo>
                    <a:pt x="198228" y="14488"/>
                    <a:pt x="205848" y="17028"/>
                    <a:pt x="210928" y="23378"/>
                  </a:cubicBezTo>
                  <a:cubicBezTo>
                    <a:pt x="217278" y="30998"/>
                    <a:pt x="223628" y="46238"/>
                    <a:pt x="222358" y="56398"/>
                  </a:cubicBezTo>
                  <a:cubicBezTo>
                    <a:pt x="221088" y="65288"/>
                    <a:pt x="214738" y="74178"/>
                    <a:pt x="208388" y="80528"/>
                  </a:cubicBezTo>
                  <a:cubicBezTo>
                    <a:pt x="202038" y="85608"/>
                    <a:pt x="181718" y="88148"/>
                    <a:pt x="181718" y="8814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1" id="181"/>
          <p:cNvGrpSpPr/>
          <p:nvPr/>
        </p:nvGrpSpPr>
        <p:grpSpPr>
          <a:xfrm rot="0">
            <a:off x="1576388" y="4352925"/>
            <a:ext cx="550545" cy="538162"/>
            <a:chOff x="0" y="0"/>
            <a:chExt cx="734060" cy="717550"/>
          </a:xfrm>
        </p:grpSpPr>
        <p:sp>
          <p:nvSpPr>
            <p:cNvPr name="Freeform 182" id="182"/>
            <p:cNvSpPr/>
            <p:nvPr/>
          </p:nvSpPr>
          <p:spPr>
            <a:xfrm flipH="false" flipV="false" rot="0">
              <a:off x="48578" y="50094"/>
              <a:ext cx="633662" cy="617096"/>
            </a:xfrm>
            <a:custGeom>
              <a:avLst/>
              <a:gdLst/>
              <a:ahLst/>
              <a:cxnLst/>
              <a:rect r="r" b="b" t="t" l="l"/>
              <a:pathLst>
                <a:path h="617096" w="633662">
                  <a:moveTo>
                    <a:pt x="620712" y="65476"/>
                  </a:moveTo>
                  <a:cubicBezTo>
                    <a:pt x="202882" y="442666"/>
                    <a:pt x="110172" y="593796"/>
                    <a:pt x="58102" y="612846"/>
                  </a:cubicBezTo>
                  <a:cubicBezTo>
                    <a:pt x="40322" y="620466"/>
                    <a:pt x="21272" y="616656"/>
                    <a:pt x="12382" y="607766"/>
                  </a:cubicBezTo>
                  <a:cubicBezTo>
                    <a:pt x="3492" y="598876"/>
                    <a:pt x="952" y="573476"/>
                    <a:pt x="4762" y="562046"/>
                  </a:cubicBezTo>
                  <a:cubicBezTo>
                    <a:pt x="9842" y="553156"/>
                    <a:pt x="25082" y="544266"/>
                    <a:pt x="35242" y="542996"/>
                  </a:cubicBezTo>
                  <a:cubicBezTo>
                    <a:pt x="42862" y="540456"/>
                    <a:pt x="51752" y="542996"/>
                    <a:pt x="59372" y="548076"/>
                  </a:cubicBezTo>
                  <a:cubicBezTo>
                    <a:pt x="66992" y="553156"/>
                    <a:pt x="75882" y="568396"/>
                    <a:pt x="77152" y="578556"/>
                  </a:cubicBezTo>
                  <a:cubicBezTo>
                    <a:pt x="78422" y="586176"/>
                    <a:pt x="75882" y="596336"/>
                    <a:pt x="70802" y="601416"/>
                  </a:cubicBezTo>
                  <a:cubicBezTo>
                    <a:pt x="61912" y="610306"/>
                    <a:pt x="39052" y="619196"/>
                    <a:pt x="26352" y="616656"/>
                  </a:cubicBezTo>
                  <a:cubicBezTo>
                    <a:pt x="16192" y="614116"/>
                    <a:pt x="6032" y="600146"/>
                    <a:pt x="2222" y="589986"/>
                  </a:cubicBezTo>
                  <a:cubicBezTo>
                    <a:pt x="-318" y="582366"/>
                    <a:pt x="-1588" y="577286"/>
                    <a:pt x="3492" y="565856"/>
                  </a:cubicBezTo>
                  <a:cubicBezTo>
                    <a:pt x="21272" y="522676"/>
                    <a:pt x="150812" y="388056"/>
                    <a:pt x="239712" y="299156"/>
                  </a:cubicBezTo>
                  <a:cubicBezTo>
                    <a:pt x="340042" y="200096"/>
                    <a:pt x="525462" y="28646"/>
                    <a:pt x="577532" y="4516"/>
                  </a:cubicBezTo>
                  <a:cubicBezTo>
                    <a:pt x="590232" y="-564"/>
                    <a:pt x="595312" y="-564"/>
                    <a:pt x="604202" y="706"/>
                  </a:cubicBezTo>
                  <a:cubicBezTo>
                    <a:pt x="611822" y="3246"/>
                    <a:pt x="621982" y="8326"/>
                    <a:pt x="627062" y="15946"/>
                  </a:cubicBezTo>
                  <a:cubicBezTo>
                    <a:pt x="630872" y="22296"/>
                    <a:pt x="634682" y="33726"/>
                    <a:pt x="633412" y="41346"/>
                  </a:cubicBezTo>
                  <a:cubicBezTo>
                    <a:pt x="632142" y="50236"/>
                    <a:pt x="620712" y="65476"/>
                    <a:pt x="620712" y="6547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3" id="183"/>
          <p:cNvGrpSpPr/>
          <p:nvPr/>
        </p:nvGrpSpPr>
        <p:grpSpPr>
          <a:xfrm rot="0">
            <a:off x="1680210" y="4374832"/>
            <a:ext cx="430530" cy="490538"/>
            <a:chOff x="0" y="0"/>
            <a:chExt cx="574040" cy="654050"/>
          </a:xfrm>
        </p:grpSpPr>
        <p:sp>
          <p:nvSpPr>
            <p:cNvPr name="Freeform 184" id="184"/>
            <p:cNvSpPr/>
            <p:nvPr/>
          </p:nvSpPr>
          <p:spPr>
            <a:xfrm flipH="false" flipV="false" rot="0">
              <a:off x="50302" y="50498"/>
              <a:ext cx="471668" cy="551812"/>
            </a:xfrm>
            <a:custGeom>
              <a:avLst/>
              <a:gdLst/>
              <a:ahLst/>
              <a:cxnLst/>
              <a:rect r="r" b="b" t="t" l="l"/>
              <a:pathLst>
                <a:path h="551812" w="471668">
                  <a:moveTo>
                    <a:pt x="461508" y="63802"/>
                  </a:moveTo>
                  <a:cubicBezTo>
                    <a:pt x="199888" y="354632"/>
                    <a:pt x="102098" y="504492"/>
                    <a:pt x="69078" y="536242"/>
                  </a:cubicBezTo>
                  <a:cubicBezTo>
                    <a:pt x="58918" y="545132"/>
                    <a:pt x="56378" y="548942"/>
                    <a:pt x="48758" y="550212"/>
                  </a:cubicBezTo>
                  <a:cubicBezTo>
                    <a:pt x="38598" y="552752"/>
                    <a:pt x="22088" y="550212"/>
                    <a:pt x="13198" y="543862"/>
                  </a:cubicBezTo>
                  <a:cubicBezTo>
                    <a:pt x="5578" y="536242"/>
                    <a:pt x="-2042" y="521002"/>
                    <a:pt x="498" y="510842"/>
                  </a:cubicBezTo>
                  <a:cubicBezTo>
                    <a:pt x="1768" y="498142"/>
                    <a:pt x="19548" y="479092"/>
                    <a:pt x="30978" y="476552"/>
                  </a:cubicBezTo>
                  <a:cubicBezTo>
                    <a:pt x="42408" y="474012"/>
                    <a:pt x="58918" y="479092"/>
                    <a:pt x="65268" y="487982"/>
                  </a:cubicBezTo>
                  <a:cubicBezTo>
                    <a:pt x="72888" y="496872"/>
                    <a:pt x="76698" y="522272"/>
                    <a:pt x="70348" y="533702"/>
                  </a:cubicBezTo>
                  <a:cubicBezTo>
                    <a:pt x="66538" y="542592"/>
                    <a:pt x="50028" y="550212"/>
                    <a:pt x="39868" y="551482"/>
                  </a:cubicBezTo>
                  <a:cubicBezTo>
                    <a:pt x="32248" y="552752"/>
                    <a:pt x="23358" y="550212"/>
                    <a:pt x="17008" y="546402"/>
                  </a:cubicBezTo>
                  <a:cubicBezTo>
                    <a:pt x="10658" y="541322"/>
                    <a:pt x="4308" y="534972"/>
                    <a:pt x="1768" y="526082"/>
                  </a:cubicBezTo>
                  <a:cubicBezTo>
                    <a:pt x="-772" y="517192"/>
                    <a:pt x="498" y="507032"/>
                    <a:pt x="6848" y="491792"/>
                  </a:cubicBezTo>
                  <a:cubicBezTo>
                    <a:pt x="28438" y="442262"/>
                    <a:pt x="141468" y="305102"/>
                    <a:pt x="211318" y="222552"/>
                  </a:cubicBezTo>
                  <a:cubicBezTo>
                    <a:pt x="274818" y="146352"/>
                    <a:pt x="364988" y="37132"/>
                    <a:pt x="405628" y="11732"/>
                  </a:cubicBezTo>
                  <a:cubicBezTo>
                    <a:pt x="419598" y="1572"/>
                    <a:pt x="429758" y="-968"/>
                    <a:pt x="439918" y="302"/>
                  </a:cubicBezTo>
                  <a:cubicBezTo>
                    <a:pt x="448808" y="1572"/>
                    <a:pt x="457698" y="6652"/>
                    <a:pt x="462778" y="13002"/>
                  </a:cubicBezTo>
                  <a:cubicBezTo>
                    <a:pt x="467858" y="20622"/>
                    <a:pt x="471668" y="30782"/>
                    <a:pt x="471668" y="39672"/>
                  </a:cubicBezTo>
                  <a:cubicBezTo>
                    <a:pt x="471668" y="47292"/>
                    <a:pt x="461508" y="63802"/>
                    <a:pt x="461508" y="6380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5" id="185"/>
          <p:cNvGrpSpPr/>
          <p:nvPr/>
        </p:nvGrpSpPr>
        <p:grpSpPr>
          <a:xfrm rot="0">
            <a:off x="1680210" y="4373880"/>
            <a:ext cx="423862" cy="513397"/>
            <a:chOff x="0" y="0"/>
            <a:chExt cx="565150" cy="684530"/>
          </a:xfrm>
        </p:grpSpPr>
        <p:sp>
          <p:nvSpPr>
            <p:cNvPr name="Freeform 186" id="186"/>
            <p:cNvSpPr/>
            <p:nvPr/>
          </p:nvSpPr>
          <p:spPr>
            <a:xfrm flipH="false" flipV="false" rot="0">
              <a:off x="50604" y="50800"/>
              <a:ext cx="463870" cy="582930"/>
            </a:xfrm>
            <a:custGeom>
              <a:avLst/>
              <a:gdLst/>
              <a:ahLst/>
              <a:cxnLst/>
              <a:rect r="r" b="b" t="t" l="l"/>
              <a:pathLst>
                <a:path h="582930" w="463870">
                  <a:moveTo>
                    <a:pt x="456126" y="60960"/>
                  </a:moveTo>
                  <a:cubicBezTo>
                    <a:pt x="53536" y="579120"/>
                    <a:pt x="44646" y="581660"/>
                    <a:pt x="35756" y="582930"/>
                  </a:cubicBezTo>
                  <a:cubicBezTo>
                    <a:pt x="26866" y="582930"/>
                    <a:pt x="17976" y="577850"/>
                    <a:pt x="12896" y="572770"/>
                  </a:cubicBezTo>
                  <a:cubicBezTo>
                    <a:pt x="6546" y="567690"/>
                    <a:pt x="1466" y="560070"/>
                    <a:pt x="196" y="552450"/>
                  </a:cubicBezTo>
                  <a:cubicBezTo>
                    <a:pt x="-1074" y="542290"/>
                    <a:pt x="4006" y="525780"/>
                    <a:pt x="10356" y="518160"/>
                  </a:cubicBezTo>
                  <a:cubicBezTo>
                    <a:pt x="15436" y="511810"/>
                    <a:pt x="24326" y="506730"/>
                    <a:pt x="31946" y="506730"/>
                  </a:cubicBezTo>
                  <a:cubicBezTo>
                    <a:pt x="42106" y="505460"/>
                    <a:pt x="58616" y="511810"/>
                    <a:pt x="66236" y="518160"/>
                  </a:cubicBezTo>
                  <a:cubicBezTo>
                    <a:pt x="71316" y="524510"/>
                    <a:pt x="75126" y="532130"/>
                    <a:pt x="75126" y="541020"/>
                  </a:cubicBezTo>
                  <a:cubicBezTo>
                    <a:pt x="75126" y="551180"/>
                    <a:pt x="71316" y="567690"/>
                    <a:pt x="62426" y="574040"/>
                  </a:cubicBezTo>
                  <a:cubicBezTo>
                    <a:pt x="52266" y="580390"/>
                    <a:pt x="26866" y="580390"/>
                    <a:pt x="15436" y="575310"/>
                  </a:cubicBezTo>
                  <a:cubicBezTo>
                    <a:pt x="7816" y="571500"/>
                    <a:pt x="2736" y="563880"/>
                    <a:pt x="1466" y="556260"/>
                  </a:cubicBezTo>
                  <a:cubicBezTo>
                    <a:pt x="-1074" y="546100"/>
                    <a:pt x="196" y="538480"/>
                    <a:pt x="7816" y="520700"/>
                  </a:cubicBezTo>
                  <a:cubicBezTo>
                    <a:pt x="39566" y="448310"/>
                    <a:pt x="344366" y="50800"/>
                    <a:pt x="401516" y="8890"/>
                  </a:cubicBezTo>
                  <a:cubicBezTo>
                    <a:pt x="412946" y="1270"/>
                    <a:pt x="418026" y="0"/>
                    <a:pt x="426916" y="0"/>
                  </a:cubicBezTo>
                  <a:cubicBezTo>
                    <a:pt x="435806" y="1270"/>
                    <a:pt x="445966" y="5080"/>
                    <a:pt x="452316" y="11430"/>
                  </a:cubicBezTo>
                  <a:cubicBezTo>
                    <a:pt x="458666" y="16510"/>
                    <a:pt x="462476" y="26670"/>
                    <a:pt x="463746" y="35560"/>
                  </a:cubicBezTo>
                  <a:cubicBezTo>
                    <a:pt x="465016" y="43180"/>
                    <a:pt x="456126" y="60960"/>
                    <a:pt x="456126" y="6096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7" id="187"/>
          <p:cNvGrpSpPr/>
          <p:nvPr/>
        </p:nvGrpSpPr>
        <p:grpSpPr>
          <a:xfrm rot="0">
            <a:off x="0" y="4352925"/>
            <a:ext cx="1835468" cy="1605915"/>
            <a:chOff x="0" y="0"/>
            <a:chExt cx="483415" cy="422957"/>
          </a:xfrm>
        </p:grpSpPr>
        <p:sp>
          <p:nvSpPr>
            <p:cNvPr name="Freeform 188" id="188"/>
            <p:cNvSpPr/>
            <p:nvPr/>
          </p:nvSpPr>
          <p:spPr>
            <a:xfrm flipH="false" flipV="false" rot="0">
              <a:off x="0" y="0"/>
              <a:ext cx="483415" cy="422957"/>
            </a:xfrm>
            <a:custGeom>
              <a:avLst/>
              <a:gdLst/>
              <a:ahLst/>
              <a:cxnLst/>
              <a:rect r="r" b="b" t="t" l="l"/>
              <a:pathLst>
                <a:path h="422957" w="483415">
                  <a:moveTo>
                    <a:pt x="0" y="0"/>
                  </a:moveTo>
                  <a:lnTo>
                    <a:pt x="483415" y="0"/>
                  </a:lnTo>
                  <a:lnTo>
                    <a:pt x="483415" y="422957"/>
                  </a:lnTo>
                  <a:lnTo>
                    <a:pt x="0" y="422957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189" id="189"/>
            <p:cNvSpPr txBox="true"/>
            <p:nvPr/>
          </p:nvSpPr>
          <p:spPr>
            <a:xfrm>
              <a:off x="0" y="-76200"/>
              <a:ext cx="483415" cy="499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0" id="190"/>
          <p:cNvGrpSpPr/>
          <p:nvPr/>
        </p:nvGrpSpPr>
        <p:grpSpPr>
          <a:xfrm rot="0">
            <a:off x="2158365" y="6241732"/>
            <a:ext cx="882968" cy="802957"/>
            <a:chOff x="0" y="0"/>
            <a:chExt cx="232551" cy="211479"/>
          </a:xfrm>
        </p:grpSpPr>
        <p:sp>
          <p:nvSpPr>
            <p:cNvPr name="Freeform 191" id="191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192" id="192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3" id="193"/>
          <p:cNvGrpSpPr/>
          <p:nvPr/>
        </p:nvGrpSpPr>
        <p:grpSpPr>
          <a:xfrm rot="0">
            <a:off x="1680210" y="6853238"/>
            <a:ext cx="882968" cy="802957"/>
            <a:chOff x="0" y="0"/>
            <a:chExt cx="232551" cy="211479"/>
          </a:xfrm>
        </p:grpSpPr>
        <p:sp>
          <p:nvSpPr>
            <p:cNvPr name="Freeform 194" id="194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195" id="195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6" id="196"/>
          <p:cNvGrpSpPr/>
          <p:nvPr/>
        </p:nvGrpSpPr>
        <p:grpSpPr>
          <a:xfrm rot="0">
            <a:off x="982027" y="7404735"/>
            <a:ext cx="882968" cy="802957"/>
            <a:chOff x="0" y="0"/>
            <a:chExt cx="232551" cy="211479"/>
          </a:xfrm>
        </p:grpSpPr>
        <p:sp>
          <p:nvSpPr>
            <p:cNvPr name="Freeform 197" id="197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198" id="198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9" id="199"/>
          <p:cNvGrpSpPr/>
          <p:nvPr/>
        </p:nvGrpSpPr>
        <p:grpSpPr>
          <a:xfrm rot="0">
            <a:off x="455295" y="8041481"/>
            <a:ext cx="882968" cy="802957"/>
            <a:chOff x="0" y="0"/>
            <a:chExt cx="232551" cy="211479"/>
          </a:xfrm>
        </p:grpSpPr>
        <p:sp>
          <p:nvSpPr>
            <p:cNvPr name="Freeform 200" id="200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01" id="201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2" id="202"/>
          <p:cNvGrpSpPr/>
          <p:nvPr/>
        </p:nvGrpSpPr>
        <p:grpSpPr>
          <a:xfrm rot="0">
            <a:off x="-80010" y="8629650"/>
            <a:ext cx="882968" cy="802957"/>
            <a:chOff x="0" y="0"/>
            <a:chExt cx="232551" cy="211479"/>
          </a:xfrm>
        </p:grpSpPr>
        <p:sp>
          <p:nvSpPr>
            <p:cNvPr name="Freeform 203" id="203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04" id="204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5" id="205"/>
          <p:cNvGrpSpPr/>
          <p:nvPr/>
        </p:nvGrpSpPr>
        <p:grpSpPr>
          <a:xfrm rot="0">
            <a:off x="-615315" y="9217819"/>
            <a:ext cx="882968" cy="802957"/>
            <a:chOff x="0" y="0"/>
            <a:chExt cx="232551" cy="211479"/>
          </a:xfrm>
        </p:grpSpPr>
        <p:sp>
          <p:nvSpPr>
            <p:cNvPr name="Freeform 206" id="206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07" id="207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8" id="208"/>
          <p:cNvGrpSpPr/>
          <p:nvPr/>
        </p:nvGrpSpPr>
        <p:grpSpPr>
          <a:xfrm rot="0">
            <a:off x="-123825" y="9571196"/>
            <a:ext cx="882968" cy="802957"/>
            <a:chOff x="0" y="0"/>
            <a:chExt cx="232551" cy="211479"/>
          </a:xfrm>
        </p:grpSpPr>
        <p:sp>
          <p:nvSpPr>
            <p:cNvPr name="Freeform 209" id="209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10" id="210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1" id="211"/>
          <p:cNvGrpSpPr/>
          <p:nvPr/>
        </p:nvGrpSpPr>
        <p:grpSpPr>
          <a:xfrm rot="0">
            <a:off x="367665" y="9924574"/>
            <a:ext cx="882968" cy="802957"/>
            <a:chOff x="0" y="0"/>
            <a:chExt cx="232551" cy="211479"/>
          </a:xfrm>
        </p:grpSpPr>
        <p:sp>
          <p:nvSpPr>
            <p:cNvPr name="Freeform 212" id="212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13" id="213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4" id="214"/>
          <p:cNvGrpSpPr/>
          <p:nvPr/>
        </p:nvGrpSpPr>
        <p:grpSpPr>
          <a:xfrm rot="0">
            <a:off x="852964" y="9612630"/>
            <a:ext cx="882968" cy="802957"/>
            <a:chOff x="0" y="0"/>
            <a:chExt cx="232551" cy="211479"/>
          </a:xfrm>
        </p:grpSpPr>
        <p:sp>
          <p:nvSpPr>
            <p:cNvPr name="Freeform 215" id="215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16" id="216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7" id="217"/>
          <p:cNvGrpSpPr/>
          <p:nvPr/>
        </p:nvGrpSpPr>
        <p:grpSpPr>
          <a:xfrm rot="0">
            <a:off x="1463516" y="9181624"/>
            <a:ext cx="882968" cy="802957"/>
            <a:chOff x="0" y="0"/>
            <a:chExt cx="232551" cy="211479"/>
          </a:xfrm>
        </p:grpSpPr>
        <p:sp>
          <p:nvSpPr>
            <p:cNvPr name="Freeform 218" id="218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19" id="219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0" id="220"/>
          <p:cNvGrpSpPr/>
          <p:nvPr/>
        </p:nvGrpSpPr>
        <p:grpSpPr>
          <a:xfrm rot="0">
            <a:off x="1012507" y="7812405"/>
            <a:ext cx="882968" cy="802957"/>
            <a:chOff x="0" y="0"/>
            <a:chExt cx="232551" cy="211479"/>
          </a:xfrm>
        </p:grpSpPr>
        <p:sp>
          <p:nvSpPr>
            <p:cNvPr name="Freeform 221" id="221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22" id="222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3" id="223"/>
          <p:cNvGrpSpPr/>
          <p:nvPr/>
        </p:nvGrpSpPr>
        <p:grpSpPr>
          <a:xfrm rot="0">
            <a:off x="1535906" y="7561898"/>
            <a:ext cx="882968" cy="802957"/>
            <a:chOff x="0" y="0"/>
            <a:chExt cx="232551" cy="211479"/>
          </a:xfrm>
        </p:grpSpPr>
        <p:sp>
          <p:nvSpPr>
            <p:cNvPr name="Freeform 224" id="224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25" id="225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6" id="226"/>
          <p:cNvGrpSpPr/>
          <p:nvPr/>
        </p:nvGrpSpPr>
        <p:grpSpPr>
          <a:xfrm rot="0">
            <a:off x="1998345" y="8629650"/>
            <a:ext cx="882968" cy="802957"/>
            <a:chOff x="0" y="0"/>
            <a:chExt cx="232551" cy="211479"/>
          </a:xfrm>
        </p:grpSpPr>
        <p:sp>
          <p:nvSpPr>
            <p:cNvPr name="Freeform 227" id="227"/>
            <p:cNvSpPr/>
            <p:nvPr/>
          </p:nvSpPr>
          <p:spPr>
            <a:xfrm flipH="false" flipV="false" rot="0">
              <a:off x="0" y="0"/>
              <a:ext cx="232551" cy="211479"/>
            </a:xfrm>
            <a:custGeom>
              <a:avLst/>
              <a:gdLst/>
              <a:ahLst/>
              <a:cxnLst/>
              <a:rect r="r" b="b" t="t" l="l"/>
              <a:pathLst>
                <a:path h="211479" w="232551">
                  <a:moveTo>
                    <a:pt x="0" y="0"/>
                  </a:moveTo>
                  <a:lnTo>
                    <a:pt x="232551" y="0"/>
                  </a:lnTo>
                  <a:lnTo>
                    <a:pt x="232551" y="211479"/>
                  </a:lnTo>
                  <a:lnTo>
                    <a:pt x="0" y="21147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28" id="228"/>
            <p:cNvSpPr txBox="true"/>
            <p:nvPr/>
          </p:nvSpPr>
          <p:spPr>
            <a:xfrm>
              <a:off x="0" y="-76200"/>
              <a:ext cx="232551" cy="28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9" id="229"/>
          <p:cNvGrpSpPr/>
          <p:nvPr/>
        </p:nvGrpSpPr>
        <p:grpSpPr>
          <a:xfrm rot="0">
            <a:off x="2376488" y="8259604"/>
            <a:ext cx="664845" cy="501491"/>
            <a:chOff x="0" y="0"/>
            <a:chExt cx="175103" cy="132080"/>
          </a:xfrm>
        </p:grpSpPr>
        <p:sp>
          <p:nvSpPr>
            <p:cNvPr name="Freeform 230" id="230"/>
            <p:cNvSpPr/>
            <p:nvPr/>
          </p:nvSpPr>
          <p:spPr>
            <a:xfrm flipH="false" flipV="false" rot="0">
              <a:off x="0" y="0"/>
              <a:ext cx="175103" cy="132080"/>
            </a:xfrm>
            <a:custGeom>
              <a:avLst/>
              <a:gdLst/>
              <a:ahLst/>
              <a:cxnLst/>
              <a:rect r="r" b="b" t="t" l="l"/>
              <a:pathLst>
                <a:path h="132080" w="175103">
                  <a:moveTo>
                    <a:pt x="0" y="0"/>
                  </a:moveTo>
                  <a:lnTo>
                    <a:pt x="175103" y="0"/>
                  </a:lnTo>
                  <a:lnTo>
                    <a:pt x="175103" y="132080"/>
                  </a:lnTo>
                  <a:lnTo>
                    <a:pt x="0" y="132080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31" id="231"/>
            <p:cNvSpPr txBox="true"/>
            <p:nvPr/>
          </p:nvSpPr>
          <p:spPr>
            <a:xfrm>
              <a:off x="0" y="-76200"/>
              <a:ext cx="175103" cy="208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2" id="232"/>
          <p:cNvGrpSpPr/>
          <p:nvPr/>
        </p:nvGrpSpPr>
        <p:grpSpPr>
          <a:xfrm rot="0">
            <a:off x="2695575" y="8402955"/>
            <a:ext cx="791051" cy="432673"/>
            <a:chOff x="0" y="0"/>
            <a:chExt cx="208343" cy="113955"/>
          </a:xfrm>
        </p:grpSpPr>
        <p:sp>
          <p:nvSpPr>
            <p:cNvPr name="Freeform 233" id="233"/>
            <p:cNvSpPr/>
            <p:nvPr/>
          </p:nvSpPr>
          <p:spPr>
            <a:xfrm flipH="false" flipV="false" rot="0">
              <a:off x="0" y="0"/>
              <a:ext cx="208343" cy="113955"/>
            </a:xfrm>
            <a:custGeom>
              <a:avLst/>
              <a:gdLst/>
              <a:ahLst/>
              <a:cxnLst/>
              <a:rect r="r" b="b" t="t" l="l"/>
              <a:pathLst>
                <a:path h="113955" w="208343">
                  <a:moveTo>
                    <a:pt x="0" y="0"/>
                  </a:moveTo>
                  <a:lnTo>
                    <a:pt x="208343" y="0"/>
                  </a:lnTo>
                  <a:lnTo>
                    <a:pt x="208343" y="113955"/>
                  </a:lnTo>
                  <a:lnTo>
                    <a:pt x="0" y="113955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34" id="234"/>
            <p:cNvSpPr txBox="true"/>
            <p:nvPr/>
          </p:nvSpPr>
          <p:spPr>
            <a:xfrm>
              <a:off x="0" y="-76200"/>
              <a:ext cx="208343" cy="19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5" id="235"/>
          <p:cNvGrpSpPr/>
          <p:nvPr/>
        </p:nvGrpSpPr>
        <p:grpSpPr>
          <a:xfrm rot="0">
            <a:off x="1543764" y="4343400"/>
            <a:ext cx="357426" cy="360997"/>
            <a:chOff x="0" y="0"/>
            <a:chExt cx="94137" cy="95078"/>
          </a:xfrm>
        </p:grpSpPr>
        <p:sp>
          <p:nvSpPr>
            <p:cNvPr name="Freeform 236" id="236"/>
            <p:cNvSpPr/>
            <p:nvPr/>
          </p:nvSpPr>
          <p:spPr>
            <a:xfrm flipH="false" flipV="false" rot="0">
              <a:off x="0" y="0"/>
              <a:ext cx="94137" cy="95078"/>
            </a:xfrm>
            <a:custGeom>
              <a:avLst/>
              <a:gdLst/>
              <a:ahLst/>
              <a:cxnLst/>
              <a:rect r="r" b="b" t="t" l="l"/>
              <a:pathLst>
                <a:path h="95078" w="94137">
                  <a:moveTo>
                    <a:pt x="0" y="0"/>
                  </a:moveTo>
                  <a:lnTo>
                    <a:pt x="94137" y="0"/>
                  </a:lnTo>
                  <a:lnTo>
                    <a:pt x="94137" y="95078"/>
                  </a:lnTo>
                  <a:lnTo>
                    <a:pt x="0" y="9507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37" id="237"/>
            <p:cNvSpPr txBox="true"/>
            <p:nvPr/>
          </p:nvSpPr>
          <p:spPr>
            <a:xfrm>
              <a:off x="0" y="-76200"/>
              <a:ext cx="94137" cy="171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8" id="238"/>
          <p:cNvGrpSpPr/>
          <p:nvPr/>
        </p:nvGrpSpPr>
        <p:grpSpPr>
          <a:xfrm rot="0">
            <a:off x="1803202" y="4352925"/>
            <a:ext cx="251341" cy="95811"/>
            <a:chOff x="0" y="0"/>
            <a:chExt cx="66197" cy="25234"/>
          </a:xfrm>
        </p:grpSpPr>
        <p:sp>
          <p:nvSpPr>
            <p:cNvPr name="Freeform 239" id="239"/>
            <p:cNvSpPr/>
            <p:nvPr/>
          </p:nvSpPr>
          <p:spPr>
            <a:xfrm flipH="false" flipV="false" rot="0">
              <a:off x="0" y="0"/>
              <a:ext cx="66197" cy="25234"/>
            </a:xfrm>
            <a:custGeom>
              <a:avLst/>
              <a:gdLst/>
              <a:ahLst/>
              <a:cxnLst/>
              <a:rect r="r" b="b" t="t" l="l"/>
              <a:pathLst>
                <a:path h="25234" w="66197">
                  <a:moveTo>
                    <a:pt x="0" y="0"/>
                  </a:moveTo>
                  <a:lnTo>
                    <a:pt x="66197" y="0"/>
                  </a:lnTo>
                  <a:lnTo>
                    <a:pt x="66197" y="25234"/>
                  </a:lnTo>
                  <a:lnTo>
                    <a:pt x="0" y="25234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40" id="240"/>
            <p:cNvSpPr txBox="true"/>
            <p:nvPr/>
          </p:nvSpPr>
          <p:spPr>
            <a:xfrm>
              <a:off x="0" y="-76200"/>
              <a:ext cx="66197" cy="101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1" id="241"/>
          <p:cNvGrpSpPr/>
          <p:nvPr/>
        </p:nvGrpSpPr>
        <p:grpSpPr>
          <a:xfrm rot="0">
            <a:off x="1848802" y="4423690"/>
            <a:ext cx="155138" cy="50091"/>
            <a:chOff x="0" y="0"/>
            <a:chExt cx="40860" cy="13193"/>
          </a:xfrm>
        </p:grpSpPr>
        <p:sp>
          <p:nvSpPr>
            <p:cNvPr name="Freeform 242" id="242"/>
            <p:cNvSpPr/>
            <p:nvPr/>
          </p:nvSpPr>
          <p:spPr>
            <a:xfrm flipH="false" flipV="false" rot="0">
              <a:off x="0" y="0"/>
              <a:ext cx="40860" cy="13193"/>
            </a:xfrm>
            <a:custGeom>
              <a:avLst/>
              <a:gdLst/>
              <a:ahLst/>
              <a:cxnLst/>
              <a:rect r="r" b="b" t="t" l="l"/>
              <a:pathLst>
                <a:path h="13193" w="40860">
                  <a:moveTo>
                    <a:pt x="0" y="0"/>
                  </a:moveTo>
                  <a:lnTo>
                    <a:pt x="40860" y="0"/>
                  </a:lnTo>
                  <a:lnTo>
                    <a:pt x="40860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43" id="243"/>
            <p:cNvSpPr txBox="true"/>
            <p:nvPr/>
          </p:nvSpPr>
          <p:spPr>
            <a:xfrm>
              <a:off x="0" y="-76200"/>
              <a:ext cx="40860" cy="89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4" id="244"/>
          <p:cNvGrpSpPr/>
          <p:nvPr/>
        </p:nvGrpSpPr>
        <p:grpSpPr>
          <a:xfrm rot="0">
            <a:off x="1820287" y="4461034"/>
            <a:ext cx="155138" cy="50091"/>
            <a:chOff x="0" y="0"/>
            <a:chExt cx="40860" cy="13193"/>
          </a:xfrm>
        </p:grpSpPr>
        <p:sp>
          <p:nvSpPr>
            <p:cNvPr name="Freeform 245" id="245"/>
            <p:cNvSpPr/>
            <p:nvPr/>
          </p:nvSpPr>
          <p:spPr>
            <a:xfrm flipH="false" flipV="false" rot="0">
              <a:off x="0" y="0"/>
              <a:ext cx="40860" cy="13193"/>
            </a:xfrm>
            <a:custGeom>
              <a:avLst/>
              <a:gdLst/>
              <a:ahLst/>
              <a:cxnLst/>
              <a:rect r="r" b="b" t="t" l="l"/>
              <a:pathLst>
                <a:path h="13193" w="40860">
                  <a:moveTo>
                    <a:pt x="0" y="0"/>
                  </a:moveTo>
                  <a:lnTo>
                    <a:pt x="40860" y="0"/>
                  </a:lnTo>
                  <a:lnTo>
                    <a:pt x="40860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46" id="246"/>
            <p:cNvSpPr txBox="true"/>
            <p:nvPr/>
          </p:nvSpPr>
          <p:spPr>
            <a:xfrm>
              <a:off x="0" y="-76200"/>
              <a:ext cx="40860" cy="89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7" id="247"/>
          <p:cNvGrpSpPr/>
          <p:nvPr/>
        </p:nvGrpSpPr>
        <p:grpSpPr>
          <a:xfrm rot="0">
            <a:off x="2176224" y="3158059"/>
            <a:ext cx="813673" cy="868823"/>
            <a:chOff x="0" y="0"/>
            <a:chExt cx="214301" cy="228826"/>
          </a:xfrm>
        </p:grpSpPr>
        <p:sp>
          <p:nvSpPr>
            <p:cNvPr name="Freeform 248" id="248"/>
            <p:cNvSpPr/>
            <p:nvPr/>
          </p:nvSpPr>
          <p:spPr>
            <a:xfrm flipH="false" flipV="false" rot="0">
              <a:off x="0" y="0"/>
              <a:ext cx="214301" cy="228826"/>
            </a:xfrm>
            <a:custGeom>
              <a:avLst/>
              <a:gdLst/>
              <a:ahLst/>
              <a:cxnLst/>
              <a:rect r="r" b="b" t="t" l="l"/>
              <a:pathLst>
                <a:path h="228826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49" id="249"/>
            <p:cNvSpPr txBox="true"/>
            <p:nvPr/>
          </p:nvSpPr>
          <p:spPr>
            <a:xfrm>
              <a:off x="0" y="-76200"/>
              <a:ext cx="214301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0" id="250"/>
          <p:cNvGrpSpPr/>
          <p:nvPr/>
        </p:nvGrpSpPr>
        <p:grpSpPr>
          <a:xfrm rot="0">
            <a:off x="2005012" y="2479427"/>
            <a:ext cx="813673" cy="678632"/>
            <a:chOff x="0" y="0"/>
            <a:chExt cx="214301" cy="178734"/>
          </a:xfrm>
        </p:grpSpPr>
        <p:sp>
          <p:nvSpPr>
            <p:cNvPr name="Freeform 251" id="251"/>
            <p:cNvSpPr/>
            <p:nvPr/>
          </p:nvSpPr>
          <p:spPr>
            <a:xfrm flipH="false" flipV="false" rot="0">
              <a:off x="0" y="0"/>
              <a:ext cx="214301" cy="178734"/>
            </a:xfrm>
            <a:custGeom>
              <a:avLst/>
              <a:gdLst/>
              <a:ahLst/>
              <a:cxnLst/>
              <a:rect r="r" b="b" t="t" l="l"/>
              <a:pathLst>
                <a:path h="178734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178734"/>
                  </a:lnTo>
                  <a:lnTo>
                    <a:pt x="0" y="178734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252" id="252"/>
            <p:cNvSpPr txBox="true"/>
            <p:nvPr/>
          </p:nvSpPr>
          <p:spPr>
            <a:xfrm>
              <a:off x="0" y="-76200"/>
              <a:ext cx="214301" cy="25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3" id="253"/>
          <p:cNvGrpSpPr/>
          <p:nvPr/>
        </p:nvGrpSpPr>
        <p:grpSpPr>
          <a:xfrm rot="0">
            <a:off x="2194560" y="1609725"/>
            <a:ext cx="1216342" cy="492443"/>
            <a:chOff x="0" y="0"/>
            <a:chExt cx="1621790" cy="656590"/>
          </a:xfrm>
        </p:grpSpPr>
        <p:sp>
          <p:nvSpPr>
            <p:cNvPr name="Freeform 254" id="254"/>
            <p:cNvSpPr/>
            <p:nvPr/>
          </p:nvSpPr>
          <p:spPr>
            <a:xfrm flipH="false" flipV="false" rot="0">
              <a:off x="50503" y="50550"/>
              <a:ext cx="1520487" cy="557103"/>
            </a:xfrm>
            <a:custGeom>
              <a:avLst/>
              <a:gdLst/>
              <a:ahLst/>
              <a:cxnLst/>
              <a:rect r="r" b="b" t="t" l="l"/>
              <a:pathLst>
                <a:path h="557103" w="1520487">
                  <a:moveTo>
                    <a:pt x="816907" y="212340"/>
                  </a:moveTo>
                  <a:cubicBezTo>
                    <a:pt x="407967" y="175510"/>
                    <a:pt x="409237" y="161540"/>
                    <a:pt x="414317" y="151380"/>
                  </a:cubicBezTo>
                  <a:cubicBezTo>
                    <a:pt x="420667" y="138680"/>
                    <a:pt x="442257" y="129790"/>
                    <a:pt x="465117" y="119630"/>
                  </a:cubicBezTo>
                  <a:cubicBezTo>
                    <a:pt x="504487" y="103120"/>
                    <a:pt x="601007" y="68830"/>
                    <a:pt x="634027" y="71370"/>
                  </a:cubicBezTo>
                  <a:cubicBezTo>
                    <a:pt x="647997" y="72640"/>
                    <a:pt x="660697" y="77720"/>
                    <a:pt x="664507" y="85340"/>
                  </a:cubicBezTo>
                  <a:cubicBezTo>
                    <a:pt x="668317" y="92960"/>
                    <a:pt x="664507" y="104390"/>
                    <a:pt x="654347" y="117090"/>
                  </a:cubicBezTo>
                  <a:cubicBezTo>
                    <a:pt x="625137" y="156460"/>
                    <a:pt x="447337" y="252980"/>
                    <a:pt x="386377" y="288540"/>
                  </a:cubicBezTo>
                  <a:cubicBezTo>
                    <a:pt x="357167" y="306320"/>
                    <a:pt x="335577" y="322830"/>
                    <a:pt x="319067" y="325370"/>
                  </a:cubicBezTo>
                  <a:cubicBezTo>
                    <a:pt x="310177" y="326640"/>
                    <a:pt x="301287" y="325370"/>
                    <a:pt x="296207" y="321560"/>
                  </a:cubicBezTo>
                  <a:cubicBezTo>
                    <a:pt x="289857" y="316480"/>
                    <a:pt x="286047" y="306320"/>
                    <a:pt x="286047" y="299970"/>
                  </a:cubicBezTo>
                  <a:cubicBezTo>
                    <a:pt x="287317" y="292350"/>
                    <a:pt x="291127" y="283460"/>
                    <a:pt x="298747" y="279650"/>
                  </a:cubicBezTo>
                  <a:cubicBezTo>
                    <a:pt x="310177" y="272030"/>
                    <a:pt x="329227" y="280920"/>
                    <a:pt x="355897" y="275840"/>
                  </a:cubicBezTo>
                  <a:cubicBezTo>
                    <a:pt x="429557" y="261870"/>
                    <a:pt x="698797" y="142490"/>
                    <a:pt x="757217" y="145030"/>
                  </a:cubicBezTo>
                  <a:cubicBezTo>
                    <a:pt x="773727" y="145030"/>
                    <a:pt x="783887" y="150110"/>
                    <a:pt x="787697" y="157730"/>
                  </a:cubicBezTo>
                  <a:cubicBezTo>
                    <a:pt x="791507" y="164080"/>
                    <a:pt x="792777" y="176780"/>
                    <a:pt x="783887" y="185670"/>
                  </a:cubicBezTo>
                  <a:cubicBezTo>
                    <a:pt x="747057" y="225040"/>
                    <a:pt x="316527" y="310130"/>
                    <a:pt x="273347" y="280920"/>
                  </a:cubicBezTo>
                  <a:cubicBezTo>
                    <a:pt x="261917" y="273300"/>
                    <a:pt x="261917" y="259330"/>
                    <a:pt x="265727" y="242820"/>
                  </a:cubicBezTo>
                  <a:cubicBezTo>
                    <a:pt x="278427" y="203450"/>
                    <a:pt x="410507" y="81530"/>
                    <a:pt x="449877" y="66290"/>
                  </a:cubicBezTo>
                  <a:cubicBezTo>
                    <a:pt x="463847" y="61210"/>
                    <a:pt x="476547" y="62480"/>
                    <a:pt x="482897" y="67560"/>
                  </a:cubicBezTo>
                  <a:cubicBezTo>
                    <a:pt x="489247" y="72640"/>
                    <a:pt x="490517" y="89150"/>
                    <a:pt x="489247" y="95500"/>
                  </a:cubicBezTo>
                  <a:cubicBezTo>
                    <a:pt x="487977" y="99310"/>
                    <a:pt x="486707" y="103120"/>
                    <a:pt x="481627" y="105660"/>
                  </a:cubicBezTo>
                  <a:cubicBezTo>
                    <a:pt x="468927" y="112010"/>
                    <a:pt x="402887" y="105660"/>
                    <a:pt x="385107" y="96770"/>
                  </a:cubicBezTo>
                  <a:cubicBezTo>
                    <a:pt x="376217" y="92960"/>
                    <a:pt x="369867" y="86610"/>
                    <a:pt x="368597" y="80260"/>
                  </a:cubicBezTo>
                  <a:cubicBezTo>
                    <a:pt x="366057" y="72640"/>
                    <a:pt x="366057" y="63750"/>
                    <a:pt x="373677" y="56130"/>
                  </a:cubicBezTo>
                  <a:cubicBezTo>
                    <a:pt x="391457" y="35810"/>
                    <a:pt x="515917" y="-1020"/>
                    <a:pt x="546397" y="4060"/>
                  </a:cubicBezTo>
                  <a:cubicBezTo>
                    <a:pt x="559097" y="5330"/>
                    <a:pt x="567987" y="12950"/>
                    <a:pt x="570527" y="20570"/>
                  </a:cubicBezTo>
                  <a:cubicBezTo>
                    <a:pt x="573067" y="28190"/>
                    <a:pt x="569257" y="40890"/>
                    <a:pt x="559097" y="51050"/>
                  </a:cubicBezTo>
                  <a:cubicBezTo>
                    <a:pt x="526077" y="85340"/>
                    <a:pt x="326687" y="139950"/>
                    <a:pt x="259377" y="161540"/>
                  </a:cubicBezTo>
                  <a:cubicBezTo>
                    <a:pt x="227627" y="171700"/>
                    <a:pt x="203497" y="184400"/>
                    <a:pt x="185717" y="183130"/>
                  </a:cubicBezTo>
                  <a:cubicBezTo>
                    <a:pt x="176827" y="181860"/>
                    <a:pt x="169207" y="179320"/>
                    <a:pt x="164127" y="174240"/>
                  </a:cubicBezTo>
                  <a:cubicBezTo>
                    <a:pt x="160317" y="167890"/>
                    <a:pt x="157777" y="157730"/>
                    <a:pt x="160317" y="150110"/>
                  </a:cubicBezTo>
                  <a:cubicBezTo>
                    <a:pt x="161587" y="143760"/>
                    <a:pt x="165397" y="139950"/>
                    <a:pt x="176827" y="133600"/>
                  </a:cubicBezTo>
                  <a:cubicBezTo>
                    <a:pt x="221277" y="106930"/>
                    <a:pt x="522267" y="9140"/>
                    <a:pt x="579417" y="14220"/>
                  </a:cubicBezTo>
                  <a:cubicBezTo>
                    <a:pt x="595927" y="15490"/>
                    <a:pt x="607357" y="20570"/>
                    <a:pt x="609897" y="28190"/>
                  </a:cubicBezTo>
                  <a:cubicBezTo>
                    <a:pt x="612437" y="35810"/>
                    <a:pt x="607357" y="51050"/>
                    <a:pt x="593387" y="62480"/>
                  </a:cubicBezTo>
                  <a:cubicBezTo>
                    <a:pt x="538777" y="109470"/>
                    <a:pt x="103167" y="228850"/>
                    <a:pt x="32047" y="222500"/>
                  </a:cubicBezTo>
                  <a:cubicBezTo>
                    <a:pt x="15537" y="221230"/>
                    <a:pt x="5377" y="216150"/>
                    <a:pt x="1567" y="208530"/>
                  </a:cubicBezTo>
                  <a:cubicBezTo>
                    <a:pt x="-973" y="200910"/>
                    <a:pt x="297" y="186940"/>
                    <a:pt x="12997" y="176780"/>
                  </a:cubicBezTo>
                  <a:cubicBezTo>
                    <a:pt x="66337" y="129790"/>
                    <a:pt x="599737" y="43430"/>
                    <a:pt x="674667" y="57400"/>
                  </a:cubicBezTo>
                  <a:cubicBezTo>
                    <a:pt x="692447" y="61210"/>
                    <a:pt x="701337" y="67560"/>
                    <a:pt x="703877" y="75180"/>
                  </a:cubicBezTo>
                  <a:cubicBezTo>
                    <a:pt x="706417" y="84070"/>
                    <a:pt x="702607" y="96770"/>
                    <a:pt x="689907" y="105660"/>
                  </a:cubicBezTo>
                  <a:cubicBezTo>
                    <a:pt x="635297" y="147570"/>
                    <a:pt x="133647" y="223770"/>
                    <a:pt x="84117" y="199640"/>
                  </a:cubicBezTo>
                  <a:cubicBezTo>
                    <a:pt x="73957" y="194560"/>
                    <a:pt x="72687" y="186940"/>
                    <a:pt x="72687" y="179320"/>
                  </a:cubicBezTo>
                  <a:cubicBezTo>
                    <a:pt x="71417" y="172970"/>
                    <a:pt x="75227" y="165350"/>
                    <a:pt x="81577" y="157730"/>
                  </a:cubicBezTo>
                  <a:cubicBezTo>
                    <a:pt x="99357" y="139950"/>
                    <a:pt x="151427" y="119630"/>
                    <a:pt x="200957" y="100580"/>
                  </a:cubicBezTo>
                  <a:cubicBezTo>
                    <a:pt x="279697" y="68830"/>
                    <a:pt x="467657" y="-4830"/>
                    <a:pt x="513377" y="250"/>
                  </a:cubicBezTo>
                  <a:cubicBezTo>
                    <a:pt x="527347" y="2790"/>
                    <a:pt x="534967" y="7870"/>
                    <a:pt x="538777" y="15490"/>
                  </a:cubicBezTo>
                  <a:cubicBezTo>
                    <a:pt x="541317" y="23110"/>
                    <a:pt x="538777" y="37080"/>
                    <a:pt x="528617" y="47240"/>
                  </a:cubicBezTo>
                  <a:cubicBezTo>
                    <a:pt x="504487" y="73910"/>
                    <a:pt x="360977" y="128520"/>
                    <a:pt x="330497" y="120900"/>
                  </a:cubicBezTo>
                  <a:cubicBezTo>
                    <a:pt x="319067" y="118360"/>
                    <a:pt x="312717" y="106930"/>
                    <a:pt x="311447" y="99310"/>
                  </a:cubicBezTo>
                  <a:cubicBezTo>
                    <a:pt x="310177" y="91690"/>
                    <a:pt x="316527" y="77720"/>
                    <a:pt x="324147" y="73910"/>
                  </a:cubicBezTo>
                  <a:cubicBezTo>
                    <a:pt x="334307" y="68830"/>
                    <a:pt x="349547" y="82800"/>
                    <a:pt x="372407" y="82800"/>
                  </a:cubicBezTo>
                  <a:cubicBezTo>
                    <a:pt x="433367" y="85340"/>
                    <a:pt x="659427" y="30730"/>
                    <a:pt x="697527" y="49780"/>
                  </a:cubicBezTo>
                  <a:cubicBezTo>
                    <a:pt x="708957" y="54860"/>
                    <a:pt x="714037" y="65020"/>
                    <a:pt x="714037" y="72640"/>
                  </a:cubicBezTo>
                  <a:cubicBezTo>
                    <a:pt x="714037" y="81530"/>
                    <a:pt x="708957" y="87880"/>
                    <a:pt x="697527" y="96770"/>
                  </a:cubicBezTo>
                  <a:cubicBezTo>
                    <a:pt x="647997" y="136140"/>
                    <a:pt x="293667" y="294890"/>
                    <a:pt x="227627" y="292350"/>
                  </a:cubicBezTo>
                  <a:cubicBezTo>
                    <a:pt x="209847" y="291080"/>
                    <a:pt x="197147" y="283460"/>
                    <a:pt x="194607" y="274570"/>
                  </a:cubicBezTo>
                  <a:cubicBezTo>
                    <a:pt x="192067" y="266950"/>
                    <a:pt x="198417" y="251710"/>
                    <a:pt x="209847" y="244090"/>
                  </a:cubicBezTo>
                  <a:cubicBezTo>
                    <a:pt x="239057" y="227580"/>
                    <a:pt x="339387" y="258060"/>
                    <a:pt x="424477" y="260600"/>
                  </a:cubicBezTo>
                  <a:cubicBezTo>
                    <a:pt x="546397" y="264410"/>
                    <a:pt x="835957" y="222500"/>
                    <a:pt x="871517" y="255520"/>
                  </a:cubicBezTo>
                  <a:cubicBezTo>
                    <a:pt x="881677" y="265680"/>
                    <a:pt x="880407" y="282190"/>
                    <a:pt x="872787" y="293620"/>
                  </a:cubicBezTo>
                  <a:cubicBezTo>
                    <a:pt x="858817" y="315210"/>
                    <a:pt x="804207" y="329180"/>
                    <a:pt x="753407" y="348230"/>
                  </a:cubicBezTo>
                  <a:cubicBezTo>
                    <a:pt x="669587" y="378710"/>
                    <a:pt x="462577" y="454910"/>
                    <a:pt x="414317" y="444750"/>
                  </a:cubicBezTo>
                  <a:cubicBezTo>
                    <a:pt x="399077" y="440940"/>
                    <a:pt x="388917" y="430780"/>
                    <a:pt x="387647" y="423160"/>
                  </a:cubicBezTo>
                  <a:cubicBezTo>
                    <a:pt x="386377" y="414270"/>
                    <a:pt x="392727" y="404110"/>
                    <a:pt x="406697" y="393950"/>
                  </a:cubicBezTo>
                  <a:cubicBezTo>
                    <a:pt x="466387" y="354580"/>
                    <a:pt x="961687" y="275840"/>
                    <a:pt x="1032807" y="284730"/>
                  </a:cubicBezTo>
                  <a:cubicBezTo>
                    <a:pt x="1048047" y="286000"/>
                    <a:pt x="1054397" y="289810"/>
                    <a:pt x="1059477" y="296160"/>
                  </a:cubicBezTo>
                  <a:cubicBezTo>
                    <a:pt x="1063287" y="301240"/>
                    <a:pt x="1064557" y="312670"/>
                    <a:pt x="1060747" y="319020"/>
                  </a:cubicBezTo>
                  <a:cubicBezTo>
                    <a:pt x="1058207" y="325370"/>
                    <a:pt x="1053127" y="330450"/>
                    <a:pt x="1042967" y="334260"/>
                  </a:cubicBezTo>
                  <a:cubicBezTo>
                    <a:pt x="1017567" y="343150"/>
                    <a:pt x="952797" y="334260"/>
                    <a:pt x="889297" y="339340"/>
                  </a:cubicBezTo>
                  <a:cubicBezTo>
                    <a:pt x="785157" y="348230"/>
                    <a:pt x="529887" y="410460"/>
                    <a:pt x="479087" y="391410"/>
                  </a:cubicBezTo>
                  <a:cubicBezTo>
                    <a:pt x="463847" y="386330"/>
                    <a:pt x="456227" y="374900"/>
                    <a:pt x="456227" y="366010"/>
                  </a:cubicBezTo>
                  <a:cubicBezTo>
                    <a:pt x="456227" y="358390"/>
                    <a:pt x="463847" y="349500"/>
                    <a:pt x="477817" y="340610"/>
                  </a:cubicBezTo>
                  <a:cubicBezTo>
                    <a:pt x="537507" y="307590"/>
                    <a:pt x="952797" y="236470"/>
                    <a:pt x="1018837" y="254250"/>
                  </a:cubicBezTo>
                  <a:cubicBezTo>
                    <a:pt x="1036617" y="259330"/>
                    <a:pt x="1048047" y="270760"/>
                    <a:pt x="1048047" y="279650"/>
                  </a:cubicBezTo>
                  <a:cubicBezTo>
                    <a:pt x="1049317" y="287270"/>
                    <a:pt x="1041697" y="297430"/>
                    <a:pt x="1026457" y="305050"/>
                  </a:cubicBezTo>
                  <a:cubicBezTo>
                    <a:pt x="966767" y="335530"/>
                    <a:pt x="545127" y="363470"/>
                    <a:pt x="480357" y="344420"/>
                  </a:cubicBezTo>
                  <a:cubicBezTo>
                    <a:pt x="463847" y="339340"/>
                    <a:pt x="454957" y="331720"/>
                    <a:pt x="453687" y="322830"/>
                  </a:cubicBezTo>
                  <a:cubicBezTo>
                    <a:pt x="452417" y="315210"/>
                    <a:pt x="457497" y="303780"/>
                    <a:pt x="471467" y="294890"/>
                  </a:cubicBezTo>
                  <a:cubicBezTo>
                    <a:pt x="519727" y="260600"/>
                    <a:pt x="860087" y="200910"/>
                    <a:pt x="918507" y="217420"/>
                  </a:cubicBezTo>
                  <a:cubicBezTo>
                    <a:pt x="935017" y="222500"/>
                    <a:pt x="946447" y="233930"/>
                    <a:pt x="946447" y="242820"/>
                  </a:cubicBezTo>
                  <a:cubicBezTo>
                    <a:pt x="947717" y="251710"/>
                    <a:pt x="938827" y="260600"/>
                    <a:pt x="924857" y="268220"/>
                  </a:cubicBezTo>
                  <a:cubicBezTo>
                    <a:pt x="871517" y="294890"/>
                    <a:pt x="537507" y="326640"/>
                    <a:pt x="480357" y="311400"/>
                  </a:cubicBezTo>
                  <a:cubicBezTo>
                    <a:pt x="463847" y="306320"/>
                    <a:pt x="453687" y="298700"/>
                    <a:pt x="452417" y="291080"/>
                  </a:cubicBezTo>
                  <a:cubicBezTo>
                    <a:pt x="451147" y="282190"/>
                    <a:pt x="460037" y="269490"/>
                    <a:pt x="475277" y="260600"/>
                  </a:cubicBezTo>
                  <a:cubicBezTo>
                    <a:pt x="524807" y="231390"/>
                    <a:pt x="819447" y="203450"/>
                    <a:pt x="872787" y="213610"/>
                  </a:cubicBezTo>
                  <a:cubicBezTo>
                    <a:pt x="886757" y="216150"/>
                    <a:pt x="894377" y="219960"/>
                    <a:pt x="898187" y="226310"/>
                  </a:cubicBezTo>
                  <a:cubicBezTo>
                    <a:pt x="901997" y="233930"/>
                    <a:pt x="903267" y="245360"/>
                    <a:pt x="894377" y="255520"/>
                  </a:cubicBezTo>
                  <a:cubicBezTo>
                    <a:pt x="857547" y="296160"/>
                    <a:pt x="423207" y="391410"/>
                    <a:pt x="360977" y="374900"/>
                  </a:cubicBezTo>
                  <a:cubicBezTo>
                    <a:pt x="345737" y="369820"/>
                    <a:pt x="336847" y="359660"/>
                    <a:pt x="336847" y="352040"/>
                  </a:cubicBezTo>
                  <a:cubicBezTo>
                    <a:pt x="335577" y="343150"/>
                    <a:pt x="340657" y="332990"/>
                    <a:pt x="355897" y="324100"/>
                  </a:cubicBezTo>
                  <a:cubicBezTo>
                    <a:pt x="432097" y="282190"/>
                    <a:pt x="1158537" y="231390"/>
                    <a:pt x="1225847" y="265680"/>
                  </a:cubicBezTo>
                  <a:cubicBezTo>
                    <a:pt x="1238547" y="272030"/>
                    <a:pt x="1242357" y="282190"/>
                    <a:pt x="1241087" y="291080"/>
                  </a:cubicBezTo>
                  <a:cubicBezTo>
                    <a:pt x="1241087" y="298700"/>
                    <a:pt x="1236007" y="306320"/>
                    <a:pt x="1224577" y="313940"/>
                  </a:cubicBezTo>
                  <a:cubicBezTo>
                    <a:pt x="1176317" y="341880"/>
                    <a:pt x="912157" y="362200"/>
                    <a:pt x="791507" y="379980"/>
                  </a:cubicBezTo>
                  <a:cubicBezTo>
                    <a:pt x="703877" y="392680"/>
                    <a:pt x="601007" y="423160"/>
                    <a:pt x="565447" y="410460"/>
                  </a:cubicBezTo>
                  <a:cubicBezTo>
                    <a:pt x="551477" y="405380"/>
                    <a:pt x="542587" y="393950"/>
                    <a:pt x="542587" y="385060"/>
                  </a:cubicBezTo>
                  <a:cubicBezTo>
                    <a:pt x="541317" y="377440"/>
                    <a:pt x="546397" y="368550"/>
                    <a:pt x="557827" y="360930"/>
                  </a:cubicBezTo>
                  <a:cubicBezTo>
                    <a:pt x="614977" y="327910"/>
                    <a:pt x="1124247" y="279650"/>
                    <a:pt x="1182667" y="307590"/>
                  </a:cubicBezTo>
                  <a:cubicBezTo>
                    <a:pt x="1194097" y="312670"/>
                    <a:pt x="1197907" y="322830"/>
                    <a:pt x="1197907" y="331720"/>
                  </a:cubicBezTo>
                  <a:cubicBezTo>
                    <a:pt x="1197907" y="339340"/>
                    <a:pt x="1192827" y="346960"/>
                    <a:pt x="1181397" y="354580"/>
                  </a:cubicBezTo>
                  <a:cubicBezTo>
                    <a:pt x="1135677" y="383790"/>
                    <a:pt x="824527" y="446020"/>
                    <a:pt x="768647" y="432050"/>
                  </a:cubicBezTo>
                  <a:cubicBezTo>
                    <a:pt x="750867" y="426970"/>
                    <a:pt x="739437" y="415540"/>
                    <a:pt x="739437" y="407920"/>
                  </a:cubicBezTo>
                  <a:cubicBezTo>
                    <a:pt x="738167" y="399030"/>
                    <a:pt x="745787" y="390140"/>
                    <a:pt x="759757" y="381250"/>
                  </a:cubicBezTo>
                  <a:cubicBezTo>
                    <a:pt x="814367" y="350770"/>
                    <a:pt x="1182667" y="292350"/>
                    <a:pt x="1232197" y="312670"/>
                  </a:cubicBezTo>
                  <a:cubicBezTo>
                    <a:pt x="1244897" y="317750"/>
                    <a:pt x="1249977" y="327910"/>
                    <a:pt x="1249977" y="335530"/>
                  </a:cubicBezTo>
                  <a:cubicBezTo>
                    <a:pt x="1249977" y="343150"/>
                    <a:pt x="1246167" y="352040"/>
                    <a:pt x="1234737" y="359660"/>
                  </a:cubicBezTo>
                  <a:cubicBezTo>
                    <a:pt x="1192827" y="388870"/>
                    <a:pt x="908347" y="447290"/>
                    <a:pt x="855007" y="437130"/>
                  </a:cubicBezTo>
                  <a:cubicBezTo>
                    <a:pt x="838497" y="434590"/>
                    <a:pt x="828337" y="428240"/>
                    <a:pt x="825797" y="419350"/>
                  </a:cubicBezTo>
                  <a:cubicBezTo>
                    <a:pt x="823257" y="411730"/>
                    <a:pt x="828337" y="399030"/>
                    <a:pt x="839767" y="388870"/>
                  </a:cubicBezTo>
                  <a:cubicBezTo>
                    <a:pt x="882947" y="354580"/>
                    <a:pt x="1209337" y="280920"/>
                    <a:pt x="1251247" y="299970"/>
                  </a:cubicBezTo>
                  <a:cubicBezTo>
                    <a:pt x="1261407" y="305050"/>
                    <a:pt x="1265217" y="317750"/>
                    <a:pt x="1263947" y="325370"/>
                  </a:cubicBezTo>
                  <a:cubicBezTo>
                    <a:pt x="1262677" y="334260"/>
                    <a:pt x="1256327" y="340610"/>
                    <a:pt x="1244897" y="346960"/>
                  </a:cubicBezTo>
                  <a:cubicBezTo>
                    <a:pt x="1216957" y="366010"/>
                    <a:pt x="1136947" y="386330"/>
                    <a:pt x="1070907" y="405380"/>
                  </a:cubicBezTo>
                  <a:cubicBezTo>
                    <a:pt x="984547" y="429510"/>
                    <a:pt x="815637" y="486660"/>
                    <a:pt x="771187" y="475230"/>
                  </a:cubicBezTo>
                  <a:cubicBezTo>
                    <a:pt x="757217" y="471420"/>
                    <a:pt x="747057" y="461260"/>
                    <a:pt x="745787" y="453640"/>
                  </a:cubicBezTo>
                  <a:cubicBezTo>
                    <a:pt x="744517" y="444750"/>
                    <a:pt x="750867" y="434590"/>
                    <a:pt x="764837" y="425700"/>
                  </a:cubicBezTo>
                  <a:cubicBezTo>
                    <a:pt x="819447" y="390140"/>
                    <a:pt x="1214417" y="321560"/>
                    <a:pt x="1279187" y="332990"/>
                  </a:cubicBezTo>
                  <a:cubicBezTo>
                    <a:pt x="1295697" y="336800"/>
                    <a:pt x="1305857" y="341880"/>
                    <a:pt x="1308397" y="350770"/>
                  </a:cubicBezTo>
                  <a:cubicBezTo>
                    <a:pt x="1310937" y="358390"/>
                    <a:pt x="1305857" y="371090"/>
                    <a:pt x="1294427" y="381250"/>
                  </a:cubicBezTo>
                  <a:cubicBezTo>
                    <a:pt x="1266487" y="405380"/>
                    <a:pt x="1140757" y="429510"/>
                    <a:pt x="1084877" y="443480"/>
                  </a:cubicBezTo>
                  <a:cubicBezTo>
                    <a:pt x="1048047" y="452370"/>
                    <a:pt x="1012487" y="468880"/>
                    <a:pt x="993437" y="462530"/>
                  </a:cubicBezTo>
                  <a:cubicBezTo>
                    <a:pt x="983277" y="458720"/>
                    <a:pt x="974387" y="449830"/>
                    <a:pt x="973117" y="440940"/>
                  </a:cubicBezTo>
                  <a:cubicBezTo>
                    <a:pt x="971847" y="433320"/>
                    <a:pt x="975657" y="424430"/>
                    <a:pt x="985817" y="415540"/>
                  </a:cubicBezTo>
                  <a:cubicBezTo>
                    <a:pt x="1026457" y="379980"/>
                    <a:pt x="1337607" y="282190"/>
                    <a:pt x="1393487" y="282190"/>
                  </a:cubicBezTo>
                  <a:cubicBezTo>
                    <a:pt x="1408727" y="282190"/>
                    <a:pt x="1416347" y="286000"/>
                    <a:pt x="1421427" y="292350"/>
                  </a:cubicBezTo>
                  <a:cubicBezTo>
                    <a:pt x="1425237" y="297430"/>
                    <a:pt x="1426507" y="308860"/>
                    <a:pt x="1425237" y="315210"/>
                  </a:cubicBezTo>
                  <a:cubicBezTo>
                    <a:pt x="1422697" y="321560"/>
                    <a:pt x="1418887" y="325370"/>
                    <a:pt x="1407457" y="331720"/>
                  </a:cubicBezTo>
                  <a:cubicBezTo>
                    <a:pt x="1355387" y="358390"/>
                    <a:pt x="964227" y="449830"/>
                    <a:pt x="900727" y="439670"/>
                  </a:cubicBezTo>
                  <a:cubicBezTo>
                    <a:pt x="884217" y="437130"/>
                    <a:pt x="874057" y="429510"/>
                    <a:pt x="871517" y="421890"/>
                  </a:cubicBezTo>
                  <a:cubicBezTo>
                    <a:pt x="868977" y="414270"/>
                    <a:pt x="872787" y="399030"/>
                    <a:pt x="885487" y="391410"/>
                  </a:cubicBezTo>
                  <a:cubicBezTo>
                    <a:pt x="922317" y="367280"/>
                    <a:pt x="1175047" y="376170"/>
                    <a:pt x="1211877" y="399030"/>
                  </a:cubicBezTo>
                  <a:cubicBezTo>
                    <a:pt x="1222037" y="405380"/>
                    <a:pt x="1224577" y="416810"/>
                    <a:pt x="1224577" y="424430"/>
                  </a:cubicBezTo>
                  <a:cubicBezTo>
                    <a:pt x="1223307" y="432050"/>
                    <a:pt x="1219497" y="438400"/>
                    <a:pt x="1210607" y="443480"/>
                  </a:cubicBezTo>
                  <a:cubicBezTo>
                    <a:pt x="1185207" y="461260"/>
                    <a:pt x="1103927" y="477770"/>
                    <a:pt x="1030267" y="491740"/>
                  </a:cubicBezTo>
                  <a:cubicBezTo>
                    <a:pt x="914697" y="512060"/>
                    <a:pt x="720387" y="531110"/>
                    <a:pt x="585767" y="534920"/>
                  </a:cubicBezTo>
                  <a:cubicBezTo>
                    <a:pt x="474007" y="538730"/>
                    <a:pt x="320337" y="541270"/>
                    <a:pt x="277157" y="522220"/>
                  </a:cubicBezTo>
                  <a:cubicBezTo>
                    <a:pt x="263187" y="515870"/>
                    <a:pt x="254297" y="506980"/>
                    <a:pt x="253027" y="498090"/>
                  </a:cubicBezTo>
                  <a:cubicBezTo>
                    <a:pt x="253027" y="490470"/>
                    <a:pt x="259377" y="480310"/>
                    <a:pt x="274617" y="472690"/>
                  </a:cubicBezTo>
                  <a:cubicBezTo>
                    <a:pt x="343197" y="434590"/>
                    <a:pt x="805477" y="428240"/>
                    <a:pt x="983277" y="401570"/>
                  </a:cubicBezTo>
                  <a:cubicBezTo>
                    <a:pt x="1091227" y="385060"/>
                    <a:pt x="1155997" y="369820"/>
                    <a:pt x="1241087" y="348230"/>
                  </a:cubicBezTo>
                  <a:cubicBezTo>
                    <a:pt x="1324907" y="327910"/>
                    <a:pt x="1446827" y="273300"/>
                    <a:pt x="1488737" y="278380"/>
                  </a:cubicBezTo>
                  <a:cubicBezTo>
                    <a:pt x="1503977" y="279650"/>
                    <a:pt x="1515407" y="287270"/>
                    <a:pt x="1519217" y="294890"/>
                  </a:cubicBezTo>
                  <a:cubicBezTo>
                    <a:pt x="1521757" y="302510"/>
                    <a:pt x="1519217" y="316480"/>
                    <a:pt x="1506517" y="325370"/>
                  </a:cubicBezTo>
                  <a:cubicBezTo>
                    <a:pt x="1451907" y="368550"/>
                    <a:pt x="1051857" y="399030"/>
                    <a:pt x="867707" y="416810"/>
                  </a:cubicBezTo>
                  <a:cubicBezTo>
                    <a:pt x="728007" y="429510"/>
                    <a:pt x="575607" y="433320"/>
                    <a:pt x="496867" y="435860"/>
                  </a:cubicBezTo>
                  <a:cubicBezTo>
                    <a:pt x="458767" y="437130"/>
                    <a:pt x="429557" y="444750"/>
                    <a:pt x="414317" y="435860"/>
                  </a:cubicBezTo>
                  <a:cubicBezTo>
                    <a:pt x="404157" y="430780"/>
                    <a:pt x="399077" y="418080"/>
                    <a:pt x="399077" y="410460"/>
                  </a:cubicBezTo>
                  <a:cubicBezTo>
                    <a:pt x="400347" y="402840"/>
                    <a:pt x="404157" y="395220"/>
                    <a:pt x="418127" y="388870"/>
                  </a:cubicBezTo>
                  <a:cubicBezTo>
                    <a:pt x="482897" y="352040"/>
                    <a:pt x="1035347" y="287270"/>
                    <a:pt x="1142027" y="284730"/>
                  </a:cubicBezTo>
                  <a:cubicBezTo>
                    <a:pt x="1172507" y="283460"/>
                    <a:pt x="1191557" y="280920"/>
                    <a:pt x="1200447" y="289810"/>
                  </a:cubicBezTo>
                  <a:cubicBezTo>
                    <a:pt x="1206797" y="296160"/>
                    <a:pt x="1208067" y="311400"/>
                    <a:pt x="1204257" y="319020"/>
                  </a:cubicBezTo>
                  <a:cubicBezTo>
                    <a:pt x="1201717" y="325370"/>
                    <a:pt x="1196637" y="327910"/>
                    <a:pt x="1185207" y="331720"/>
                  </a:cubicBezTo>
                  <a:cubicBezTo>
                    <a:pt x="1136947" y="350770"/>
                    <a:pt x="909617" y="378710"/>
                    <a:pt x="780077" y="392680"/>
                  </a:cubicBezTo>
                  <a:cubicBezTo>
                    <a:pt x="659427" y="405380"/>
                    <a:pt x="477817" y="429510"/>
                    <a:pt x="433367" y="413000"/>
                  </a:cubicBezTo>
                  <a:cubicBezTo>
                    <a:pt x="420667" y="407920"/>
                    <a:pt x="414317" y="400300"/>
                    <a:pt x="413047" y="392680"/>
                  </a:cubicBezTo>
                  <a:cubicBezTo>
                    <a:pt x="411777" y="385060"/>
                    <a:pt x="416857" y="372360"/>
                    <a:pt x="430827" y="363470"/>
                  </a:cubicBezTo>
                  <a:cubicBezTo>
                    <a:pt x="481627" y="331720"/>
                    <a:pt x="848657" y="327910"/>
                    <a:pt x="931207" y="331720"/>
                  </a:cubicBezTo>
                  <a:cubicBezTo>
                    <a:pt x="959147" y="332990"/>
                    <a:pt x="976927" y="332990"/>
                    <a:pt x="987087" y="340610"/>
                  </a:cubicBezTo>
                  <a:cubicBezTo>
                    <a:pt x="993437" y="345690"/>
                    <a:pt x="997247" y="354580"/>
                    <a:pt x="997247" y="362200"/>
                  </a:cubicBezTo>
                  <a:cubicBezTo>
                    <a:pt x="995977" y="369820"/>
                    <a:pt x="990897" y="377440"/>
                    <a:pt x="979467" y="385060"/>
                  </a:cubicBezTo>
                  <a:cubicBezTo>
                    <a:pt x="931207" y="413000"/>
                    <a:pt x="606087" y="472690"/>
                    <a:pt x="547667" y="457450"/>
                  </a:cubicBezTo>
                  <a:cubicBezTo>
                    <a:pt x="531157" y="453640"/>
                    <a:pt x="519727" y="443480"/>
                    <a:pt x="518457" y="434590"/>
                  </a:cubicBezTo>
                  <a:cubicBezTo>
                    <a:pt x="517187" y="425700"/>
                    <a:pt x="524807" y="415540"/>
                    <a:pt x="538777" y="407920"/>
                  </a:cubicBezTo>
                  <a:cubicBezTo>
                    <a:pt x="587037" y="381250"/>
                    <a:pt x="885487" y="390140"/>
                    <a:pt x="928667" y="369820"/>
                  </a:cubicBezTo>
                  <a:cubicBezTo>
                    <a:pt x="938827" y="364740"/>
                    <a:pt x="937557" y="354580"/>
                    <a:pt x="943907" y="353310"/>
                  </a:cubicBezTo>
                  <a:cubicBezTo>
                    <a:pt x="950257" y="352040"/>
                    <a:pt x="961687" y="355850"/>
                    <a:pt x="966767" y="360930"/>
                  </a:cubicBezTo>
                  <a:cubicBezTo>
                    <a:pt x="970577" y="366010"/>
                    <a:pt x="974387" y="377440"/>
                    <a:pt x="971847" y="383790"/>
                  </a:cubicBezTo>
                  <a:cubicBezTo>
                    <a:pt x="970577" y="391410"/>
                    <a:pt x="962957" y="397760"/>
                    <a:pt x="951527" y="402840"/>
                  </a:cubicBezTo>
                  <a:cubicBezTo>
                    <a:pt x="919777" y="416810"/>
                    <a:pt x="786427" y="421890"/>
                    <a:pt x="753407" y="415540"/>
                  </a:cubicBezTo>
                  <a:cubicBezTo>
                    <a:pt x="741977" y="413000"/>
                    <a:pt x="736897" y="411730"/>
                    <a:pt x="731817" y="405380"/>
                  </a:cubicBezTo>
                  <a:cubicBezTo>
                    <a:pt x="728007" y="400300"/>
                    <a:pt x="725467" y="388870"/>
                    <a:pt x="728007" y="382520"/>
                  </a:cubicBezTo>
                  <a:cubicBezTo>
                    <a:pt x="729277" y="376170"/>
                    <a:pt x="734357" y="369820"/>
                    <a:pt x="744517" y="366010"/>
                  </a:cubicBezTo>
                  <a:cubicBezTo>
                    <a:pt x="769917" y="353310"/>
                    <a:pt x="875327" y="340610"/>
                    <a:pt x="905807" y="349500"/>
                  </a:cubicBezTo>
                  <a:cubicBezTo>
                    <a:pt x="919777" y="352040"/>
                    <a:pt x="932477" y="359660"/>
                    <a:pt x="933747" y="368550"/>
                  </a:cubicBezTo>
                  <a:cubicBezTo>
                    <a:pt x="936287" y="376170"/>
                    <a:pt x="927397" y="390140"/>
                    <a:pt x="912157" y="399030"/>
                  </a:cubicBezTo>
                  <a:cubicBezTo>
                    <a:pt x="862627" y="428240"/>
                    <a:pt x="550207" y="449830"/>
                    <a:pt x="494327" y="433320"/>
                  </a:cubicBezTo>
                  <a:cubicBezTo>
                    <a:pt x="479087" y="429510"/>
                    <a:pt x="468927" y="421890"/>
                    <a:pt x="467657" y="414270"/>
                  </a:cubicBezTo>
                  <a:cubicBezTo>
                    <a:pt x="466387" y="405380"/>
                    <a:pt x="472737" y="391410"/>
                    <a:pt x="484167" y="383790"/>
                  </a:cubicBezTo>
                  <a:cubicBezTo>
                    <a:pt x="514647" y="366010"/>
                    <a:pt x="603547" y="381250"/>
                    <a:pt x="693717" y="369820"/>
                  </a:cubicBezTo>
                  <a:cubicBezTo>
                    <a:pt x="856277" y="350770"/>
                    <a:pt x="1307127" y="228850"/>
                    <a:pt x="1378247" y="250440"/>
                  </a:cubicBezTo>
                  <a:cubicBezTo>
                    <a:pt x="1393487" y="255520"/>
                    <a:pt x="1402377" y="265680"/>
                    <a:pt x="1402377" y="274570"/>
                  </a:cubicBezTo>
                  <a:cubicBezTo>
                    <a:pt x="1403647" y="282190"/>
                    <a:pt x="1396027" y="292350"/>
                    <a:pt x="1382057" y="301240"/>
                  </a:cubicBezTo>
                  <a:cubicBezTo>
                    <a:pt x="1331257" y="331720"/>
                    <a:pt x="1055667" y="367280"/>
                    <a:pt x="952797" y="386330"/>
                  </a:cubicBezTo>
                  <a:cubicBezTo>
                    <a:pt x="894377" y="396490"/>
                    <a:pt x="841037" y="415540"/>
                    <a:pt x="815637" y="409190"/>
                  </a:cubicBezTo>
                  <a:cubicBezTo>
                    <a:pt x="804207" y="405380"/>
                    <a:pt x="795317" y="399030"/>
                    <a:pt x="792777" y="391410"/>
                  </a:cubicBezTo>
                  <a:cubicBezTo>
                    <a:pt x="790237" y="383790"/>
                    <a:pt x="790237" y="372360"/>
                    <a:pt x="800397" y="363470"/>
                  </a:cubicBezTo>
                  <a:cubicBezTo>
                    <a:pt x="842307" y="329180"/>
                    <a:pt x="1313477" y="319020"/>
                    <a:pt x="1313477" y="319020"/>
                  </a:cubicBezTo>
                  <a:cubicBezTo>
                    <a:pt x="1313477" y="319020"/>
                    <a:pt x="1299507" y="319020"/>
                    <a:pt x="1298237" y="320290"/>
                  </a:cubicBezTo>
                  <a:cubicBezTo>
                    <a:pt x="1298237" y="322830"/>
                    <a:pt x="1323637" y="331720"/>
                    <a:pt x="1326177" y="339340"/>
                  </a:cubicBezTo>
                  <a:cubicBezTo>
                    <a:pt x="1328717" y="346960"/>
                    <a:pt x="1326177" y="357120"/>
                    <a:pt x="1316017" y="366010"/>
                  </a:cubicBezTo>
                  <a:cubicBezTo>
                    <a:pt x="1288077" y="395220"/>
                    <a:pt x="1097577" y="467610"/>
                    <a:pt x="1055667" y="461260"/>
                  </a:cubicBezTo>
                  <a:cubicBezTo>
                    <a:pt x="1041697" y="459990"/>
                    <a:pt x="1031537" y="448560"/>
                    <a:pt x="1030267" y="440940"/>
                  </a:cubicBezTo>
                  <a:cubicBezTo>
                    <a:pt x="1027727" y="433320"/>
                    <a:pt x="1031537" y="424430"/>
                    <a:pt x="1041697" y="414270"/>
                  </a:cubicBezTo>
                  <a:cubicBezTo>
                    <a:pt x="1081067" y="377440"/>
                    <a:pt x="1399837" y="246630"/>
                    <a:pt x="1449367" y="258060"/>
                  </a:cubicBezTo>
                  <a:cubicBezTo>
                    <a:pt x="1463337" y="261870"/>
                    <a:pt x="1470957" y="275840"/>
                    <a:pt x="1472227" y="283460"/>
                  </a:cubicBezTo>
                  <a:cubicBezTo>
                    <a:pt x="1472227" y="292350"/>
                    <a:pt x="1467147" y="299970"/>
                    <a:pt x="1455717" y="307590"/>
                  </a:cubicBezTo>
                  <a:cubicBezTo>
                    <a:pt x="1402377" y="340610"/>
                    <a:pt x="1074717" y="383790"/>
                    <a:pt x="928667" y="405380"/>
                  </a:cubicBezTo>
                  <a:cubicBezTo>
                    <a:pt x="824527" y="419350"/>
                    <a:pt x="705147" y="447290"/>
                    <a:pt x="661967" y="433320"/>
                  </a:cubicBezTo>
                  <a:cubicBezTo>
                    <a:pt x="646727" y="428240"/>
                    <a:pt x="634027" y="416810"/>
                    <a:pt x="634027" y="407920"/>
                  </a:cubicBezTo>
                  <a:cubicBezTo>
                    <a:pt x="634027" y="400300"/>
                    <a:pt x="641647" y="391410"/>
                    <a:pt x="656887" y="382520"/>
                  </a:cubicBezTo>
                  <a:cubicBezTo>
                    <a:pt x="725467" y="346960"/>
                    <a:pt x="1284267" y="260600"/>
                    <a:pt x="1345227" y="292350"/>
                  </a:cubicBezTo>
                  <a:cubicBezTo>
                    <a:pt x="1359197" y="298700"/>
                    <a:pt x="1363007" y="312670"/>
                    <a:pt x="1361737" y="321560"/>
                  </a:cubicBezTo>
                  <a:cubicBezTo>
                    <a:pt x="1359197" y="329180"/>
                    <a:pt x="1354117" y="334260"/>
                    <a:pt x="1340147" y="340610"/>
                  </a:cubicBezTo>
                  <a:cubicBezTo>
                    <a:pt x="1267757" y="371090"/>
                    <a:pt x="748327" y="385060"/>
                    <a:pt x="581957" y="396490"/>
                  </a:cubicBezTo>
                  <a:cubicBezTo>
                    <a:pt x="499407" y="401570"/>
                    <a:pt x="427017" y="420620"/>
                    <a:pt x="397807" y="407920"/>
                  </a:cubicBezTo>
                  <a:cubicBezTo>
                    <a:pt x="385107" y="401570"/>
                    <a:pt x="376217" y="390140"/>
                    <a:pt x="376217" y="381250"/>
                  </a:cubicBezTo>
                  <a:cubicBezTo>
                    <a:pt x="376217" y="372360"/>
                    <a:pt x="385107" y="364740"/>
                    <a:pt x="400347" y="357120"/>
                  </a:cubicBezTo>
                  <a:cubicBezTo>
                    <a:pt x="461307" y="329180"/>
                    <a:pt x="870247" y="306320"/>
                    <a:pt x="932477" y="320290"/>
                  </a:cubicBezTo>
                  <a:cubicBezTo>
                    <a:pt x="947717" y="324100"/>
                    <a:pt x="954067" y="327910"/>
                    <a:pt x="957877" y="335530"/>
                  </a:cubicBezTo>
                  <a:cubicBezTo>
                    <a:pt x="961687" y="340610"/>
                    <a:pt x="964227" y="349500"/>
                    <a:pt x="957877" y="358390"/>
                  </a:cubicBezTo>
                  <a:cubicBezTo>
                    <a:pt x="922317" y="405380"/>
                    <a:pt x="357167" y="573020"/>
                    <a:pt x="292397" y="555240"/>
                  </a:cubicBezTo>
                  <a:cubicBezTo>
                    <a:pt x="278427" y="552700"/>
                    <a:pt x="272077" y="542540"/>
                    <a:pt x="272077" y="534920"/>
                  </a:cubicBezTo>
                  <a:cubicBezTo>
                    <a:pt x="270807" y="526030"/>
                    <a:pt x="275887" y="515870"/>
                    <a:pt x="289857" y="505710"/>
                  </a:cubicBezTo>
                  <a:cubicBezTo>
                    <a:pt x="341927" y="467610"/>
                    <a:pt x="736897" y="377440"/>
                    <a:pt x="800397" y="382520"/>
                  </a:cubicBezTo>
                  <a:cubicBezTo>
                    <a:pt x="815637" y="383790"/>
                    <a:pt x="823257" y="387600"/>
                    <a:pt x="827067" y="393950"/>
                  </a:cubicBezTo>
                  <a:cubicBezTo>
                    <a:pt x="832147" y="399030"/>
                    <a:pt x="832147" y="410460"/>
                    <a:pt x="829607" y="416810"/>
                  </a:cubicBezTo>
                  <a:cubicBezTo>
                    <a:pt x="827067" y="423160"/>
                    <a:pt x="821987" y="428240"/>
                    <a:pt x="811827" y="432050"/>
                  </a:cubicBezTo>
                  <a:cubicBezTo>
                    <a:pt x="786427" y="440940"/>
                    <a:pt x="725467" y="426970"/>
                    <a:pt x="663237" y="428240"/>
                  </a:cubicBezTo>
                  <a:cubicBezTo>
                    <a:pt x="555287" y="430780"/>
                    <a:pt x="284777" y="475230"/>
                    <a:pt x="228897" y="458720"/>
                  </a:cubicBezTo>
                  <a:cubicBezTo>
                    <a:pt x="212387" y="453640"/>
                    <a:pt x="203497" y="446020"/>
                    <a:pt x="202227" y="438400"/>
                  </a:cubicBezTo>
                  <a:cubicBezTo>
                    <a:pt x="199687" y="429510"/>
                    <a:pt x="204767" y="418080"/>
                    <a:pt x="218737" y="409190"/>
                  </a:cubicBezTo>
                  <a:cubicBezTo>
                    <a:pt x="279697" y="371090"/>
                    <a:pt x="795317" y="339340"/>
                    <a:pt x="867707" y="360930"/>
                  </a:cubicBezTo>
                  <a:cubicBezTo>
                    <a:pt x="884217" y="364740"/>
                    <a:pt x="893107" y="372360"/>
                    <a:pt x="895647" y="379980"/>
                  </a:cubicBezTo>
                  <a:cubicBezTo>
                    <a:pt x="896917" y="387600"/>
                    <a:pt x="895647" y="397760"/>
                    <a:pt x="884217" y="406650"/>
                  </a:cubicBezTo>
                  <a:cubicBezTo>
                    <a:pt x="825797" y="453640"/>
                    <a:pt x="167937" y="570480"/>
                    <a:pt x="82847" y="550160"/>
                  </a:cubicBezTo>
                  <a:cubicBezTo>
                    <a:pt x="65067" y="545080"/>
                    <a:pt x="54907" y="536190"/>
                    <a:pt x="53637" y="527300"/>
                  </a:cubicBezTo>
                  <a:cubicBezTo>
                    <a:pt x="53637" y="518410"/>
                    <a:pt x="68877" y="499360"/>
                    <a:pt x="77767" y="499360"/>
                  </a:cubicBezTo>
                  <a:cubicBezTo>
                    <a:pt x="86657" y="499360"/>
                    <a:pt x="104437" y="515870"/>
                    <a:pt x="104437" y="524760"/>
                  </a:cubicBezTo>
                  <a:cubicBezTo>
                    <a:pt x="104437" y="533650"/>
                    <a:pt x="86657" y="550160"/>
                    <a:pt x="77767" y="550160"/>
                  </a:cubicBezTo>
                  <a:cubicBezTo>
                    <a:pt x="70147" y="550160"/>
                    <a:pt x="54907" y="537460"/>
                    <a:pt x="54907" y="529840"/>
                  </a:cubicBezTo>
                  <a:cubicBezTo>
                    <a:pt x="53637" y="520950"/>
                    <a:pt x="59987" y="509520"/>
                    <a:pt x="75227" y="499360"/>
                  </a:cubicBezTo>
                  <a:cubicBezTo>
                    <a:pt x="148887" y="452370"/>
                    <a:pt x="786427" y="340610"/>
                    <a:pt x="867707" y="360930"/>
                  </a:cubicBezTo>
                  <a:cubicBezTo>
                    <a:pt x="885487" y="364740"/>
                    <a:pt x="893107" y="372360"/>
                    <a:pt x="895647" y="379980"/>
                  </a:cubicBezTo>
                  <a:cubicBezTo>
                    <a:pt x="896917" y="387600"/>
                    <a:pt x="895647" y="399030"/>
                    <a:pt x="884217" y="406650"/>
                  </a:cubicBezTo>
                  <a:cubicBezTo>
                    <a:pt x="832147" y="444750"/>
                    <a:pt x="301287" y="480310"/>
                    <a:pt x="228897" y="458720"/>
                  </a:cubicBezTo>
                  <a:cubicBezTo>
                    <a:pt x="212387" y="453640"/>
                    <a:pt x="203497" y="446020"/>
                    <a:pt x="202227" y="438400"/>
                  </a:cubicBezTo>
                  <a:cubicBezTo>
                    <a:pt x="199687" y="429510"/>
                    <a:pt x="206037" y="416810"/>
                    <a:pt x="218737" y="409190"/>
                  </a:cubicBezTo>
                  <a:cubicBezTo>
                    <a:pt x="266997" y="378710"/>
                    <a:pt x="552747" y="376170"/>
                    <a:pt x="664507" y="377440"/>
                  </a:cubicBezTo>
                  <a:cubicBezTo>
                    <a:pt x="731817" y="378710"/>
                    <a:pt x="810557" y="377440"/>
                    <a:pt x="827067" y="393950"/>
                  </a:cubicBezTo>
                  <a:cubicBezTo>
                    <a:pt x="833417" y="400300"/>
                    <a:pt x="832147" y="410460"/>
                    <a:pt x="829607" y="416810"/>
                  </a:cubicBezTo>
                  <a:cubicBezTo>
                    <a:pt x="825797" y="425700"/>
                    <a:pt x="818177" y="433320"/>
                    <a:pt x="800397" y="442210"/>
                  </a:cubicBezTo>
                  <a:cubicBezTo>
                    <a:pt x="735627" y="473960"/>
                    <a:pt x="347007" y="571750"/>
                    <a:pt x="292397" y="555240"/>
                  </a:cubicBezTo>
                  <a:cubicBezTo>
                    <a:pt x="278427" y="551430"/>
                    <a:pt x="272077" y="542540"/>
                    <a:pt x="272077" y="534920"/>
                  </a:cubicBezTo>
                  <a:cubicBezTo>
                    <a:pt x="270807" y="526030"/>
                    <a:pt x="275887" y="517140"/>
                    <a:pt x="289857" y="505710"/>
                  </a:cubicBezTo>
                  <a:cubicBezTo>
                    <a:pt x="350817" y="459990"/>
                    <a:pt x="866437" y="316480"/>
                    <a:pt x="932477" y="320290"/>
                  </a:cubicBezTo>
                  <a:cubicBezTo>
                    <a:pt x="945177" y="321560"/>
                    <a:pt x="950257" y="324100"/>
                    <a:pt x="954067" y="329180"/>
                  </a:cubicBezTo>
                  <a:cubicBezTo>
                    <a:pt x="959147" y="335530"/>
                    <a:pt x="960417" y="352040"/>
                    <a:pt x="957877" y="358390"/>
                  </a:cubicBezTo>
                  <a:cubicBezTo>
                    <a:pt x="954067" y="364740"/>
                    <a:pt x="948987" y="367280"/>
                    <a:pt x="937557" y="371090"/>
                  </a:cubicBezTo>
                  <a:cubicBezTo>
                    <a:pt x="903267" y="382520"/>
                    <a:pt x="792777" y="386330"/>
                    <a:pt x="712767" y="391410"/>
                  </a:cubicBezTo>
                  <a:cubicBezTo>
                    <a:pt x="617517" y="397760"/>
                    <a:pt x="449877" y="421890"/>
                    <a:pt x="402887" y="407920"/>
                  </a:cubicBezTo>
                  <a:cubicBezTo>
                    <a:pt x="388917" y="402840"/>
                    <a:pt x="377487" y="395220"/>
                    <a:pt x="376217" y="387600"/>
                  </a:cubicBezTo>
                  <a:cubicBezTo>
                    <a:pt x="376217" y="378710"/>
                    <a:pt x="383837" y="366010"/>
                    <a:pt x="400347" y="357120"/>
                  </a:cubicBezTo>
                  <a:cubicBezTo>
                    <a:pt x="470197" y="319020"/>
                    <a:pt x="907077" y="310130"/>
                    <a:pt x="1081067" y="299970"/>
                  </a:cubicBezTo>
                  <a:cubicBezTo>
                    <a:pt x="1190287" y="293620"/>
                    <a:pt x="1310937" y="272030"/>
                    <a:pt x="1345227" y="292350"/>
                  </a:cubicBezTo>
                  <a:cubicBezTo>
                    <a:pt x="1357927" y="298700"/>
                    <a:pt x="1363007" y="312670"/>
                    <a:pt x="1361737" y="321560"/>
                  </a:cubicBezTo>
                  <a:cubicBezTo>
                    <a:pt x="1359197" y="330450"/>
                    <a:pt x="1350307" y="338070"/>
                    <a:pt x="1331257" y="345690"/>
                  </a:cubicBezTo>
                  <a:cubicBezTo>
                    <a:pt x="1256327" y="377440"/>
                    <a:pt x="736897" y="457450"/>
                    <a:pt x="661967" y="433320"/>
                  </a:cubicBezTo>
                  <a:cubicBezTo>
                    <a:pt x="644187" y="428240"/>
                    <a:pt x="634027" y="416810"/>
                    <a:pt x="634027" y="407920"/>
                  </a:cubicBezTo>
                  <a:cubicBezTo>
                    <a:pt x="634027" y="400300"/>
                    <a:pt x="642917" y="390140"/>
                    <a:pt x="656887" y="382520"/>
                  </a:cubicBezTo>
                  <a:cubicBezTo>
                    <a:pt x="694987" y="363470"/>
                    <a:pt x="816907" y="369820"/>
                    <a:pt x="919777" y="354580"/>
                  </a:cubicBezTo>
                  <a:cubicBezTo>
                    <a:pt x="1065827" y="332990"/>
                    <a:pt x="1390947" y="241550"/>
                    <a:pt x="1449367" y="258060"/>
                  </a:cubicBezTo>
                  <a:cubicBezTo>
                    <a:pt x="1463337" y="261870"/>
                    <a:pt x="1469687" y="270760"/>
                    <a:pt x="1470957" y="278380"/>
                  </a:cubicBezTo>
                  <a:cubicBezTo>
                    <a:pt x="1473497" y="286000"/>
                    <a:pt x="1470957" y="294890"/>
                    <a:pt x="1460797" y="305050"/>
                  </a:cubicBezTo>
                  <a:cubicBezTo>
                    <a:pt x="1422697" y="343150"/>
                    <a:pt x="1110277" y="470150"/>
                    <a:pt x="1055667" y="461260"/>
                  </a:cubicBezTo>
                  <a:cubicBezTo>
                    <a:pt x="1041697" y="459990"/>
                    <a:pt x="1031537" y="448560"/>
                    <a:pt x="1030267" y="440940"/>
                  </a:cubicBezTo>
                  <a:cubicBezTo>
                    <a:pt x="1027727" y="433320"/>
                    <a:pt x="1031537" y="423160"/>
                    <a:pt x="1041697" y="414270"/>
                  </a:cubicBezTo>
                  <a:cubicBezTo>
                    <a:pt x="1072177" y="386330"/>
                    <a:pt x="1275377" y="310130"/>
                    <a:pt x="1310937" y="321560"/>
                  </a:cubicBezTo>
                  <a:cubicBezTo>
                    <a:pt x="1321097" y="325370"/>
                    <a:pt x="1327447" y="338070"/>
                    <a:pt x="1327447" y="345690"/>
                  </a:cubicBezTo>
                  <a:cubicBezTo>
                    <a:pt x="1326177" y="354580"/>
                    <a:pt x="1313477" y="371090"/>
                    <a:pt x="1304587" y="371090"/>
                  </a:cubicBezTo>
                  <a:cubicBezTo>
                    <a:pt x="1296967" y="371090"/>
                    <a:pt x="1295697" y="350770"/>
                    <a:pt x="1280457" y="346960"/>
                  </a:cubicBezTo>
                  <a:cubicBezTo>
                    <a:pt x="1229657" y="331720"/>
                    <a:pt x="994707" y="404110"/>
                    <a:pt x="910887" y="410460"/>
                  </a:cubicBezTo>
                  <a:cubicBezTo>
                    <a:pt x="866437" y="413000"/>
                    <a:pt x="828337" y="415540"/>
                    <a:pt x="809287" y="407920"/>
                  </a:cubicBezTo>
                  <a:cubicBezTo>
                    <a:pt x="800397" y="404110"/>
                    <a:pt x="794047" y="397760"/>
                    <a:pt x="792777" y="391410"/>
                  </a:cubicBezTo>
                  <a:cubicBezTo>
                    <a:pt x="790237" y="383790"/>
                    <a:pt x="790237" y="372360"/>
                    <a:pt x="800397" y="363470"/>
                  </a:cubicBezTo>
                  <a:cubicBezTo>
                    <a:pt x="846117" y="322830"/>
                    <a:pt x="1314747" y="231390"/>
                    <a:pt x="1378247" y="250440"/>
                  </a:cubicBezTo>
                  <a:cubicBezTo>
                    <a:pt x="1393487" y="255520"/>
                    <a:pt x="1402377" y="265680"/>
                    <a:pt x="1402377" y="274570"/>
                  </a:cubicBezTo>
                  <a:cubicBezTo>
                    <a:pt x="1403647" y="282190"/>
                    <a:pt x="1397297" y="292350"/>
                    <a:pt x="1382057" y="301240"/>
                  </a:cubicBezTo>
                  <a:cubicBezTo>
                    <a:pt x="1316017" y="341880"/>
                    <a:pt x="858817" y="401570"/>
                    <a:pt x="696257" y="420620"/>
                  </a:cubicBezTo>
                  <a:cubicBezTo>
                    <a:pt x="607357" y="432050"/>
                    <a:pt x="520997" y="447290"/>
                    <a:pt x="489247" y="433320"/>
                  </a:cubicBezTo>
                  <a:cubicBezTo>
                    <a:pt x="475277" y="428240"/>
                    <a:pt x="467657" y="415540"/>
                    <a:pt x="467657" y="407920"/>
                  </a:cubicBezTo>
                  <a:cubicBezTo>
                    <a:pt x="466387" y="400300"/>
                    <a:pt x="472737" y="391410"/>
                    <a:pt x="484167" y="383790"/>
                  </a:cubicBezTo>
                  <a:cubicBezTo>
                    <a:pt x="531157" y="358390"/>
                    <a:pt x="861357" y="331720"/>
                    <a:pt x="912157" y="349500"/>
                  </a:cubicBezTo>
                  <a:cubicBezTo>
                    <a:pt x="926127" y="353310"/>
                    <a:pt x="932477" y="359660"/>
                    <a:pt x="933747" y="368550"/>
                  </a:cubicBezTo>
                  <a:cubicBezTo>
                    <a:pt x="936287" y="376170"/>
                    <a:pt x="929937" y="390140"/>
                    <a:pt x="918507" y="397760"/>
                  </a:cubicBezTo>
                  <a:cubicBezTo>
                    <a:pt x="893107" y="415540"/>
                    <a:pt x="783887" y="424430"/>
                    <a:pt x="753407" y="415540"/>
                  </a:cubicBezTo>
                  <a:cubicBezTo>
                    <a:pt x="739437" y="411730"/>
                    <a:pt x="728007" y="402840"/>
                    <a:pt x="726737" y="395220"/>
                  </a:cubicBezTo>
                  <a:cubicBezTo>
                    <a:pt x="725467" y="386330"/>
                    <a:pt x="731817" y="372360"/>
                    <a:pt x="744517" y="366010"/>
                  </a:cubicBezTo>
                  <a:cubicBezTo>
                    <a:pt x="776267" y="346960"/>
                    <a:pt x="943907" y="341880"/>
                    <a:pt x="966767" y="360930"/>
                  </a:cubicBezTo>
                  <a:cubicBezTo>
                    <a:pt x="974387" y="367280"/>
                    <a:pt x="973117" y="382520"/>
                    <a:pt x="970577" y="390140"/>
                  </a:cubicBezTo>
                  <a:cubicBezTo>
                    <a:pt x="968037" y="396490"/>
                    <a:pt x="951527" y="404110"/>
                    <a:pt x="951527" y="402840"/>
                  </a:cubicBezTo>
                  <a:cubicBezTo>
                    <a:pt x="950257" y="402840"/>
                    <a:pt x="968037" y="392680"/>
                    <a:pt x="966767" y="388870"/>
                  </a:cubicBezTo>
                  <a:cubicBezTo>
                    <a:pt x="960417" y="376170"/>
                    <a:pt x="604817" y="468880"/>
                    <a:pt x="547667" y="457450"/>
                  </a:cubicBezTo>
                  <a:cubicBezTo>
                    <a:pt x="532427" y="454910"/>
                    <a:pt x="520997" y="448560"/>
                    <a:pt x="519727" y="439670"/>
                  </a:cubicBezTo>
                  <a:cubicBezTo>
                    <a:pt x="517187" y="432050"/>
                    <a:pt x="524807" y="418080"/>
                    <a:pt x="538777" y="407920"/>
                  </a:cubicBezTo>
                  <a:cubicBezTo>
                    <a:pt x="590847" y="373630"/>
                    <a:pt x="948987" y="315210"/>
                    <a:pt x="987087" y="340610"/>
                  </a:cubicBezTo>
                  <a:cubicBezTo>
                    <a:pt x="997247" y="346960"/>
                    <a:pt x="998517" y="360930"/>
                    <a:pt x="995977" y="368550"/>
                  </a:cubicBezTo>
                  <a:cubicBezTo>
                    <a:pt x="993437" y="376170"/>
                    <a:pt x="987087" y="379980"/>
                    <a:pt x="973117" y="385060"/>
                  </a:cubicBezTo>
                  <a:cubicBezTo>
                    <a:pt x="912157" y="407920"/>
                    <a:pt x="503217" y="433320"/>
                    <a:pt x="439717" y="413000"/>
                  </a:cubicBezTo>
                  <a:cubicBezTo>
                    <a:pt x="423207" y="407920"/>
                    <a:pt x="414317" y="401570"/>
                    <a:pt x="413047" y="392680"/>
                  </a:cubicBezTo>
                  <a:cubicBezTo>
                    <a:pt x="411777" y="385060"/>
                    <a:pt x="416857" y="372360"/>
                    <a:pt x="430827" y="363470"/>
                  </a:cubicBezTo>
                  <a:cubicBezTo>
                    <a:pt x="471467" y="339340"/>
                    <a:pt x="654347" y="354580"/>
                    <a:pt x="772457" y="341880"/>
                  </a:cubicBezTo>
                  <a:cubicBezTo>
                    <a:pt x="903267" y="327910"/>
                    <a:pt x="1122977" y="265680"/>
                    <a:pt x="1178857" y="282190"/>
                  </a:cubicBezTo>
                  <a:cubicBezTo>
                    <a:pt x="1195367" y="286000"/>
                    <a:pt x="1206797" y="297430"/>
                    <a:pt x="1208067" y="306320"/>
                  </a:cubicBezTo>
                  <a:cubicBezTo>
                    <a:pt x="1208067" y="315210"/>
                    <a:pt x="1200447" y="324100"/>
                    <a:pt x="1185207" y="331720"/>
                  </a:cubicBezTo>
                  <a:cubicBezTo>
                    <a:pt x="1112817" y="371090"/>
                    <a:pt x="504487" y="465070"/>
                    <a:pt x="425747" y="438400"/>
                  </a:cubicBezTo>
                  <a:cubicBezTo>
                    <a:pt x="407967" y="432050"/>
                    <a:pt x="399077" y="419350"/>
                    <a:pt x="399077" y="410460"/>
                  </a:cubicBezTo>
                  <a:cubicBezTo>
                    <a:pt x="399077" y="402840"/>
                    <a:pt x="407967" y="393950"/>
                    <a:pt x="423207" y="387600"/>
                  </a:cubicBezTo>
                  <a:cubicBezTo>
                    <a:pt x="477817" y="363470"/>
                    <a:pt x="702607" y="381250"/>
                    <a:pt x="862627" y="366010"/>
                  </a:cubicBezTo>
                  <a:cubicBezTo>
                    <a:pt x="1054397" y="348230"/>
                    <a:pt x="1426507" y="251710"/>
                    <a:pt x="1495087" y="278380"/>
                  </a:cubicBezTo>
                  <a:cubicBezTo>
                    <a:pt x="1511597" y="284730"/>
                    <a:pt x="1520487" y="297430"/>
                    <a:pt x="1520487" y="306320"/>
                  </a:cubicBezTo>
                  <a:cubicBezTo>
                    <a:pt x="1519217" y="316480"/>
                    <a:pt x="1509057" y="325370"/>
                    <a:pt x="1491277" y="335530"/>
                  </a:cubicBezTo>
                  <a:cubicBezTo>
                    <a:pt x="1427777" y="371090"/>
                    <a:pt x="1172507" y="420620"/>
                    <a:pt x="989627" y="451100"/>
                  </a:cubicBezTo>
                  <a:cubicBezTo>
                    <a:pt x="773727" y="486660"/>
                    <a:pt x="349547" y="548890"/>
                    <a:pt x="277157" y="522220"/>
                  </a:cubicBezTo>
                  <a:cubicBezTo>
                    <a:pt x="261917" y="517140"/>
                    <a:pt x="254297" y="506980"/>
                    <a:pt x="253027" y="498090"/>
                  </a:cubicBezTo>
                  <a:cubicBezTo>
                    <a:pt x="253027" y="490470"/>
                    <a:pt x="260647" y="479040"/>
                    <a:pt x="274617" y="472690"/>
                  </a:cubicBezTo>
                  <a:cubicBezTo>
                    <a:pt x="315257" y="453640"/>
                    <a:pt x="491787" y="485390"/>
                    <a:pt x="583227" y="484120"/>
                  </a:cubicBezTo>
                  <a:cubicBezTo>
                    <a:pt x="654347" y="484120"/>
                    <a:pt x="706417" y="481580"/>
                    <a:pt x="774997" y="475230"/>
                  </a:cubicBezTo>
                  <a:cubicBezTo>
                    <a:pt x="851197" y="467610"/>
                    <a:pt x="943907" y="456180"/>
                    <a:pt x="1018837" y="442210"/>
                  </a:cubicBezTo>
                  <a:cubicBezTo>
                    <a:pt x="1083607" y="429510"/>
                    <a:pt x="1167427" y="387600"/>
                    <a:pt x="1199177" y="396490"/>
                  </a:cubicBezTo>
                  <a:cubicBezTo>
                    <a:pt x="1213147" y="399030"/>
                    <a:pt x="1223307" y="410460"/>
                    <a:pt x="1224577" y="419350"/>
                  </a:cubicBezTo>
                  <a:cubicBezTo>
                    <a:pt x="1225847" y="426970"/>
                    <a:pt x="1218227" y="439670"/>
                    <a:pt x="1204257" y="446020"/>
                  </a:cubicBezTo>
                  <a:cubicBezTo>
                    <a:pt x="1164887" y="466340"/>
                    <a:pt x="937557" y="454910"/>
                    <a:pt x="894377" y="439670"/>
                  </a:cubicBezTo>
                  <a:cubicBezTo>
                    <a:pt x="881677" y="434590"/>
                    <a:pt x="874057" y="429510"/>
                    <a:pt x="871517" y="421890"/>
                  </a:cubicBezTo>
                  <a:cubicBezTo>
                    <a:pt x="868977" y="414270"/>
                    <a:pt x="870247" y="404110"/>
                    <a:pt x="880407" y="393950"/>
                  </a:cubicBezTo>
                  <a:cubicBezTo>
                    <a:pt x="922317" y="355850"/>
                    <a:pt x="1329987" y="279650"/>
                    <a:pt x="1393487" y="282190"/>
                  </a:cubicBezTo>
                  <a:cubicBezTo>
                    <a:pt x="1408727" y="283460"/>
                    <a:pt x="1416347" y="286000"/>
                    <a:pt x="1421427" y="292350"/>
                  </a:cubicBezTo>
                  <a:cubicBezTo>
                    <a:pt x="1425237" y="297430"/>
                    <a:pt x="1426507" y="308860"/>
                    <a:pt x="1425237" y="315210"/>
                  </a:cubicBezTo>
                  <a:cubicBezTo>
                    <a:pt x="1422697" y="321560"/>
                    <a:pt x="1417617" y="325370"/>
                    <a:pt x="1407457" y="331720"/>
                  </a:cubicBezTo>
                  <a:cubicBezTo>
                    <a:pt x="1363007" y="358390"/>
                    <a:pt x="1063287" y="466340"/>
                    <a:pt x="1004867" y="462530"/>
                  </a:cubicBezTo>
                  <a:cubicBezTo>
                    <a:pt x="989627" y="461260"/>
                    <a:pt x="978197" y="454910"/>
                    <a:pt x="975657" y="447290"/>
                  </a:cubicBezTo>
                  <a:cubicBezTo>
                    <a:pt x="971847" y="439670"/>
                    <a:pt x="975657" y="425700"/>
                    <a:pt x="985817" y="415540"/>
                  </a:cubicBezTo>
                  <a:cubicBezTo>
                    <a:pt x="1018837" y="385060"/>
                    <a:pt x="1232197" y="324100"/>
                    <a:pt x="1279187" y="332990"/>
                  </a:cubicBezTo>
                  <a:cubicBezTo>
                    <a:pt x="1295697" y="336800"/>
                    <a:pt x="1308397" y="346960"/>
                    <a:pt x="1309667" y="355850"/>
                  </a:cubicBezTo>
                  <a:cubicBezTo>
                    <a:pt x="1310937" y="364740"/>
                    <a:pt x="1303317" y="374900"/>
                    <a:pt x="1289347" y="382520"/>
                  </a:cubicBezTo>
                  <a:cubicBezTo>
                    <a:pt x="1233467" y="418080"/>
                    <a:pt x="832147" y="493010"/>
                    <a:pt x="771187" y="475230"/>
                  </a:cubicBezTo>
                  <a:cubicBezTo>
                    <a:pt x="755947" y="471420"/>
                    <a:pt x="747057" y="461260"/>
                    <a:pt x="745787" y="453640"/>
                  </a:cubicBezTo>
                  <a:cubicBezTo>
                    <a:pt x="744517" y="444750"/>
                    <a:pt x="750867" y="434590"/>
                    <a:pt x="764837" y="425700"/>
                  </a:cubicBezTo>
                  <a:cubicBezTo>
                    <a:pt x="818177" y="388870"/>
                    <a:pt x="1204257" y="279650"/>
                    <a:pt x="1251247" y="299970"/>
                  </a:cubicBezTo>
                  <a:cubicBezTo>
                    <a:pt x="1261407" y="305050"/>
                    <a:pt x="1265217" y="317750"/>
                    <a:pt x="1263947" y="325370"/>
                  </a:cubicBezTo>
                  <a:cubicBezTo>
                    <a:pt x="1262677" y="334260"/>
                    <a:pt x="1257597" y="340610"/>
                    <a:pt x="1244897" y="346960"/>
                  </a:cubicBezTo>
                  <a:cubicBezTo>
                    <a:pt x="1199177" y="374900"/>
                    <a:pt x="909617" y="446020"/>
                    <a:pt x="855007" y="437130"/>
                  </a:cubicBezTo>
                  <a:cubicBezTo>
                    <a:pt x="838497" y="434590"/>
                    <a:pt x="828337" y="428240"/>
                    <a:pt x="825797" y="419350"/>
                  </a:cubicBezTo>
                  <a:cubicBezTo>
                    <a:pt x="823257" y="411730"/>
                    <a:pt x="828337" y="399030"/>
                    <a:pt x="839767" y="388870"/>
                  </a:cubicBezTo>
                  <a:cubicBezTo>
                    <a:pt x="881677" y="355850"/>
                    <a:pt x="1187747" y="294890"/>
                    <a:pt x="1232197" y="312670"/>
                  </a:cubicBezTo>
                  <a:cubicBezTo>
                    <a:pt x="1244897" y="317750"/>
                    <a:pt x="1249977" y="327910"/>
                    <a:pt x="1249977" y="335530"/>
                  </a:cubicBezTo>
                  <a:cubicBezTo>
                    <a:pt x="1249977" y="344420"/>
                    <a:pt x="1242357" y="353310"/>
                    <a:pt x="1228387" y="362200"/>
                  </a:cubicBezTo>
                  <a:cubicBezTo>
                    <a:pt x="1175047" y="392680"/>
                    <a:pt x="828337" y="444750"/>
                    <a:pt x="768647" y="432050"/>
                  </a:cubicBezTo>
                  <a:cubicBezTo>
                    <a:pt x="752137" y="428240"/>
                    <a:pt x="741977" y="421890"/>
                    <a:pt x="739437" y="413000"/>
                  </a:cubicBezTo>
                  <a:cubicBezTo>
                    <a:pt x="736897" y="405380"/>
                    <a:pt x="741977" y="392680"/>
                    <a:pt x="754677" y="383790"/>
                  </a:cubicBezTo>
                  <a:cubicBezTo>
                    <a:pt x="799127" y="349500"/>
                    <a:pt x="1136947" y="284730"/>
                    <a:pt x="1182667" y="307590"/>
                  </a:cubicBezTo>
                  <a:cubicBezTo>
                    <a:pt x="1194097" y="313940"/>
                    <a:pt x="1199177" y="329180"/>
                    <a:pt x="1196637" y="336800"/>
                  </a:cubicBezTo>
                  <a:cubicBezTo>
                    <a:pt x="1195367" y="344420"/>
                    <a:pt x="1189017" y="349500"/>
                    <a:pt x="1175047" y="355850"/>
                  </a:cubicBezTo>
                  <a:cubicBezTo>
                    <a:pt x="1116627" y="381250"/>
                    <a:pt x="753407" y="402840"/>
                    <a:pt x="647997" y="406650"/>
                  </a:cubicBezTo>
                  <a:cubicBezTo>
                    <a:pt x="603547" y="409190"/>
                    <a:pt x="569257" y="416810"/>
                    <a:pt x="554017" y="406650"/>
                  </a:cubicBezTo>
                  <a:cubicBezTo>
                    <a:pt x="545127" y="400300"/>
                    <a:pt x="541317" y="387600"/>
                    <a:pt x="542587" y="379980"/>
                  </a:cubicBezTo>
                  <a:cubicBezTo>
                    <a:pt x="543857" y="372360"/>
                    <a:pt x="547667" y="367280"/>
                    <a:pt x="557827" y="360930"/>
                  </a:cubicBezTo>
                  <a:cubicBezTo>
                    <a:pt x="616247" y="329180"/>
                    <a:pt x="1168697" y="235200"/>
                    <a:pt x="1225847" y="265680"/>
                  </a:cubicBezTo>
                  <a:cubicBezTo>
                    <a:pt x="1239817" y="273300"/>
                    <a:pt x="1242357" y="288540"/>
                    <a:pt x="1241087" y="296160"/>
                  </a:cubicBezTo>
                  <a:cubicBezTo>
                    <a:pt x="1238547" y="303780"/>
                    <a:pt x="1232197" y="308860"/>
                    <a:pt x="1218227" y="315210"/>
                  </a:cubicBezTo>
                  <a:cubicBezTo>
                    <a:pt x="1139487" y="345690"/>
                    <a:pt x="443527" y="402840"/>
                    <a:pt x="360977" y="374900"/>
                  </a:cubicBezTo>
                  <a:cubicBezTo>
                    <a:pt x="344467" y="368550"/>
                    <a:pt x="338117" y="359660"/>
                    <a:pt x="336847" y="352040"/>
                  </a:cubicBezTo>
                  <a:cubicBezTo>
                    <a:pt x="335577" y="344420"/>
                    <a:pt x="339387" y="334260"/>
                    <a:pt x="350817" y="326640"/>
                  </a:cubicBezTo>
                  <a:cubicBezTo>
                    <a:pt x="382567" y="301240"/>
                    <a:pt x="524807" y="277110"/>
                    <a:pt x="611167" y="259330"/>
                  </a:cubicBezTo>
                  <a:cubicBezTo>
                    <a:pt x="698797" y="240280"/>
                    <a:pt x="830877" y="205990"/>
                    <a:pt x="872787" y="213610"/>
                  </a:cubicBezTo>
                  <a:cubicBezTo>
                    <a:pt x="885487" y="214880"/>
                    <a:pt x="894377" y="219960"/>
                    <a:pt x="898187" y="226310"/>
                  </a:cubicBezTo>
                  <a:cubicBezTo>
                    <a:pt x="901997" y="233930"/>
                    <a:pt x="903267" y="246630"/>
                    <a:pt x="894377" y="255520"/>
                  </a:cubicBezTo>
                  <a:cubicBezTo>
                    <a:pt x="862627" y="287270"/>
                    <a:pt x="534967" y="325370"/>
                    <a:pt x="480357" y="311400"/>
                  </a:cubicBezTo>
                  <a:cubicBezTo>
                    <a:pt x="463847" y="306320"/>
                    <a:pt x="453687" y="298700"/>
                    <a:pt x="452417" y="291080"/>
                  </a:cubicBezTo>
                  <a:cubicBezTo>
                    <a:pt x="451147" y="282190"/>
                    <a:pt x="460037" y="269490"/>
                    <a:pt x="475277" y="260600"/>
                  </a:cubicBezTo>
                  <a:cubicBezTo>
                    <a:pt x="528617" y="230120"/>
                    <a:pt x="860087" y="198370"/>
                    <a:pt x="918507" y="217420"/>
                  </a:cubicBezTo>
                  <a:cubicBezTo>
                    <a:pt x="935017" y="223770"/>
                    <a:pt x="946447" y="233930"/>
                    <a:pt x="946447" y="242820"/>
                  </a:cubicBezTo>
                  <a:cubicBezTo>
                    <a:pt x="946447" y="252980"/>
                    <a:pt x="933747" y="264410"/>
                    <a:pt x="913427" y="273300"/>
                  </a:cubicBezTo>
                  <a:cubicBezTo>
                    <a:pt x="855007" y="299970"/>
                    <a:pt x="562907" y="298700"/>
                    <a:pt x="507027" y="321560"/>
                  </a:cubicBezTo>
                  <a:cubicBezTo>
                    <a:pt x="491787" y="329180"/>
                    <a:pt x="489247" y="344420"/>
                    <a:pt x="480357" y="344420"/>
                  </a:cubicBezTo>
                  <a:cubicBezTo>
                    <a:pt x="471467" y="344420"/>
                    <a:pt x="454957" y="331720"/>
                    <a:pt x="453687" y="322830"/>
                  </a:cubicBezTo>
                  <a:cubicBezTo>
                    <a:pt x="452417" y="315210"/>
                    <a:pt x="461307" y="302510"/>
                    <a:pt x="476547" y="293620"/>
                  </a:cubicBezTo>
                  <a:cubicBezTo>
                    <a:pt x="538777" y="260600"/>
                    <a:pt x="964227" y="230120"/>
                    <a:pt x="1025187" y="254250"/>
                  </a:cubicBezTo>
                  <a:cubicBezTo>
                    <a:pt x="1040427" y="260600"/>
                    <a:pt x="1048047" y="270760"/>
                    <a:pt x="1048047" y="279650"/>
                  </a:cubicBezTo>
                  <a:cubicBezTo>
                    <a:pt x="1048047" y="287270"/>
                    <a:pt x="1041697" y="296160"/>
                    <a:pt x="1026457" y="305050"/>
                  </a:cubicBezTo>
                  <a:cubicBezTo>
                    <a:pt x="966767" y="338070"/>
                    <a:pt x="538777" y="413000"/>
                    <a:pt x="479087" y="391410"/>
                  </a:cubicBezTo>
                  <a:cubicBezTo>
                    <a:pt x="463847" y="386330"/>
                    <a:pt x="456227" y="374900"/>
                    <a:pt x="456227" y="366010"/>
                  </a:cubicBezTo>
                  <a:cubicBezTo>
                    <a:pt x="456227" y="358390"/>
                    <a:pt x="463847" y="348230"/>
                    <a:pt x="477817" y="340610"/>
                  </a:cubicBezTo>
                  <a:cubicBezTo>
                    <a:pt x="528617" y="313940"/>
                    <a:pt x="782617" y="297430"/>
                    <a:pt x="888027" y="288540"/>
                  </a:cubicBezTo>
                  <a:cubicBezTo>
                    <a:pt x="951527" y="284730"/>
                    <a:pt x="1020107" y="269490"/>
                    <a:pt x="1045507" y="284730"/>
                  </a:cubicBezTo>
                  <a:cubicBezTo>
                    <a:pt x="1056937" y="292350"/>
                    <a:pt x="1063287" y="310130"/>
                    <a:pt x="1060747" y="319020"/>
                  </a:cubicBezTo>
                  <a:cubicBezTo>
                    <a:pt x="1059477" y="325370"/>
                    <a:pt x="1054397" y="329180"/>
                    <a:pt x="1042967" y="334260"/>
                  </a:cubicBezTo>
                  <a:cubicBezTo>
                    <a:pt x="982007" y="360930"/>
                    <a:pt x="484167" y="462530"/>
                    <a:pt x="414317" y="444750"/>
                  </a:cubicBezTo>
                  <a:cubicBezTo>
                    <a:pt x="397807" y="439670"/>
                    <a:pt x="388917" y="430780"/>
                    <a:pt x="387647" y="423160"/>
                  </a:cubicBezTo>
                  <a:cubicBezTo>
                    <a:pt x="386377" y="414270"/>
                    <a:pt x="393997" y="404110"/>
                    <a:pt x="406697" y="393950"/>
                  </a:cubicBezTo>
                  <a:cubicBezTo>
                    <a:pt x="447337" y="364740"/>
                    <a:pt x="650537" y="330450"/>
                    <a:pt x="733087" y="301240"/>
                  </a:cubicBezTo>
                  <a:cubicBezTo>
                    <a:pt x="783887" y="283460"/>
                    <a:pt x="832147" y="250440"/>
                    <a:pt x="853737" y="250440"/>
                  </a:cubicBezTo>
                  <a:cubicBezTo>
                    <a:pt x="862627" y="249170"/>
                    <a:pt x="867707" y="251710"/>
                    <a:pt x="871517" y="255520"/>
                  </a:cubicBezTo>
                  <a:cubicBezTo>
                    <a:pt x="876597" y="260600"/>
                    <a:pt x="881677" y="275840"/>
                    <a:pt x="879137" y="283460"/>
                  </a:cubicBezTo>
                  <a:cubicBezTo>
                    <a:pt x="876597" y="291080"/>
                    <a:pt x="870247" y="296160"/>
                    <a:pt x="856277" y="299970"/>
                  </a:cubicBezTo>
                  <a:cubicBezTo>
                    <a:pt x="802937" y="319020"/>
                    <a:pt x="537507" y="313940"/>
                    <a:pt x="419397" y="311400"/>
                  </a:cubicBezTo>
                  <a:cubicBezTo>
                    <a:pt x="339387" y="308860"/>
                    <a:pt x="247947" y="307590"/>
                    <a:pt x="216197" y="293620"/>
                  </a:cubicBezTo>
                  <a:cubicBezTo>
                    <a:pt x="203497" y="288540"/>
                    <a:pt x="195877" y="282190"/>
                    <a:pt x="194607" y="274570"/>
                  </a:cubicBezTo>
                  <a:cubicBezTo>
                    <a:pt x="193337" y="265680"/>
                    <a:pt x="197147" y="255520"/>
                    <a:pt x="209847" y="244090"/>
                  </a:cubicBezTo>
                  <a:cubicBezTo>
                    <a:pt x="259377" y="199640"/>
                    <a:pt x="647997" y="30730"/>
                    <a:pt x="697527" y="49780"/>
                  </a:cubicBezTo>
                  <a:cubicBezTo>
                    <a:pt x="710227" y="53590"/>
                    <a:pt x="715307" y="71370"/>
                    <a:pt x="712767" y="78990"/>
                  </a:cubicBezTo>
                  <a:cubicBezTo>
                    <a:pt x="711497" y="86610"/>
                    <a:pt x="705147" y="92960"/>
                    <a:pt x="691177" y="98040"/>
                  </a:cubicBezTo>
                  <a:cubicBezTo>
                    <a:pt x="645457" y="117090"/>
                    <a:pt x="374947" y="138680"/>
                    <a:pt x="330497" y="120900"/>
                  </a:cubicBezTo>
                  <a:cubicBezTo>
                    <a:pt x="317797" y="115820"/>
                    <a:pt x="312717" y="106930"/>
                    <a:pt x="311447" y="99310"/>
                  </a:cubicBezTo>
                  <a:cubicBezTo>
                    <a:pt x="310177" y="91690"/>
                    <a:pt x="315257" y="82800"/>
                    <a:pt x="324147" y="73910"/>
                  </a:cubicBezTo>
                  <a:cubicBezTo>
                    <a:pt x="350817" y="51050"/>
                    <a:pt x="479087" y="-3560"/>
                    <a:pt x="513377" y="250"/>
                  </a:cubicBezTo>
                  <a:cubicBezTo>
                    <a:pt x="527347" y="2790"/>
                    <a:pt x="538777" y="12950"/>
                    <a:pt x="540047" y="21840"/>
                  </a:cubicBezTo>
                  <a:cubicBezTo>
                    <a:pt x="541317" y="29460"/>
                    <a:pt x="536237" y="39620"/>
                    <a:pt x="523537" y="49780"/>
                  </a:cubicBezTo>
                  <a:cubicBezTo>
                    <a:pt x="475277" y="89150"/>
                    <a:pt x="126027" y="218690"/>
                    <a:pt x="84117" y="199640"/>
                  </a:cubicBezTo>
                  <a:cubicBezTo>
                    <a:pt x="73957" y="195830"/>
                    <a:pt x="71417" y="180590"/>
                    <a:pt x="72687" y="172970"/>
                  </a:cubicBezTo>
                  <a:cubicBezTo>
                    <a:pt x="73957" y="165350"/>
                    <a:pt x="80307" y="160270"/>
                    <a:pt x="93007" y="152650"/>
                  </a:cubicBezTo>
                  <a:cubicBezTo>
                    <a:pt x="153967" y="122170"/>
                    <a:pt x="604817" y="43430"/>
                    <a:pt x="674667" y="57400"/>
                  </a:cubicBezTo>
                  <a:cubicBezTo>
                    <a:pt x="691177" y="61210"/>
                    <a:pt x="701337" y="67560"/>
                    <a:pt x="703877" y="75180"/>
                  </a:cubicBezTo>
                  <a:cubicBezTo>
                    <a:pt x="706417" y="84070"/>
                    <a:pt x="702607" y="96770"/>
                    <a:pt x="689907" y="105660"/>
                  </a:cubicBezTo>
                  <a:cubicBezTo>
                    <a:pt x="631487" y="150110"/>
                    <a:pt x="98087" y="242820"/>
                    <a:pt x="26967" y="223770"/>
                  </a:cubicBezTo>
                  <a:cubicBezTo>
                    <a:pt x="10457" y="219960"/>
                    <a:pt x="2837" y="211070"/>
                    <a:pt x="297" y="202180"/>
                  </a:cubicBezTo>
                  <a:cubicBezTo>
                    <a:pt x="-973" y="194560"/>
                    <a:pt x="1567" y="185670"/>
                    <a:pt x="12997" y="176780"/>
                  </a:cubicBezTo>
                  <a:cubicBezTo>
                    <a:pt x="62527" y="134870"/>
                    <a:pt x="508297" y="7870"/>
                    <a:pt x="579417" y="14220"/>
                  </a:cubicBezTo>
                  <a:cubicBezTo>
                    <a:pt x="595927" y="15490"/>
                    <a:pt x="607357" y="20570"/>
                    <a:pt x="609897" y="28190"/>
                  </a:cubicBezTo>
                  <a:cubicBezTo>
                    <a:pt x="612437" y="35810"/>
                    <a:pt x="607357" y="51050"/>
                    <a:pt x="593387" y="62480"/>
                  </a:cubicBezTo>
                  <a:cubicBezTo>
                    <a:pt x="548937" y="100580"/>
                    <a:pt x="247947" y="181860"/>
                    <a:pt x="192067" y="181860"/>
                  </a:cubicBezTo>
                  <a:cubicBezTo>
                    <a:pt x="176827" y="181860"/>
                    <a:pt x="169207" y="179320"/>
                    <a:pt x="164127" y="174240"/>
                  </a:cubicBezTo>
                  <a:cubicBezTo>
                    <a:pt x="159047" y="167890"/>
                    <a:pt x="157777" y="157730"/>
                    <a:pt x="160317" y="150110"/>
                  </a:cubicBezTo>
                  <a:cubicBezTo>
                    <a:pt x="161587" y="143760"/>
                    <a:pt x="165397" y="139950"/>
                    <a:pt x="176827" y="133600"/>
                  </a:cubicBezTo>
                  <a:cubicBezTo>
                    <a:pt x="218737" y="106930"/>
                    <a:pt x="496867" y="-6100"/>
                    <a:pt x="546397" y="4060"/>
                  </a:cubicBezTo>
                  <a:cubicBezTo>
                    <a:pt x="561637" y="6600"/>
                    <a:pt x="570527" y="18030"/>
                    <a:pt x="571797" y="25650"/>
                  </a:cubicBezTo>
                  <a:cubicBezTo>
                    <a:pt x="573067" y="34540"/>
                    <a:pt x="565447" y="45970"/>
                    <a:pt x="552747" y="53590"/>
                  </a:cubicBezTo>
                  <a:cubicBezTo>
                    <a:pt x="526077" y="72640"/>
                    <a:pt x="410507" y="104390"/>
                    <a:pt x="385107" y="96770"/>
                  </a:cubicBezTo>
                  <a:cubicBezTo>
                    <a:pt x="374947" y="94230"/>
                    <a:pt x="369867" y="86610"/>
                    <a:pt x="368597" y="80260"/>
                  </a:cubicBezTo>
                  <a:cubicBezTo>
                    <a:pt x="366057" y="72640"/>
                    <a:pt x="368597" y="62480"/>
                    <a:pt x="373677" y="56130"/>
                  </a:cubicBezTo>
                  <a:cubicBezTo>
                    <a:pt x="377487" y="51050"/>
                    <a:pt x="385107" y="48510"/>
                    <a:pt x="395267" y="47240"/>
                  </a:cubicBezTo>
                  <a:cubicBezTo>
                    <a:pt x="413047" y="45970"/>
                    <a:pt x="457497" y="49780"/>
                    <a:pt x="472737" y="61210"/>
                  </a:cubicBezTo>
                  <a:cubicBezTo>
                    <a:pt x="482897" y="70100"/>
                    <a:pt x="491787" y="80260"/>
                    <a:pt x="489247" y="95500"/>
                  </a:cubicBezTo>
                  <a:cubicBezTo>
                    <a:pt x="482897" y="134870"/>
                    <a:pt x="322877" y="274570"/>
                    <a:pt x="291127" y="283460"/>
                  </a:cubicBezTo>
                  <a:cubicBezTo>
                    <a:pt x="283507" y="286000"/>
                    <a:pt x="278427" y="284730"/>
                    <a:pt x="273347" y="280920"/>
                  </a:cubicBezTo>
                  <a:cubicBezTo>
                    <a:pt x="266997" y="275840"/>
                    <a:pt x="259377" y="261870"/>
                    <a:pt x="261917" y="254250"/>
                  </a:cubicBezTo>
                  <a:cubicBezTo>
                    <a:pt x="263187" y="246630"/>
                    <a:pt x="268267" y="241550"/>
                    <a:pt x="280967" y="233930"/>
                  </a:cubicBezTo>
                  <a:cubicBezTo>
                    <a:pt x="335577" y="205990"/>
                    <a:pt x="703877" y="133600"/>
                    <a:pt x="762297" y="143760"/>
                  </a:cubicBezTo>
                  <a:cubicBezTo>
                    <a:pt x="777537" y="145030"/>
                    <a:pt x="783887" y="150110"/>
                    <a:pt x="787697" y="157730"/>
                  </a:cubicBezTo>
                  <a:cubicBezTo>
                    <a:pt x="791507" y="164080"/>
                    <a:pt x="792777" y="175510"/>
                    <a:pt x="783887" y="185670"/>
                  </a:cubicBezTo>
                  <a:cubicBezTo>
                    <a:pt x="750867" y="225040"/>
                    <a:pt x="435907" y="316480"/>
                    <a:pt x="357167" y="326640"/>
                  </a:cubicBezTo>
                  <a:cubicBezTo>
                    <a:pt x="327957" y="329180"/>
                    <a:pt x="306367" y="329180"/>
                    <a:pt x="296207" y="321560"/>
                  </a:cubicBezTo>
                  <a:cubicBezTo>
                    <a:pt x="288587" y="316480"/>
                    <a:pt x="286047" y="306320"/>
                    <a:pt x="286047" y="299970"/>
                  </a:cubicBezTo>
                  <a:cubicBezTo>
                    <a:pt x="287317" y="292350"/>
                    <a:pt x="289857" y="288540"/>
                    <a:pt x="298747" y="279650"/>
                  </a:cubicBezTo>
                  <a:cubicBezTo>
                    <a:pt x="334307" y="244090"/>
                    <a:pt x="581957" y="73910"/>
                    <a:pt x="634027" y="71370"/>
                  </a:cubicBezTo>
                  <a:cubicBezTo>
                    <a:pt x="649267" y="70100"/>
                    <a:pt x="660697" y="77720"/>
                    <a:pt x="664507" y="85340"/>
                  </a:cubicBezTo>
                  <a:cubicBezTo>
                    <a:pt x="668317" y="92960"/>
                    <a:pt x="664507" y="106930"/>
                    <a:pt x="654347" y="117090"/>
                  </a:cubicBezTo>
                  <a:cubicBezTo>
                    <a:pt x="627677" y="143760"/>
                    <a:pt x="465117" y="193290"/>
                    <a:pt x="433367" y="192020"/>
                  </a:cubicBezTo>
                  <a:cubicBezTo>
                    <a:pt x="424477" y="190750"/>
                    <a:pt x="420667" y="189480"/>
                    <a:pt x="416857" y="184400"/>
                  </a:cubicBezTo>
                  <a:cubicBezTo>
                    <a:pt x="411777" y="179320"/>
                    <a:pt x="407967" y="164080"/>
                    <a:pt x="410507" y="156460"/>
                  </a:cubicBezTo>
                  <a:cubicBezTo>
                    <a:pt x="413047" y="150110"/>
                    <a:pt x="418127" y="145030"/>
                    <a:pt x="429557" y="141220"/>
                  </a:cubicBezTo>
                  <a:cubicBezTo>
                    <a:pt x="465117" y="129790"/>
                    <a:pt x="617517" y="145030"/>
                    <a:pt x="692447" y="150110"/>
                  </a:cubicBezTo>
                  <a:cubicBezTo>
                    <a:pt x="745787" y="153920"/>
                    <a:pt x="811827" y="151380"/>
                    <a:pt x="832147" y="166620"/>
                  </a:cubicBezTo>
                  <a:cubicBezTo>
                    <a:pt x="842307" y="172970"/>
                    <a:pt x="846117" y="185670"/>
                    <a:pt x="843577" y="193290"/>
                  </a:cubicBezTo>
                  <a:cubicBezTo>
                    <a:pt x="841037" y="200910"/>
                    <a:pt x="816907" y="212340"/>
                    <a:pt x="816907" y="2123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5" id="255"/>
          <p:cNvGrpSpPr/>
          <p:nvPr/>
        </p:nvGrpSpPr>
        <p:grpSpPr>
          <a:xfrm rot="0">
            <a:off x="2523172" y="2178367"/>
            <a:ext cx="507682" cy="1182052"/>
            <a:chOff x="0" y="0"/>
            <a:chExt cx="676910" cy="1576070"/>
          </a:xfrm>
        </p:grpSpPr>
        <p:sp>
          <p:nvSpPr>
            <p:cNvPr name="Freeform 256" id="256"/>
            <p:cNvSpPr/>
            <p:nvPr/>
          </p:nvSpPr>
          <p:spPr>
            <a:xfrm flipH="false" flipV="false" rot="0">
              <a:off x="48824" y="49911"/>
              <a:ext cx="581460" cy="1475215"/>
            </a:xfrm>
            <a:custGeom>
              <a:avLst/>
              <a:gdLst/>
              <a:ahLst/>
              <a:cxnLst/>
              <a:rect r="r" b="b" t="t" l="l"/>
              <a:pathLst>
                <a:path h="1475215" w="581460">
                  <a:moveTo>
                    <a:pt x="310586" y="1248029"/>
                  </a:moveTo>
                  <a:cubicBezTo>
                    <a:pt x="184856" y="787019"/>
                    <a:pt x="76906" y="577469"/>
                    <a:pt x="73096" y="499999"/>
                  </a:cubicBezTo>
                  <a:cubicBezTo>
                    <a:pt x="71826" y="470789"/>
                    <a:pt x="79446" y="454279"/>
                    <a:pt x="89606" y="439039"/>
                  </a:cubicBezTo>
                  <a:cubicBezTo>
                    <a:pt x="97226" y="426339"/>
                    <a:pt x="108656" y="417449"/>
                    <a:pt x="121356" y="411099"/>
                  </a:cubicBezTo>
                  <a:cubicBezTo>
                    <a:pt x="134056" y="404749"/>
                    <a:pt x="149296" y="400939"/>
                    <a:pt x="163266" y="400939"/>
                  </a:cubicBezTo>
                  <a:cubicBezTo>
                    <a:pt x="175966" y="400939"/>
                    <a:pt x="191206" y="403479"/>
                    <a:pt x="203906" y="412369"/>
                  </a:cubicBezTo>
                  <a:cubicBezTo>
                    <a:pt x="219146" y="421259"/>
                    <a:pt x="230576" y="433959"/>
                    <a:pt x="245816" y="459359"/>
                  </a:cubicBezTo>
                  <a:cubicBezTo>
                    <a:pt x="280106" y="521589"/>
                    <a:pt x="306776" y="690499"/>
                    <a:pt x="353766" y="822579"/>
                  </a:cubicBezTo>
                  <a:cubicBezTo>
                    <a:pt x="412186" y="983869"/>
                    <a:pt x="556966" y="1261999"/>
                    <a:pt x="576016" y="1354709"/>
                  </a:cubicBezTo>
                  <a:cubicBezTo>
                    <a:pt x="582366" y="1385189"/>
                    <a:pt x="583636" y="1399159"/>
                    <a:pt x="577286" y="1416939"/>
                  </a:cubicBezTo>
                  <a:cubicBezTo>
                    <a:pt x="570936" y="1435989"/>
                    <a:pt x="553156" y="1456309"/>
                    <a:pt x="536646" y="1465199"/>
                  </a:cubicBezTo>
                  <a:cubicBezTo>
                    <a:pt x="518866" y="1475359"/>
                    <a:pt x="492196" y="1476629"/>
                    <a:pt x="474416" y="1474089"/>
                  </a:cubicBezTo>
                  <a:cubicBezTo>
                    <a:pt x="459176" y="1471549"/>
                    <a:pt x="446476" y="1463929"/>
                    <a:pt x="436316" y="1455039"/>
                  </a:cubicBezTo>
                  <a:cubicBezTo>
                    <a:pt x="426156" y="1446149"/>
                    <a:pt x="422346" y="1441069"/>
                    <a:pt x="410916" y="1420749"/>
                  </a:cubicBezTo>
                  <a:cubicBezTo>
                    <a:pt x="358846" y="1322959"/>
                    <a:pt x="78176" y="618109"/>
                    <a:pt x="78176" y="512699"/>
                  </a:cubicBezTo>
                  <a:cubicBezTo>
                    <a:pt x="78176" y="491109"/>
                    <a:pt x="83256" y="484759"/>
                    <a:pt x="92146" y="473329"/>
                  </a:cubicBezTo>
                  <a:cubicBezTo>
                    <a:pt x="103576" y="458089"/>
                    <a:pt x="126436" y="441579"/>
                    <a:pt x="144216" y="436499"/>
                  </a:cubicBezTo>
                  <a:cubicBezTo>
                    <a:pt x="158186" y="431419"/>
                    <a:pt x="172156" y="431419"/>
                    <a:pt x="187396" y="436499"/>
                  </a:cubicBezTo>
                  <a:cubicBezTo>
                    <a:pt x="203906" y="441579"/>
                    <a:pt x="220416" y="447929"/>
                    <a:pt x="239466" y="470789"/>
                  </a:cubicBezTo>
                  <a:cubicBezTo>
                    <a:pt x="301696" y="549529"/>
                    <a:pt x="465526" y="995299"/>
                    <a:pt x="485846" y="1096899"/>
                  </a:cubicBezTo>
                  <a:cubicBezTo>
                    <a:pt x="492196" y="1127379"/>
                    <a:pt x="493466" y="1141349"/>
                    <a:pt x="487116" y="1159129"/>
                  </a:cubicBezTo>
                  <a:cubicBezTo>
                    <a:pt x="480766" y="1178179"/>
                    <a:pt x="464256" y="1198499"/>
                    <a:pt x="446476" y="1207389"/>
                  </a:cubicBezTo>
                  <a:cubicBezTo>
                    <a:pt x="429966" y="1217549"/>
                    <a:pt x="403296" y="1221359"/>
                    <a:pt x="384246" y="1216279"/>
                  </a:cubicBezTo>
                  <a:cubicBezTo>
                    <a:pt x="365196" y="1212469"/>
                    <a:pt x="351226" y="1207389"/>
                    <a:pt x="332176" y="1181989"/>
                  </a:cubicBezTo>
                  <a:cubicBezTo>
                    <a:pt x="255976" y="1088009"/>
                    <a:pt x="32456" y="446659"/>
                    <a:pt x="9596" y="323469"/>
                  </a:cubicBezTo>
                  <a:cubicBezTo>
                    <a:pt x="4516" y="290449"/>
                    <a:pt x="4516" y="277749"/>
                    <a:pt x="9596" y="259969"/>
                  </a:cubicBezTo>
                  <a:cubicBezTo>
                    <a:pt x="13406" y="245999"/>
                    <a:pt x="22296" y="234569"/>
                    <a:pt x="33726" y="224409"/>
                  </a:cubicBezTo>
                  <a:cubicBezTo>
                    <a:pt x="47696" y="212979"/>
                    <a:pt x="74366" y="202819"/>
                    <a:pt x="92146" y="201549"/>
                  </a:cubicBezTo>
                  <a:cubicBezTo>
                    <a:pt x="107386" y="200279"/>
                    <a:pt x="121356" y="205359"/>
                    <a:pt x="134056" y="211709"/>
                  </a:cubicBezTo>
                  <a:cubicBezTo>
                    <a:pt x="145486" y="218059"/>
                    <a:pt x="153106" y="221869"/>
                    <a:pt x="165806" y="239649"/>
                  </a:cubicBezTo>
                  <a:cubicBezTo>
                    <a:pt x="219146" y="314579"/>
                    <a:pt x="419806" y="803529"/>
                    <a:pt x="441396" y="910209"/>
                  </a:cubicBezTo>
                  <a:cubicBezTo>
                    <a:pt x="447746" y="940689"/>
                    <a:pt x="450286" y="954659"/>
                    <a:pt x="443936" y="972439"/>
                  </a:cubicBezTo>
                  <a:cubicBezTo>
                    <a:pt x="437586" y="991489"/>
                    <a:pt x="419806" y="1011809"/>
                    <a:pt x="403296" y="1020699"/>
                  </a:cubicBezTo>
                  <a:cubicBezTo>
                    <a:pt x="385516" y="1030859"/>
                    <a:pt x="360116" y="1034669"/>
                    <a:pt x="341066" y="1030859"/>
                  </a:cubicBezTo>
                  <a:cubicBezTo>
                    <a:pt x="322016" y="1025779"/>
                    <a:pt x="306776" y="1019429"/>
                    <a:pt x="287726" y="996569"/>
                  </a:cubicBezTo>
                  <a:cubicBezTo>
                    <a:pt x="224226" y="919099"/>
                    <a:pt x="65476" y="461899"/>
                    <a:pt x="43886" y="375539"/>
                  </a:cubicBezTo>
                  <a:cubicBezTo>
                    <a:pt x="37536" y="353949"/>
                    <a:pt x="36266" y="347599"/>
                    <a:pt x="38806" y="333629"/>
                  </a:cubicBezTo>
                  <a:cubicBezTo>
                    <a:pt x="41346" y="315849"/>
                    <a:pt x="52776" y="290449"/>
                    <a:pt x="68016" y="277749"/>
                  </a:cubicBezTo>
                  <a:cubicBezTo>
                    <a:pt x="81986" y="263779"/>
                    <a:pt x="108656" y="256159"/>
                    <a:pt x="126436" y="254889"/>
                  </a:cubicBezTo>
                  <a:cubicBezTo>
                    <a:pt x="141676" y="253619"/>
                    <a:pt x="155646" y="258699"/>
                    <a:pt x="168346" y="265049"/>
                  </a:cubicBezTo>
                  <a:cubicBezTo>
                    <a:pt x="179776" y="271399"/>
                    <a:pt x="187396" y="276479"/>
                    <a:pt x="200096" y="292989"/>
                  </a:cubicBezTo>
                  <a:cubicBezTo>
                    <a:pt x="236926" y="341249"/>
                    <a:pt x="311856" y="519049"/>
                    <a:pt x="357576" y="621919"/>
                  </a:cubicBezTo>
                  <a:cubicBezTo>
                    <a:pt x="395676" y="710819"/>
                    <a:pt x="451556" y="816229"/>
                    <a:pt x="456636" y="872109"/>
                  </a:cubicBezTo>
                  <a:cubicBezTo>
                    <a:pt x="459176" y="900049"/>
                    <a:pt x="455366" y="917829"/>
                    <a:pt x="443936" y="934339"/>
                  </a:cubicBezTo>
                  <a:cubicBezTo>
                    <a:pt x="433776" y="950849"/>
                    <a:pt x="413456" y="967359"/>
                    <a:pt x="394406" y="972439"/>
                  </a:cubicBezTo>
                  <a:cubicBezTo>
                    <a:pt x="375356" y="977519"/>
                    <a:pt x="348686" y="976249"/>
                    <a:pt x="330906" y="967359"/>
                  </a:cubicBezTo>
                  <a:cubicBezTo>
                    <a:pt x="313126" y="958469"/>
                    <a:pt x="304236" y="949579"/>
                    <a:pt x="287726" y="921639"/>
                  </a:cubicBezTo>
                  <a:cubicBezTo>
                    <a:pt x="225496" y="821309"/>
                    <a:pt x="27376" y="233299"/>
                    <a:pt x="5786" y="120269"/>
                  </a:cubicBezTo>
                  <a:cubicBezTo>
                    <a:pt x="706" y="91059"/>
                    <a:pt x="-3104" y="80899"/>
                    <a:pt x="4516" y="63119"/>
                  </a:cubicBezTo>
                  <a:cubicBezTo>
                    <a:pt x="13406" y="41529"/>
                    <a:pt x="41346" y="13589"/>
                    <a:pt x="62936" y="4699"/>
                  </a:cubicBezTo>
                  <a:cubicBezTo>
                    <a:pt x="80716" y="-2921"/>
                    <a:pt x="103576" y="-381"/>
                    <a:pt x="120086" y="5969"/>
                  </a:cubicBezTo>
                  <a:cubicBezTo>
                    <a:pt x="136596" y="12319"/>
                    <a:pt x="155646" y="25019"/>
                    <a:pt x="164536" y="41529"/>
                  </a:cubicBezTo>
                  <a:cubicBezTo>
                    <a:pt x="174696" y="61849"/>
                    <a:pt x="178506" y="102489"/>
                    <a:pt x="170886" y="124079"/>
                  </a:cubicBezTo>
                  <a:cubicBezTo>
                    <a:pt x="164536" y="143129"/>
                    <a:pt x="149296" y="158369"/>
                    <a:pt x="132786" y="167259"/>
                  </a:cubicBezTo>
                  <a:cubicBezTo>
                    <a:pt x="117546" y="176149"/>
                    <a:pt x="95956" y="181229"/>
                    <a:pt x="76906" y="177419"/>
                  </a:cubicBezTo>
                  <a:cubicBezTo>
                    <a:pt x="55316" y="172339"/>
                    <a:pt x="22296" y="149479"/>
                    <a:pt x="9596" y="129159"/>
                  </a:cubicBezTo>
                  <a:cubicBezTo>
                    <a:pt x="-564" y="112649"/>
                    <a:pt x="-1834" y="91059"/>
                    <a:pt x="1976" y="73279"/>
                  </a:cubicBezTo>
                  <a:cubicBezTo>
                    <a:pt x="5786" y="55499"/>
                    <a:pt x="17216" y="35179"/>
                    <a:pt x="29916" y="23749"/>
                  </a:cubicBezTo>
                  <a:cubicBezTo>
                    <a:pt x="43886" y="11049"/>
                    <a:pt x="62936" y="889"/>
                    <a:pt x="81986" y="889"/>
                  </a:cubicBezTo>
                  <a:cubicBezTo>
                    <a:pt x="104846" y="889"/>
                    <a:pt x="132786" y="7239"/>
                    <a:pt x="158186" y="33909"/>
                  </a:cubicBezTo>
                  <a:cubicBezTo>
                    <a:pt x="226766" y="105029"/>
                    <a:pt x="311856" y="427609"/>
                    <a:pt x="365196" y="582549"/>
                  </a:cubicBezTo>
                  <a:cubicBezTo>
                    <a:pt x="404566" y="693039"/>
                    <a:pt x="454096" y="811149"/>
                    <a:pt x="456636" y="872109"/>
                  </a:cubicBezTo>
                  <a:cubicBezTo>
                    <a:pt x="457906" y="900049"/>
                    <a:pt x="455366" y="917829"/>
                    <a:pt x="443936" y="934339"/>
                  </a:cubicBezTo>
                  <a:cubicBezTo>
                    <a:pt x="433776" y="950849"/>
                    <a:pt x="413456" y="967359"/>
                    <a:pt x="394406" y="972439"/>
                  </a:cubicBezTo>
                  <a:cubicBezTo>
                    <a:pt x="375356" y="977519"/>
                    <a:pt x="347416" y="973709"/>
                    <a:pt x="330906" y="967359"/>
                  </a:cubicBezTo>
                  <a:cubicBezTo>
                    <a:pt x="316936" y="962279"/>
                    <a:pt x="311856" y="957199"/>
                    <a:pt x="297886" y="940689"/>
                  </a:cubicBezTo>
                  <a:cubicBezTo>
                    <a:pt x="247086" y="874649"/>
                    <a:pt x="66746" y="456819"/>
                    <a:pt x="43886" y="375539"/>
                  </a:cubicBezTo>
                  <a:cubicBezTo>
                    <a:pt x="37536" y="353949"/>
                    <a:pt x="36266" y="347599"/>
                    <a:pt x="38806" y="333629"/>
                  </a:cubicBezTo>
                  <a:cubicBezTo>
                    <a:pt x="41346" y="315849"/>
                    <a:pt x="52776" y="290449"/>
                    <a:pt x="68016" y="277749"/>
                  </a:cubicBezTo>
                  <a:cubicBezTo>
                    <a:pt x="81986" y="263779"/>
                    <a:pt x="108656" y="256159"/>
                    <a:pt x="126436" y="254889"/>
                  </a:cubicBezTo>
                  <a:cubicBezTo>
                    <a:pt x="141676" y="253619"/>
                    <a:pt x="155646" y="258699"/>
                    <a:pt x="168346" y="265049"/>
                  </a:cubicBezTo>
                  <a:cubicBezTo>
                    <a:pt x="179776" y="271399"/>
                    <a:pt x="187396" y="275209"/>
                    <a:pt x="200096" y="292989"/>
                  </a:cubicBezTo>
                  <a:cubicBezTo>
                    <a:pt x="249626" y="364109"/>
                    <a:pt x="421076" y="808609"/>
                    <a:pt x="441396" y="910209"/>
                  </a:cubicBezTo>
                  <a:cubicBezTo>
                    <a:pt x="447746" y="940689"/>
                    <a:pt x="450286" y="954659"/>
                    <a:pt x="443936" y="972439"/>
                  </a:cubicBezTo>
                  <a:cubicBezTo>
                    <a:pt x="437586" y="991489"/>
                    <a:pt x="419806" y="1011809"/>
                    <a:pt x="403296" y="1020699"/>
                  </a:cubicBezTo>
                  <a:cubicBezTo>
                    <a:pt x="385516" y="1030859"/>
                    <a:pt x="360116" y="1034669"/>
                    <a:pt x="341066" y="1030859"/>
                  </a:cubicBezTo>
                  <a:cubicBezTo>
                    <a:pt x="322016" y="1025779"/>
                    <a:pt x="308046" y="1019429"/>
                    <a:pt x="287726" y="996569"/>
                  </a:cubicBezTo>
                  <a:cubicBezTo>
                    <a:pt x="220416" y="915289"/>
                    <a:pt x="31186" y="428879"/>
                    <a:pt x="9596" y="323469"/>
                  </a:cubicBezTo>
                  <a:cubicBezTo>
                    <a:pt x="3246" y="291719"/>
                    <a:pt x="4516" y="277749"/>
                    <a:pt x="9596" y="259969"/>
                  </a:cubicBezTo>
                  <a:cubicBezTo>
                    <a:pt x="13406" y="245999"/>
                    <a:pt x="22296" y="234569"/>
                    <a:pt x="33726" y="224409"/>
                  </a:cubicBezTo>
                  <a:cubicBezTo>
                    <a:pt x="47696" y="212979"/>
                    <a:pt x="73096" y="201549"/>
                    <a:pt x="92146" y="201549"/>
                  </a:cubicBezTo>
                  <a:cubicBezTo>
                    <a:pt x="112466" y="201549"/>
                    <a:pt x="136596" y="212979"/>
                    <a:pt x="151836" y="223139"/>
                  </a:cubicBezTo>
                  <a:cubicBezTo>
                    <a:pt x="163266" y="233299"/>
                    <a:pt x="165806" y="238379"/>
                    <a:pt x="175966" y="258699"/>
                  </a:cubicBezTo>
                  <a:cubicBezTo>
                    <a:pt x="216606" y="334899"/>
                    <a:pt x="351226" y="695579"/>
                    <a:pt x="407106" y="855599"/>
                  </a:cubicBezTo>
                  <a:cubicBezTo>
                    <a:pt x="443936" y="959739"/>
                    <a:pt x="485846" y="1066419"/>
                    <a:pt x="490926" y="1117219"/>
                  </a:cubicBezTo>
                  <a:cubicBezTo>
                    <a:pt x="493466" y="1136269"/>
                    <a:pt x="493466" y="1145159"/>
                    <a:pt x="487116" y="1159129"/>
                  </a:cubicBezTo>
                  <a:cubicBezTo>
                    <a:pt x="480766" y="1175639"/>
                    <a:pt x="461716" y="1198499"/>
                    <a:pt x="446476" y="1207389"/>
                  </a:cubicBezTo>
                  <a:cubicBezTo>
                    <a:pt x="433776" y="1215009"/>
                    <a:pt x="419806" y="1218819"/>
                    <a:pt x="405836" y="1218819"/>
                  </a:cubicBezTo>
                  <a:cubicBezTo>
                    <a:pt x="391866" y="1218819"/>
                    <a:pt x="376626" y="1216279"/>
                    <a:pt x="363926" y="1209929"/>
                  </a:cubicBezTo>
                  <a:cubicBezTo>
                    <a:pt x="351226" y="1203579"/>
                    <a:pt x="344876" y="1199769"/>
                    <a:pt x="332176" y="1181989"/>
                  </a:cubicBezTo>
                  <a:cubicBezTo>
                    <a:pt x="280106" y="1110869"/>
                    <a:pt x="103576" y="656209"/>
                    <a:pt x="83256" y="554609"/>
                  </a:cubicBezTo>
                  <a:cubicBezTo>
                    <a:pt x="76906" y="524129"/>
                    <a:pt x="75636" y="510159"/>
                    <a:pt x="83256" y="492379"/>
                  </a:cubicBezTo>
                  <a:cubicBezTo>
                    <a:pt x="89606" y="473329"/>
                    <a:pt x="107386" y="454279"/>
                    <a:pt x="123896" y="444119"/>
                  </a:cubicBezTo>
                  <a:cubicBezTo>
                    <a:pt x="141676" y="435229"/>
                    <a:pt x="167076" y="431419"/>
                    <a:pt x="187396" y="436499"/>
                  </a:cubicBezTo>
                  <a:cubicBezTo>
                    <a:pt x="206446" y="440309"/>
                    <a:pt x="219146" y="446659"/>
                    <a:pt x="239466" y="470789"/>
                  </a:cubicBezTo>
                  <a:cubicBezTo>
                    <a:pt x="315666" y="568579"/>
                    <a:pt x="551886" y="1228979"/>
                    <a:pt x="576016" y="1354709"/>
                  </a:cubicBezTo>
                  <a:cubicBezTo>
                    <a:pt x="582366" y="1386459"/>
                    <a:pt x="583636" y="1399159"/>
                    <a:pt x="577286" y="1416939"/>
                  </a:cubicBezTo>
                  <a:cubicBezTo>
                    <a:pt x="570936" y="1435989"/>
                    <a:pt x="553156" y="1456309"/>
                    <a:pt x="536646" y="1465199"/>
                  </a:cubicBezTo>
                  <a:cubicBezTo>
                    <a:pt x="518866" y="1475359"/>
                    <a:pt x="492196" y="1476629"/>
                    <a:pt x="474416" y="1474089"/>
                  </a:cubicBezTo>
                  <a:cubicBezTo>
                    <a:pt x="459176" y="1471549"/>
                    <a:pt x="446476" y="1463929"/>
                    <a:pt x="436316" y="1455039"/>
                  </a:cubicBezTo>
                  <a:cubicBezTo>
                    <a:pt x="426156" y="1446149"/>
                    <a:pt x="409646" y="1422019"/>
                    <a:pt x="410916" y="1420749"/>
                  </a:cubicBezTo>
                  <a:cubicBezTo>
                    <a:pt x="412186" y="1419479"/>
                    <a:pt x="449016" y="1456309"/>
                    <a:pt x="451556" y="1455039"/>
                  </a:cubicBezTo>
                  <a:cubicBezTo>
                    <a:pt x="455366" y="1451229"/>
                    <a:pt x="385516" y="1366139"/>
                    <a:pt x="360116" y="1319149"/>
                  </a:cubicBezTo>
                  <a:cubicBezTo>
                    <a:pt x="333446" y="1269619"/>
                    <a:pt x="319476" y="1223899"/>
                    <a:pt x="295346" y="1164209"/>
                  </a:cubicBezTo>
                  <a:cubicBezTo>
                    <a:pt x="262326" y="1082929"/>
                    <a:pt x="220416" y="981329"/>
                    <a:pt x="186126" y="878459"/>
                  </a:cubicBezTo>
                  <a:cubicBezTo>
                    <a:pt x="146756" y="761619"/>
                    <a:pt x="78176" y="563499"/>
                    <a:pt x="73096" y="499999"/>
                  </a:cubicBezTo>
                  <a:cubicBezTo>
                    <a:pt x="71826" y="478409"/>
                    <a:pt x="73096" y="470789"/>
                    <a:pt x="79446" y="458089"/>
                  </a:cubicBezTo>
                  <a:cubicBezTo>
                    <a:pt x="87066" y="441579"/>
                    <a:pt x="106116" y="419989"/>
                    <a:pt x="121356" y="411099"/>
                  </a:cubicBezTo>
                  <a:cubicBezTo>
                    <a:pt x="134056" y="403479"/>
                    <a:pt x="149296" y="400939"/>
                    <a:pt x="163266" y="400939"/>
                  </a:cubicBezTo>
                  <a:cubicBezTo>
                    <a:pt x="175966" y="400939"/>
                    <a:pt x="191206" y="403479"/>
                    <a:pt x="203906" y="412369"/>
                  </a:cubicBezTo>
                  <a:cubicBezTo>
                    <a:pt x="219146" y="421259"/>
                    <a:pt x="230576" y="433959"/>
                    <a:pt x="245816" y="459359"/>
                  </a:cubicBezTo>
                  <a:cubicBezTo>
                    <a:pt x="285186" y="527939"/>
                    <a:pt x="356306" y="741299"/>
                    <a:pt x="396946" y="874649"/>
                  </a:cubicBezTo>
                  <a:cubicBezTo>
                    <a:pt x="435046" y="995299"/>
                    <a:pt x="489656" y="1156589"/>
                    <a:pt x="485846" y="1223899"/>
                  </a:cubicBezTo>
                  <a:cubicBezTo>
                    <a:pt x="484576" y="1253109"/>
                    <a:pt x="476956" y="1268349"/>
                    <a:pt x="464256" y="1283589"/>
                  </a:cubicBezTo>
                  <a:cubicBezTo>
                    <a:pt x="451556" y="1298829"/>
                    <a:pt x="428696" y="1311529"/>
                    <a:pt x="408376" y="1314069"/>
                  </a:cubicBezTo>
                  <a:cubicBezTo>
                    <a:pt x="389326" y="1316609"/>
                    <a:pt x="363926" y="1310259"/>
                    <a:pt x="347416" y="1298829"/>
                  </a:cubicBezTo>
                  <a:cubicBezTo>
                    <a:pt x="330906" y="1288669"/>
                    <a:pt x="310586" y="1248029"/>
                    <a:pt x="310586" y="124802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7" id="257"/>
          <p:cNvGrpSpPr/>
          <p:nvPr/>
        </p:nvGrpSpPr>
        <p:grpSpPr>
          <a:xfrm rot="0">
            <a:off x="2464117" y="2515552"/>
            <a:ext cx="587693" cy="867727"/>
            <a:chOff x="0" y="0"/>
            <a:chExt cx="783590" cy="1156970"/>
          </a:xfrm>
        </p:grpSpPr>
        <p:sp>
          <p:nvSpPr>
            <p:cNvPr name="Freeform 258" id="258"/>
            <p:cNvSpPr/>
            <p:nvPr/>
          </p:nvSpPr>
          <p:spPr>
            <a:xfrm flipH="false" flipV="false" rot="0">
              <a:off x="46199" y="47594"/>
              <a:ext cx="690358" cy="1057306"/>
            </a:xfrm>
            <a:custGeom>
              <a:avLst/>
              <a:gdLst/>
              <a:ahLst/>
              <a:cxnLst/>
              <a:rect r="r" b="b" t="t" l="l"/>
              <a:pathLst>
                <a:path h="1057306" w="690358">
                  <a:moveTo>
                    <a:pt x="520221" y="1000156"/>
                  </a:moveTo>
                  <a:cubicBezTo>
                    <a:pt x="419891" y="753776"/>
                    <a:pt x="390681" y="699166"/>
                    <a:pt x="342421" y="617886"/>
                  </a:cubicBezTo>
                  <a:cubicBezTo>
                    <a:pt x="262411" y="485806"/>
                    <a:pt x="30001" y="201326"/>
                    <a:pt x="4601" y="114966"/>
                  </a:cubicBezTo>
                  <a:cubicBezTo>
                    <a:pt x="-3019" y="88296"/>
                    <a:pt x="-479" y="75596"/>
                    <a:pt x="7141" y="57816"/>
                  </a:cubicBezTo>
                  <a:cubicBezTo>
                    <a:pt x="17301" y="37496"/>
                    <a:pt x="47781" y="9556"/>
                    <a:pt x="69371" y="3206"/>
                  </a:cubicBezTo>
                  <a:cubicBezTo>
                    <a:pt x="87151" y="-3144"/>
                    <a:pt x="110011" y="666"/>
                    <a:pt x="126521" y="8286"/>
                  </a:cubicBezTo>
                  <a:cubicBezTo>
                    <a:pt x="143031" y="14636"/>
                    <a:pt x="159541" y="29876"/>
                    <a:pt x="168431" y="46386"/>
                  </a:cubicBezTo>
                  <a:cubicBezTo>
                    <a:pt x="176051" y="61626"/>
                    <a:pt x="182401" y="83216"/>
                    <a:pt x="178591" y="102266"/>
                  </a:cubicBezTo>
                  <a:cubicBezTo>
                    <a:pt x="173511" y="125126"/>
                    <a:pt x="150651" y="158146"/>
                    <a:pt x="129061" y="169576"/>
                  </a:cubicBezTo>
                  <a:cubicBezTo>
                    <a:pt x="107471" y="179736"/>
                    <a:pt x="66831" y="175926"/>
                    <a:pt x="45241" y="165766"/>
                  </a:cubicBezTo>
                  <a:cubicBezTo>
                    <a:pt x="28731" y="158146"/>
                    <a:pt x="14761" y="141636"/>
                    <a:pt x="8411" y="123856"/>
                  </a:cubicBezTo>
                  <a:cubicBezTo>
                    <a:pt x="791" y="102266"/>
                    <a:pt x="4601" y="61626"/>
                    <a:pt x="16031" y="41306"/>
                  </a:cubicBezTo>
                  <a:cubicBezTo>
                    <a:pt x="24921" y="23526"/>
                    <a:pt x="43971" y="12096"/>
                    <a:pt x="60481" y="5746"/>
                  </a:cubicBezTo>
                  <a:cubicBezTo>
                    <a:pt x="76991" y="-604"/>
                    <a:pt x="99851" y="-604"/>
                    <a:pt x="117631" y="4476"/>
                  </a:cubicBezTo>
                  <a:cubicBezTo>
                    <a:pt x="134141" y="9556"/>
                    <a:pt x="144301" y="19716"/>
                    <a:pt x="163351" y="37496"/>
                  </a:cubicBezTo>
                  <a:cubicBezTo>
                    <a:pt x="207801" y="84486"/>
                    <a:pt x="299241" y="226726"/>
                    <a:pt x="357661" y="314356"/>
                  </a:cubicBezTo>
                  <a:cubicBezTo>
                    <a:pt x="409731" y="390556"/>
                    <a:pt x="455451" y="459136"/>
                    <a:pt x="498631" y="534066"/>
                  </a:cubicBezTo>
                  <a:cubicBezTo>
                    <a:pt x="541811" y="606456"/>
                    <a:pt x="583721" y="685196"/>
                    <a:pt x="616741" y="756316"/>
                  </a:cubicBezTo>
                  <a:cubicBezTo>
                    <a:pt x="644681" y="818546"/>
                    <a:pt x="677701" y="890936"/>
                    <a:pt x="685321" y="936656"/>
                  </a:cubicBezTo>
                  <a:cubicBezTo>
                    <a:pt x="690401" y="963326"/>
                    <a:pt x="692941" y="981106"/>
                    <a:pt x="686591" y="1000156"/>
                  </a:cubicBezTo>
                  <a:cubicBezTo>
                    <a:pt x="678971" y="1017936"/>
                    <a:pt x="659921" y="1038256"/>
                    <a:pt x="644681" y="1047146"/>
                  </a:cubicBezTo>
                  <a:cubicBezTo>
                    <a:pt x="631981" y="1054766"/>
                    <a:pt x="616741" y="1057306"/>
                    <a:pt x="602771" y="1057306"/>
                  </a:cubicBezTo>
                  <a:cubicBezTo>
                    <a:pt x="590071" y="1057306"/>
                    <a:pt x="574831" y="1054766"/>
                    <a:pt x="562131" y="1047146"/>
                  </a:cubicBezTo>
                  <a:cubicBezTo>
                    <a:pt x="546891" y="1038256"/>
                    <a:pt x="520221" y="1000156"/>
                    <a:pt x="520221" y="100015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9" id="259"/>
          <p:cNvGrpSpPr/>
          <p:nvPr/>
        </p:nvGrpSpPr>
        <p:grpSpPr>
          <a:xfrm rot="0">
            <a:off x="2500312" y="2624138"/>
            <a:ext cx="604838" cy="701993"/>
            <a:chOff x="0" y="0"/>
            <a:chExt cx="806450" cy="935990"/>
          </a:xfrm>
        </p:grpSpPr>
        <p:sp>
          <p:nvSpPr>
            <p:cNvPr name="Freeform 260" id="260"/>
            <p:cNvSpPr/>
            <p:nvPr/>
          </p:nvSpPr>
          <p:spPr>
            <a:xfrm flipH="false" flipV="false" rot="0">
              <a:off x="50800" y="50666"/>
              <a:ext cx="704221" cy="836929"/>
            </a:xfrm>
            <a:custGeom>
              <a:avLst/>
              <a:gdLst/>
              <a:ahLst/>
              <a:cxnLst/>
              <a:rect r="r" b="b" t="t" l="l"/>
              <a:pathLst>
                <a:path h="836929" w="704221">
                  <a:moveTo>
                    <a:pt x="542290" y="797694"/>
                  </a:moveTo>
                  <a:cubicBezTo>
                    <a:pt x="279400" y="433204"/>
                    <a:pt x="68580" y="235084"/>
                    <a:pt x="22860" y="147454"/>
                  </a:cubicBezTo>
                  <a:cubicBezTo>
                    <a:pt x="5080" y="113164"/>
                    <a:pt x="-1270" y="90304"/>
                    <a:pt x="2540" y="67444"/>
                  </a:cubicBezTo>
                  <a:cubicBezTo>
                    <a:pt x="5080" y="48394"/>
                    <a:pt x="16510" y="30614"/>
                    <a:pt x="33020" y="19184"/>
                  </a:cubicBezTo>
                  <a:cubicBezTo>
                    <a:pt x="50800" y="6484"/>
                    <a:pt x="91440" y="-2406"/>
                    <a:pt x="114300" y="2674"/>
                  </a:cubicBezTo>
                  <a:cubicBezTo>
                    <a:pt x="132080" y="6484"/>
                    <a:pt x="149860" y="21724"/>
                    <a:pt x="160020" y="35694"/>
                  </a:cubicBezTo>
                  <a:cubicBezTo>
                    <a:pt x="171450" y="49664"/>
                    <a:pt x="179070" y="71254"/>
                    <a:pt x="177800" y="90304"/>
                  </a:cubicBezTo>
                  <a:cubicBezTo>
                    <a:pt x="175260" y="113164"/>
                    <a:pt x="154940" y="148724"/>
                    <a:pt x="137160" y="162694"/>
                  </a:cubicBezTo>
                  <a:cubicBezTo>
                    <a:pt x="121920" y="174124"/>
                    <a:pt x="100330" y="177934"/>
                    <a:pt x="82550" y="176664"/>
                  </a:cubicBezTo>
                  <a:cubicBezTo>
                    <a:pt x="64770" y="175394"/>
                    <a:pt x="43180" y="169044"/>
                    <a:pt x="29210" y="155074"/>
                  </a:cubicBezTo>
                  <a:cubicBezTo>
                    <a:pt x="13970" y="138564"/>
                    <a:pt x="0" y="99194"/>
                    <a:pt x="0" y="76334"/>
                  </a:cubicBezTo>
                  <a:cubicBezTo>
                    <a:pt x="1270" y="57284"/>
                    <a:pt x="12700" y="38234"/>
                    <a:pt x="25400" y="25534"/>
                  </a:cubicBezTo>
                  <a:cubicBezTo>
                    <a:pt x="38100" y="12834"/>
                    <a:pt x="57150" y="1404"/>
                    <a:pt x="76200" y="134"/>
                  </a:cubicBezTo>
                  <a:cubicBezTo>
                    <a:pt x="99060" y="-1136"/>
                    <a:pt x="121920" y="6484"/>
                    <a:pt x="154940" y="28074"/>
                  </a:cubicBezTo>
                  <a:cubicBezTo>
                    <a:pt x="237490" y="85224"/>
                    <a:pt x="422910" y="327794"/>
                    <a:pt x="519430" y="452254"/>
                  </a:cubicBezTo>
                  <a:cubicBezTo>
                    <a:pt x="589280" y="542424"/>
                    <a:pt x="664210" y="641484"/>
                    <a:pt x="689610" y="697364"/>
                  </a:cubicBezTo>
                  <a:cubicBezTo>
                    <a:pt x="701040" y="722764"/>
                    <a:pt x="706120" y="739274"/>
                    <a:pt x="703580" y="758324"/>
                  </a:cubicBezTo>
                  <a:cubicBezTo>
                    <a:pt x="702310" y="777374"/>
                    <a:pt x="688340" y="801504"/>
                    <a:pt x="674370" y="814204"/>
                  </a:cubicBezTo>
                  <a:cubicBezTo>
                    <a:pt x="664210" y="824364"/>
                    <a:pt x="650240" y="830714"/>
                    <a:pt x="637540" y="834524"/>
                  </a:cubicBezTo>
                  <a:cubicBezTo>
                    <a:pt x="623570" y="837064"/>
                    <a:pt x="609600" y="838334"/>
                    <a:pt x="594360" y="834524"/>
                  </a:cubicBezTo>
                  <a:cubicBezTo>
                    <a:pt x="577850" y="828174"/>
                    <a:pt x="542290" y="797694"/>
                    <a:pt x="542290" y="79769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1" id="261"/>
          <p:cNvGrpSpPr/>
          <p:nvPr/>
        </p:nvGrpSpPr>
        <p:grpSpPr>
          <a:xfrm rot="0">
            <a:off x="2631758" y="2459355"/>
            <a:ext cx="422910" cy="923925"/>
            <a:chOff x="0" y="0"/>
            <a:chExt cx="563880" cy="1231900"/>
          </a:xfrm>
        </p:grpSpPr>
        <p:sp>
          <p:nvSpPr>
            <p:cNvPr name="Freeform 262" id="262"/>
            <p:cNvSpPr/>
            <p:nvPr/>
          </p:nvSpPr>
          <p:spPr>
            <a:xfrm flipH="false" flipV="false" rot="0">
              <a:off x="50639" y="49165"/>
              <a:ext cx="462441" cy="1130665"/>
            </a:xfrm>
            <a:custGeom>
              <a:avLst/>
              <a:gdLst/>
              <a:ahLst/>
              <a:cxnLst/>
              <a:rect r="r" b="b" t="t" l="l"/>
              <a:pathLst>
                <a:path h="1130665" w="462441">
                  <a:moveTo>
                    <a:pt x="288451" y="1059545"/>
                  </a:moveTo>
                  <a:cubicBezTo>
                    <a:pt x="118271" y="369935"/>
                    <a:pt x="5241" y="170545"/>
                    <a:pt x="161" y="95615"/>
                  </a:cubicBezTo>
                  <a:cubicBezTo>
                    <a:pt x="-1109" y="68945"/>
                    <a:pt x="5241" y="54975"/>
                    <a:pt x="15401" y="41005"/>
                  </a:cubicBezTo>
                  <a:cubicBezTo>
                    <a:pt x="25561" y="25765"/>
                    <a:pt x="43341" y="11795"/>
                    <a:pt x="59851" y="5445"/>
                  </a:cubicBezTo>
                  <a:cubicBezTo>
                    <a:pt x="76361" y="-905"/>
                    <a:pt x="99221" y="-2175"/>
                    <a:pt x="117001" y="4175"/>
                  </a:cubicBezTo>
                  <a:cubicBezTo>
                    <a:pt x="138591" y="13065"/>
                    <a:pt x="167801" y="41005"/>
                    <a:pt x="174151" y="65135"/>
                  </a:cubicBezTo>
                  <a:cubicBezTo>
                    <a:pt x="181771" y="87995"/>
                    <a:pt x="171611" y="127365"/>
                    <a:pt x="157641" y="146415"/>
                  </a:cubicBezTo>
                  <a:cubicBezTo>
                    <a:pt x="146211" y="161655"/>
                    <a:pt x="128431" y="173085"/>
                    <a:pt x="109381" y="175625"/>
                  </a:cubicBezTo>
                  <a:cubicBezTo>
                    <a:pt x="86521" y="179435"/>
                    <a:pt x="47151" y="169275"/>
                    <a:pt x="29371" y="154035"/>
                  </a:cubicBezTo>
                  <a:cubicBezTo>
                    <a:pt x="14131" y="142605"/>
                    <a:pt x="5241" y="122285"/>
                    <a:pt x="1431" y="104505"/>
                  </a:cubicBezTo>
                  <a:cubicBezTo>
                    <a:pt x="-1109" y="86725"/>
                    <a:pt x="161" y="65135"/>
                    <a:pt x="10321" y="48625"/>
                  </a:cubicBezTo>
                  <a:cubicBezTo>
                    <a:pt x="23021" y="29575"/>
                    <a:pt x="54771" y="4175"/>
                    <a:pt x="78901" y="1635"/>
                  </a:cubicBezTo>
                  <a:cubicBezTo>
                    <a:pt x="103031" y="-2175"/>
                    <a:pt x="132241" y="7985"/>
                    <a:pt x="156371" y="30845"/>
                  </a:cubicBezTo>
                  <a:cubicBezTo>
                    <a:pt x="198281" y="71485"/>
                    <a:pt x="228761" y="192135"/>
                    <a:pt x="259241" y="269605"/>
                  </a:cubicBezTo>
                  <a:cubicBezTo>
                    <a:pt x="288451" y="340725"/>
                    <a:pt x="311311" y="391525"/>
                    <a:pt x="336711" y="477885"/>
                  </a:cubicBezTo>
                  <a:cubicBezTo>
                    <a:pt x="378621" y="616315"/>
                    <a:pt x="458631" y="932545"/>
                    <a:pt x="462441" y="1023985"/>
                  </a:cubicBezTo>
                  <a:cubicBezTo>
                    <a:pt x="462441" y="1055735"/>
                    <a:pt x="459901" y="1070975"/>
                    <a:pt x="452281" y="1086215"/>
                  </a:cubicBezTo>
                  <a:cubicBezTo>
                    <a:pt x="445931" y="1100185"/>
                    <a:pt x="434501" y="1110345"/>
                    <a:pt x="423071" y="1116695"/>
                  </a:cubicBezTo>
                  <a:cubicBezTo>
                    <a:pt x="410371" y="1124315"/>
                    <a:pt x="396401" y="1130665"/>
                    <a:pt x="382431" y="1130665"/>
                  </a:cubicBezTo>
                  <a:cubicBezTo>
                    <a:pt x="364651" y="1130665"/>
                    <a:pt x="336711" y="1125585"/>
                    <a:pt x="321471" y="1112885"/>
                  </a:cubicBezTo>
                  <a:cubicBezTo>
                    <a:pt x="306231" y="1101455"/>
                    <a:pt x="288451" y="1059545"/>
                    <a:pt x="288451" y="105954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3" id="263"/>
          <p:cNvGrpSpPr/>
          <p:nvPr/>
        </p:nvGrpSpPr>
        <p:grpSpPr>
          <a:xfrm rot="0">
            <a:off x="2456498" y="2370772"/>
            <a:ext cx="691515" cy="957262"/>
            <a:chOff x="0" y="0"/>
            <a:chExt cx="922020" cy="1276350"/>
          </a:xfrm>
        </p:grpSpPr>
        <p:sp>
          <p:nvSpPr>
            <p:cNvPr name="Freeform 264" id="264"/>
            <p:cNvSpPr/>
            <p:nvPr/>
          </p:nvSpPr>
          <p:spPr>
            <a:xfrm flipH="false" flipV="false" rot="0">
              <a:off x="50248" y="50567"/>
              <a:ext cx="822242" cy="1173904"/>
            </a:xfrm>
            <a:custGeom>
              <a:avLst/>
              <a:gdLst/>
              <a:ahLst/>
              <a:cxnLst/>
              <a:rect r="r" b="b" t="t" l="l"/>
              <a:pathLst>
                <a:path h="1173904" w="822242">
                  <a:moveTo>
                    <a:pt x="654602" y="1127993"/>
                  </a:moveTo>
                  <a:cubicBezTo>
                    <a:pt x="272332" y="475213"/>
                    <a:pt x="58972" y="226293"/>
                    <a:pt x="17062" y="141203"/>
                  </a:cubicBezTo>
                  <a:cubicBezTo>
                    <a:pt x="4362" y="115803"/>
                    <a:pt x="-1988" y="105643"/>
                    <a:pt x="552" y="86593"/>
                  </a:cubicBezTo>
                  <a:cubicBezTo>
                    <a:pt x="3092" y="63733"/>
                    <a:pt x="22142" y="28173"/>
                    <a:pt x="41192" y="14203"/>
                  </a:cubicBezTo>
                  <a:cubicBezTo>
                    <a:pt x="56432" y="2773"/>
                    <a:pt x="78022" y="-1037"/>
                    <a:pt x="95802" y="233"/>
                  </a:cubicBezTo>
                  <a:cubicBezTo>
                    <a:pt x="113582" y="1503"/>
                    <a:pt x="135172" y="9123"/>
                    <a:pt x="147872" y="21823"/>
                  </a:cubicBezTo>
                  <a:cubicBezTo>
                    <a:pt x="164382" y="39603"/>
                    <a:pt x="180892" y="76433"/>
                    <a:pt x="177082" y="100563"/>
                  </a:cubicBezTo>
                  <a:cubicBezTo>
                    <a:pt x="174542" y="124693"/>
                    <a:pt x="149142" y="156443"/>
                    <a:pt x="128822" y="167873"/>
                  </a:cubicBezTo>
                  <a:cubicBezTo>
                    <a:pt x="112312" y="178033"/>
                    <a:pt x="90722" y="179303"/>
                    <a:pt x="72942" y="176763"/>
                  </a:cubicBezTo>
                  <a:cubicBezTo>
                    <a:pt x="55162" y="172953"/>
                    <a:pt x="34842" y="164063"/>
                    <a:pt x="23412" y="148823"/>
                  </a:cubicBezTo>
                  <a:cubicBezTo>
                    <a:pt x="9442" y="129773"/>
                    <a:pt x="-718" y="90403"/>
                    <a:pt x="3092" y="67543"/>
                  </a:cubicBezTo>
                  <a:cubicBezTo>
                    <a:pt x="5632" y="48493"/>
                    <a:pt x="19602" y="30713"/>
                    <a:pt x="33572" y="19283"/>
                  </a:cubicBezTo>
                  <a:cubicBezTo>
                    <a:pt x="47542" y="7853"/>
                    <a:pt x="67862" y="-1037"/>
                    <a:pt x="86912" y="233"/>
                  </a:cubicBezTo>
                  <a:cubicBezTo>
                    <a:pt x="109772" y="1503"/>
                    <a:pt x="131362" y="11663"/>
                    <a:pt x="160572" y="37063"/>
                  </a:cubicBezTo>
                  <a:cubicBezTo>
                    <a:pt x="244392" y="106913"/>
                    <a:pt x="422192" y="378693"/>
                    <a:pt x="532682" y="552683"/>
                  </a:cubicBezTo>
                  <a:cubicBezTo>
                    <a:pt x="636822" y="715243"/>
                    <a:pt x="782872" y="955273"/>
                    <a:pt x="812082" y="1042903"/>
                  </a:cubicBezTo>
                  <a:cubicBezTo>
                    <a:pt x="822242" y="1073383"/>
                    <a:pt x="824782" y="1087353"/>
                    <a:pt x="819702" y="1106403"/>
                  </a:cubicBezTo>
                  <a:cubicBezTo>
                    <a:pt x="815892" y="1125453"/>
                    <a:pt x="800652" y="1147043"/>
                    <a:pt x="784142" y="1158473"/>
                  </a:cubicBezTo>
                  <a:cubicBezTo>
                    <a:pt x="768902" y="1169903"/>
                    <a:pt x="742232" y="1174983"/>
                    <a:pt x="723182" y="1173713"/>
                  </a:cubicBezTo>
                  <a:cubicBezTo>
                    <a:pt x="709212" y="1173713"/>
                    <a:pt x="695242" y="1167363"/>
                    <a:pt x="683812" y="1159743"/>
                  </a:cubicBezTo>
                  <a:cubicBezTo>
                    <a:pt x="672382" y="1152123"/>
                    <a:pt x="654602" y="1127993"/>
                    <a:pt x="654602" y="112799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5" id="265"/>
          <p:cNvGrpSpPr/>
          <p:nvPr/>
        </p:nvGrpSpPr>
        <p:grpSpPr>
          <a:xfrm rot="0">
            <a:off x="2700338" y="2606040"/>
            <a:ext cx="336232" cy="1165860"/>
            <a:chOff x="0" y="0"/>
            <a:chExt cx="448310" cy="1554480"/>
          </a:xfrm>
        </p:grpSpPr>
        <p:sp>
          <p:nvSpPr>
            <p:cNvPr name="Freeform 266" id="266"/>
            <p:cNvSpPr/>
            <p:nvPr/>
          </p:nvSpPr>
          <p:spPr>
            <a:xfrm flipH="false" flipV="false" rot="0">
              <a:off x="50248" y="50679"/>
              <a:ext cx="349915" cy="1452226"/>
            </a:xfrm>
            <a:custGeom>
              <a:avLst/>
              <a:gdLst/>
              <a:ahLst/>
              <a:cxnLst/>
              <a:rect r="r" b="b" t="t" l="l"/>
              <a:pathLst>
                <a:path h="1452226" w="349915">
                  <a:moveTo>
                    <a:pt x="168192" y="1365371"/>
                  </a:moveTo>
                  <a:cubicBezTo>
                    <a:pt x="131362" y="674491"/>
                    <a:pt x="122472" y="617341"/>
                    <a:pt x="103422" y="520821"/>
                  </a:cubicBezTo>
                  <a:cubicBezTo>
                    <a:pt x="79292" y="392551"/>
                    <a:pt x="-5798" y="156331"/>
                    <a:pt x="552" y="81401"/>
                  </a:cubicBezTo>
                  <a:cubicBezTo>
                    <a:pt x="3092" y="54731"/>
                    <a:pt x="10712" y="43301"/>
                    <a:pt x="23412" y="29331"/>
                  </a:cubicBezTo>
                  <a:cubicBezTo>
                    <a:pt x="34842" y="15361"/>
                    <a:pt x="53892" y="3931"/>
                    <a:pt x="71672" y="1391"/>
                  </a:cubicBezTo>
                  <a:cubicBezTo>
                    <a:pt x="95802" y="-1149"/>
                    <a:pt x="133902" y="10281"/>
                    <a:pt x="151682" y="25521"/>
                  </a:cubicBezTo>
                  <a:cubicBezTo>
                    <a:pt x="166922" y="38221"/>
                    <a:pt x="175812" y="57271"/>
                    <a:pt x="177082" y="76321"/>
                  </a:cubicBezTo>
                  <a:cubicBezTo>
                    <a:pt x="178352" y="99181"/>
                    <a:pt x="164382" y="137281"/>
                    <a:pt x="149142" y="155061"/>
                  </a:cubicBezTo>
                  <a:cubicBezTo>
                    <a:pt x="135172" y="169031"/>
                    <a:pt x="114852" y="175381"/>
                    <a:pt x="97072" y="176651"/>
                  </a:cubicBezTo>
                  <a:cubicBezTo>
                    <a:pt x="79292" y="179191"/>
                    <a:pt x="56432" y="175381"/>
                    <a:pt x="41192" y="163951"/>
                  </a:cubicBezTo>
                  <a:cubicBezTo>
                    <a:pt x="23412" y="149981"/>
                    <a:pt x="3092" y="114421"/>
                    <a:pt x="552" y="91561"/>
                  </a:cubicBezTo>
                  <a:cubicBezTo>
                    <a:pt x="-1988" y="72511"/>
                    <a:pt x="4362" y="50921"/>
                    <a:pt x="17062" y="36951"/>
                  </a:cubicBezTo>
                  <a:cubicBezTo>
                    <a:pt x="32302" y="19171"/>
                    <a:pt x="67862" y="1391"/>
                    <a:pt x="91992" y="121"/>
                  </a:cubicBezTo>
                  <a:cubicBezTo>
                    <a:pt x="111042" y="-1149"/>
                    <a:pt x="131362" y="7741"/>
                    <a:pt x="145332" y="19171"/>
                  </a:cubicBezTo>
                  <a:cubicBezTo>
                    <a:pt x="159302" y="30601"/>
                    <a:pt x="164382" y="42031"/>
                    <a:pt x="175812" y="67431"/>
                  </a:cubicBezTo>
                  <a:cubicBezTo>
                    <a:pt x="205022" y="137281"/>
                    <a:pt x="255822" y="368421"/>
                    <a:pt x="279952" y="495421"/>
                  </a:cubicBezTo>
                  <a:cubicBezTo>
                    <a:pt x="299002" y="594481"/>
                    <a:pt x="307892" y="656711"/>
                    <a:pt x="318052" y="764661"/>
                  </a:cubicBezTo>
                  <a:cubicBezTo>
                    <a:pt x="333292" y="924681"/>
                    <a:pt x="359962" y="1266311"/>
                    <a:pt x="345992" y="1361561"/>
                  </a:cubicBezTo>
                  <a:cubicBezTo>
                    <a:pt x="342182" y="1392041"/>
                    <a:pt x="338372" y="1406011"/>
                    <a:pt x="325672" y="1421251"/>
                  </a:cubicBezTo>
                  <a:cubicBezTo>
                    <a:pt x="312972" y="1436491"/>
                    <a:pt x="290112" y="1449191"/>
                    <a:pt x="269792" y="1451731"/>
                  </a:cubicBezTo>
                  <a:cubicBezTo>
                    <a:pt x="250742" y="1454271"/>
                    <a:pt x="224072" y="1446651"/>
                    <a:pt x="208832" y="1437761"/>
                  </a:cubicBezTo>
                  <a:cubicBezTo>
                    <a:pt x="196132" y="1430141"/>
                    <a:pt x="185972" y="1418711"/>
                    <a:pt x="179622" y="1407281"/>
                  </a:cubicBezTo>
                  <a:cubicBezTo>
                    <a:pt x="173272" y="1394581"/>
                    <a:pt x="168192" y="1365371"/>
                    <a:pt x="168192" y="13653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7" id="267"/>
          <p:cNvGrpSpPr/>
          <p:nvPr/>
        </p:nvGrpSpPr>
        <p:grpSpPr>
          <a:xfrm rot="0">
            <a:off x="2754630" y="2907983"/>
            <a:ext cx="287655" cy="929640"/>
            <a:chOff x="0" y="0"/>
            <a:chExt cx="383540" cy="1239520"/>
          </a:xfrm>
        </p:grpSpPr>
        <p:sp>
          <p:nvSpPr>
            <p:cNvPr name="Freeform 268" id="268"/>
            <p:cNvSpPr/>
            <p:nvPr/>
          </p:nvSpPr>
          <p:spPr>
            <a:xfrm flipH="false" flipV="false" rot="0">
              <a:off x="49815" y="50248"/>
              <a:ext cx="283166" cy="1139036"/>
            </a:xfrm>
            <a:custGeom>
              <a:avLst/>
              <a:gdLst/>
              <a:ahLst/>
              <a:cxnLst/>
              <a:rect r="r" b="b" t="t" l="l"/>
              <a:pathLst>
                <a:path h="1139036" w="283166">
                  <a:moveTo>
                    <a:pt x="96235" y="1045762"/>
                  </a:moveTo>
                  <a:cubicBezTo>
                    <a:pt x="105125" y="732072"/>
                    <a:pt x="103855" y="659682"/>
                    <a:pt x="92425" y="561892"/>
                  </a:cubicBezTo>
                  <a:cubicBezTo>
                    <a:pt x="77185" y="427272"/>
                    <a:pt x="-15525" y="168192"/>
                    <a:pt x="2255" y="80562"/>
                  </a:cubicBezTo>
                  <a:cubicBezTo>
                    <a:pt x="8605" y="45002"/>
                    <a:pt x="28925" y="24682"/>
                    <a:pt x="47975" y="11982"/>
                  </a:cubicBezTo>
                  <a:cubicBezTo>
                    <a:pt x="63215" y="552"/>
                    <a:pt x="86075" y="-718"/>
                    <a:pt x="103855" y="1822"/>
                  </a:cubicBezTo>
                  <a:cubicBezTo>
                    <a:pt x="121635" y="4362"/>
                    <a:pt x="141955" y="14522"/>
                    <a:pt x="154655" y="27222"/>
                  </a:cubicBezTo>
                  <a:cubicBezTo>
                    <a:pt x="166085" y="39922"/>
                    <a:pt x="177515" y="60242"/>
                    <a:pt x="178785" y="79292"/>
                  </a:cubicBezTo>
                  <a:cubicBezTo>
                    <a:pt x="180055" y="102152"/>
                    <a:pt x="164815" y="140252"/>
                    <a:pt x="148305" y="156762"/>
                  </a:cubicBezTo>
                  <a:cubicBezTo>
                    <a:pt x="135605" y="170732"/>
                    <a:pt x="114015" y="177082"/>
                    <a:pt x="96235" y="178352"/>
                  </a:cubicBezTo>
                  <a:cubicBezTo>
                    <a:pt x="78455" y="179622"/>
                    <a:pt x="56865" y="175812"/>
                    <a:pt x="41625" y="163112"/>
                  </a:cubicBezTo>
                  <a:cubicBezTo>
                    <a:pt x="23845" y="149142"/>
                    <a:pt x="2255" y="114852"/>
                    <a:pt x="985" y="90722"/>
                  </a:cubicBezTo>
                  <a:cubicBezTo>
                    <a:pt x="985" y="66592"/>
                    <a:pt x="21305" y="31032"/>
                    <a:pt x="39085" y="17062"/>
                  </a:cubicBezTo>
                  <a:cubicBezTo>
                    <a:pt x="54325" y="4362"/>
                    <a:pt x="74645" y="-1988"/>
                    <a:pt x="93695" y="552"/>
                  </a:cubicBezTo>
                  <a:cubicBezTo>
                    <a:pt x="116555" y="3092"/>
                    <a:pt x="145765" y="15792"/>
                    <a:pt x="166085" y="42462"/>
                  </a:cubicBezTo>
                  <a:cubicBezTo>
                    <a:pt x="202915" y="91992"/>
                    <a:pt x="218155" y="232962"/>
                    <a:pt x="235935" y="321862"/>
                  </a:cubicBezTo>
                  <a:cubicBezTo>
                    <a:pt x="252445" y="403142"/>
                    <a:pt x="262605" y="474262"/>
                    <a:pt x="270225" y="554272"/>
                  </a:cubicBezTo>
                  <a:cubicBezTo>
                    <a:pt x="279115" y="639362"/>
                    <a:pt x="282925" y="734612"/>
                    <a:pt x="282925" y="820972"/>
                  </a:cubicBezTo>
                  <a:cubicBezTo>
                    <a:pt x="282925" y="900982"/>
                    <a:pt x="285465" y="1001312"/>
                    <a:pt x="274035" y="1053382"/>
                  </a:cubicBezTo>
                  <a:cubicBezTo>
                    <a:pt x="268955" y="1078782"/>
                    <a:pt x="261335" y="1096562"/>
                    <a:pt x="249905" y="1110532"/>
                  </a:cubicBezTo>
                  <a:cubicBezTo>
                    <a:pt x="241015" y="1121962"/>
                    <a:pt x="227045" y="1129582"/>
                    <a:pt x="214345" y="1133392"/>
                  </a:cubicBezTo>
                  <a:cubicBezTo>
                    <a:pt x="201645" y="1138472"/>
                    <a:pt x="186405" y="1141012"/>
                    <a:pt x="171165" y="1137202"/>
                  </a:cubicBezTo>
                  <a:cubicBezTo>
                    <a:pt x="154655" y="1133392"/>
                    <a:pt x="129255" y="1120692"/>
                    <a:pt x="116555" y="1106722"/>
                  </a:cubicBezTo>
                  <a:cubicBezTo>
                    <a:pt x="105125" y="1091482"/>
                    <a:pt x="96235" y="1045762"/>
                    <a:pt x="96235" y="104576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9" id="269"/>
          <p:cNvGrpSpPr/>
          <p:nvPr/>
        </p:nvGrpSpPr>
        <p:grpSpPr>
          <a:xfrm rot="0">
            <a:off x="2706052" y="2706052"/>
            <a:ext cx="418147" cy="1131570"/>
            <a:chOff x="0" y="0"/>
            <a:chExt cx="557530" cy="1508760"/>
          </a:xfrm>
        </p:grpSpPr>
        <p:sp>
          <p:nvSpPr>
            <p:cNvPr name="Freeform 270" id="270"/>
            <p:cNvSpPr/>
            <p:nvPr/>
          </p:nvSpPr>
          <p:spPr>
            <a:xfrm flipH="false" flipV="false" rot="0">
              <a:off x="50028" y="49530"/>
              <a:ext cx="458783" cy="1408551"/>
            </a:xfrm>
            <a:custGeom>
              <a:avLst/>
              <a:gdLst/>
              <a:ahLst/>
              <a:cxnLst/>
              <a:rect r="r" b="b" t="t" l="l"/>
              <a:pathLst>
                <a:path h="1408551" w="458783">
                  <a:moveTo>
                    <a:pt x="278902" y="1327150"/>
                  </a:moveTo>
                  <a:cubicBezTo>
                    <a:pt x="248422" y="1004570"/>
                    <a:pt x="212862" y="788670"/>
                    <a:pt x="187462" y="660400"/>
                  </a:cubicBezTo>
                  <a:cubicBezTo>
                    <a:pt x="168412" y="568960"/>
                    <a:pt x="155712" y="511810"/>
                    <a:pt x="130312" y="427990"/>
                  </a:cubicBezTo>
                  <a:cubicBezTo>
                    <a:pt x="97292" y="326390"/>
                    <a:pt x="3312" y="157480"/>
                    <a:pt x="772" y="92710"/>
                  </a:cubicBezTo>
                  <a:cubicBezTo>
                    <a:pt x="-498" y="67310"/>
                    <a:pt x="5852" y="53340"/>
                    <a:pt x="16012" y="38100"/>
                  </a:cubicBezTo>
                  <a:cubicBezTo>
                    <a:pt x="26172" y="24130"/>
                    <a:pt x="43952" y="10160"/>
                    <a:pt x="60462" y="3810"/>
                  </a:cubicBezTo>
                  <a:cubicBezTo>
                    <a:pt x="78242" y="-1270"/>
                    <a:pt x="101102" y="-1270"/>
                    <a:pt x="117612" y="3810"/>
                  </a:cubicBezTo>
                  <a:cubicBezTo>
                    <a:pt x="134122" y="10160"/>
                    <a:pt x="153172" y="21590"/>
                    <a:pt x="163332" y="38100"/>
                  </a:cubicBezTo>
                  <a:cubicBezTo>
                    <a:pt x="173492" y="58420"/>
                    <a:pt x="178572" y="99060"/>
                    <a:pt x="172222" y="120650"/>
                  </a:cubicBezTo>
                  <a:cubicBezTo>
                    <a:pt x="165872" y="139700"/>
                    <a:pt x="151902" y="156210"/>
                    <a:pt x="135392" y="165100"/>
                  </a:cubicBezTo>
                  <a:cubicBezTo>
                    <a:pt x="113802" y="175260"/>
                    <a:pt x="73162" y="176530"/>
                    <a:pt x="51572" y="168910"/>
                  </a:cubicBezTo>
                  <a:cubicBezTo>
                    <a:pt x="33792" y="162560"/>
                    <a:pt x="18552" y="146050"/>
                    <a:pt x="10932" y="129540"/>
                  </a:cubicBezTo>
                  <a:cubicBezTo>
                    <a:pt x="2042" y="114300"/>
                    <a:pt x="-1768" y="91440"/>
                    <a:pt x="772" y="73660"/>
                  </a:cubicBezTo>
                  <a:cubicBezTo>
                    <a:pt x="4582" y="55880"/>
                    <a:pt x="13472" y="35560"/>
                    <a:pt x="27442" y="24130"/>
                  </a:cubicBezTo>
                  <a:cubicBezTo>
                    <a:pt x="46492" y="8890"/>
                    <a:pt x="85862" y="-1270"/>
                    <a:pt x="108722" y="1270"/>
                  </a:cubicBezTo>
                  <a:cubicBezTo>
                    <a:pt x="126502" y="3810"/>
                    <a:pt x="140472" y="11430"/>
                    <a:pt x="156982" y="30480"/>
                  </a:cubicBezTo>
                  <a:cubicBezTo>
                    <a:pt x="200162" y="82550"/>
                    <a:pt x="267472" y="276860"/>
                    <a:pt x="301762" y="386080"/>
                  </a:cubicBezTo>
                  <a:cubicBezTo>
                    <a:pt x="330972" y="472440"/>
                    <a:pt x="342402" y="533400"/>
                    <a:pt x="361452" y="627380"/>
                  </a:cubicBezTo>
                  <a:cubicBezTo>
                    <a:pt x="389392" y="762000"/>
                    <a:pt x="424952" y="982980"/>
                    <a:pt x="440192" y="1113790"/>
                  </a:cubicBezTo>
                  <a:cubicBezTo>
                    <a:pt x="450352" y="1201420"/>
                    <a:pt x="465592" y="1286510"/>
                    <a:pt x="455432" y="1333500"/>
                  </a:cubicBezTo>
                  <a:cubicBezTo>
                    <a:pt x="449082" y="1358900"/>
                    <a:pt x="438922" y="1375410"/>
                    <a:pt x="423682" y="1388110"/>
                  </a:cubicBezTo>
                  <a:cubicBezTo>
                    <a:pt x="408442" y="1400810"/>
                    <a:pt x="383042" y="1409700"/>
                    <a:pt x="363992" y="1408430"/>
                  </a:cubicBezTo>
                  <a:cubicBezTo>
                    <a:pt x="343672" y="1407160"/>
                    <a:pt x="319542" y="1397000"/>
                    <a:pt x="305572" y="1383030"/>
                  </a:cubicBezTo>
                  <a:cubicBezTo>
                    <a:pt x="291602" y="1370330"/>
                    <a:pt x="278902" y="1327150"/>
                    <a:pt x="278902" y="13271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1" id="271"/>
          <p:cNvGrpSpPr/>
          <p:nvPr/>
        </p:nvGrpSpPr>
        <p:grpSpPr>
          <a:xfrm rot="0">
            <a:off x="2787967" y="2772728"/>
            <a:ext cx="359092" cy="1124902"/>
            <a:chOff x="0" y="0"/>
            <a:chExt cx="478790" cy="1499870"/>
          </a:xfrm>
        </p:grpSpPr>
        <p:sp>
          <p:nvSpPr>
            <p:cNvPr name="Freeform 272" id="272"/>
            <p:cNvSpPr/>
            <p:nvPr/>
          </p:nvSpPr>
          <p:spPr>
            <a:xfrm flipH="false" flipV="false" rot="0">
              <a:off x="50800" y="48098"/>
              <a:ext cx="384523" cy="1401528"/>
            </a:xfrm>
            <a:custGeom>
              <a:avLst/>
              <a:gdLst/>
              <a:ahLst/>
              <a:cxnLst/>
              <a:rect r="r" b="b" t="t" l="l"/>
              <a:pathLst>
                <a:path h="1401528" w="384523">
                  <a:moveTo>
                    <a:pt x="198120" y="1312072"/>
                  </a:moveTo>
                  <a:cubicBezTo>
                    <a:pt x="194310" y="872652"/>
                    <a:pt x="187960" y="778672"/>
                    <a:pt x="173990" y="687232"/>
                  </a:cubicBezTo>
                  <a:cubicBezTo>
                    <a:pt x="160020" y="598332"/>
                    <a:pt x="140970" y="520862"/>
                    <a:pt x="114300" y="429422"/>
                  </a:cubicBezTo>
                  <a:cubicBezTo>
                    <a:pt x="85090" y="324012"/>
                    <a:pt x="0" y="155102"/>
                    <a:pt x="0" y="90332"/>
                  </a:cubicBezTo>
                  <a:cubicBezTo>
                    <a:pt x="0" y="64932"/>
                    <a:pt x="6350" y="50962"/>
                    <a:pt x="17780" y="35722"/>
                  </a:cubicBezTo>
                  <a:cubicBezTo>
                    <a:pt x="27940" y="21752"/>
                    <a:pt x="46990" y="9052"/>
                    <a:pt x="63500" y="3972"/>
                  </a:cubicBezTo>
                  <a:cubicBezTo>
                    <a:pt x="81280" y="-1108"/>
                    <a:pt x="104140" y="-1108"/>
                    <a:pt x="120650" y="5242"/>
                  </a:cubicBezTo>
                  <a:cubicBezTo>
                    <a:pt x="137160" y="11592"/>
                    <a:pt x="154940" y="26832"/>
                    <a:pt x="163830" y="42072"/>
                  </a:cubicBezTo>
                  <a:cubicBezTo>
                    <a:pt x="173990" y="57312"/>
                    <a:pt x="180340" y="78902"/>
                    <a:pt x="177800" y="96682"/>
                  </a:cubicBezTo>
                  <a:cubicBezTo>
                    <a:pt x="173990" y="119542"/>
                    <a:pt x="153670" y="155102"/>
                    <a:pt x="132080" y="166532"/>
                  </a:cubicBezTo>
                  <a:cubicBezTo>
                    <a:pt x="110490" y="177962"/>
                    <a:pt x="69850" y="176692"/>
                    <a:pt x="48260" y="167802"/>
                  </a:cubicBezTo>
                  <a:cubicBezTo>
                    <a:pt x="30480" y="160182"/>
                    <a:pt x="15240" y="144942"/>
                    <a:pt x="8890" y="127162"/>
                  </a:cubicBezTo>
                  <a:cubicBezTo>
                    <a:pt x="0" y="105572"/>
                    <a:pt x="2540" y="64932"/>
                    <a:pt x="12700" y="44612"/>
                  </a:cubicBezTo>
                  <a:cubicBezTo>
                    <a:pt x="20320" y="26832"/>
                    <a:pt x="38100" y="14132"/>
                    <a:pt x="54610" y="6512"/>
                  </a:cubicBezTo>
                  <a:cubicBezTo>
                    <a:pt x="71120" y="162"/>
                    <a:pt x="93980" y="-2378"/>
                    <a:pt x="111760" y="2702"/>
                  </a:cubicBezTo>
                  <a:cubicBezTo>
                    <a:pt x="128270" y="7782"/>
                    <a:pt x="142240" y="14132"/>
                    <a:pt x="158750" y="34452"/>
                  </a:cubicBezTo>
                  <a:cubicBezTo>
                    <a:pt x="200660" y="86522"/>
                    <a:pt x="255270" y="277022"/>
                    <a:pt x="288290" y="390052"/>
                  </a:cubicBezTo>
                  <a:cubicBezTo>
                    <a:pt x="317500" y="489112"/>
                    <a:pt x="336550" y="575472"/>
                    <a:pt x="350520" y="671992"/>
                  </a:cubicBezTo>
                  <a:cubicBezTo>
                    <a:pt x="365760" y="769782"/>
                    <a:pt x="372110" y="867572"/>
                    <a:pt x="375920" y="972982"/>
                  </a:cubicBezTo>
                  <a:cubicBezTo>
                    <a:pt x="381000" y="1087282"/>
                    <a:pt x="393700" y="1268892"/>
                    <a:pt x="373380" y="1333662"/>
                  </a:cubicBezTo>
                  <a:cubicBezTo>
                    <a:pt x="364490" y="1361602"/>
                    <a:pt x="353060" y="1374302"/>
                    <a:pt x="336550" y="1385732"/>
                  </a:cubicBezTo>
                  <a:cubicBezTo>
                    <a:pt x="321310" y="1397162"/>
                    <a:pt x="295910" y="1403512"/>
                    <a:pt x="275590" y="1400972"/>
                  </a:cubicBezTo>
                  <a:cubicBezTo>
                    <a:pt x="256540" y="1398432"/>
                    <a:pt x="233680" y="1385732"/>
                    <a:pt x="219710" y="1371762"/>
                  </a:cubicBezTo>
                  <a:cubicBezTo>
                    <a:pt x="207010" y="1356522"/>
                    <a:pt x="198120" y="1312072"/>
                    <a:pt x="198120" y="131207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3" id="273"/>
          <p:cNvGrpSpPr/>
          <p:nvPr/>
        </p:nvGrpSpPr>
        <p:grpSpPr>
          <a:xfrm rot="0">
            <a:off x="2809875" y="2731770"/>
            <a:ext cx="336232" cy="984885"/>
            <a:chOff x="0" y="0"/>
            <a:chExt cx="448310" cy="1313180"/>
          </a:xfrm>
        </p:grpSpPr>
        <p:sp>
          <p:nvSpPr>
            <p:cNvPr name="Freeform 274" id="274"/>
            <p:cNvSpPr/>
            <p:nvPr/>
          </p:nvSpPr>
          <p:spPr>
            <a:xfrm flipH="false" flipV="false" rot="0">
              <a:off x="50609" y="50800"/>
              <a:ext cx="352766" cy="1212402"/>
            </a:xfrm>
            <a:custGeom>
              <a:avLst/>
              <a:gdLst/>
              <a:ahLst/>
              <a:cxnLst/>
              <a:rect r="r" b="b" t="t" l="l"/>
              <a:pathLst>
                <a:path h="1212402" w="352766">
                  <a:moveTo>
                    <a:pt x="169101" y="1122680"/>
                  </a:moveTo>
                  <a:cubicBezTo>
                    <a:pt x="165291" y="744220"/>
                    <a:pt x="153861" y="648970"/>
                    <a:pt x="141161" y="563880"/>
                  </a:cubicBezTo>
                  <a:cubicBezTo>
                    <a:pt x="129731" y="486410"/>
                    <a:pt x="118301" y="419100"/>
                    <a:pt x="96711" y="345440"/>
                  </a:cubicBezTo>
                  <a:cubicBezTo>
                    <a:pt x="72581" y="262890"/>
                    <a:pt x="2731" y="147320"/>
                    <a:pt x="191" y="93980"/>
                  </a:cubicBezTo>
                  <a:cubicBezTo>
                    <a:pt x="-1079" y="69850"/>
                    <a:pt x="4001" y="54610"/>
                    <a:pt x="15431" y="39370"/>
                  </a:cubicBezTo>
                  <a:cubicBezTo>
                    <a:pt x="30671" y="21590"/>
                    <a:pt x="64961" y="0"/>
                    <a:pt x="89091" y="0"/>
                  </a:cubicBezTo>
                  <a:cubicBezTo>
                    <a:pt x="114491" y="0"/>
                    <a:pt x="148781" y="21590"/>
                    <a:pt x="162751" y="39370"/>
                  </a:cubicBezTo>
                  <a:cubicBezTo>
                    <a:pt x="174181" y="54610"/>
                    <a:pt x="179261" y="76200"/>
                    <a:pt x="177991" y="93980"/>
                  </a:cubicBezTo>
                  <a:cubicBezTo>
                    <a:pt x="176721" y="111760"/>
                    <a:pt x="169101" y="133350"/>
                    <a:pt x="156401" y="147320"/>
                  </a:cubicBezTo>
                  <a:cubicBezTo>
                    <a:pt x="144971" y="161290"/>
                    <a:pt x="125921" y="172720"/>
                    <a:pt x="108141" y="176530"/>
                  </a:cubicBezTo>
                  <a:cubicBezTo>
                    <a:pt x="90361" y="180340"/>
                    <a:pt x="68771" y="179070"/>
                    <a:pt x="52261" y="170180"/>
                  </a:cubicBezTo>
                  <a:cubicBezTo>
                    <a:pt x="31941" y="158750"/>
                    <a:pt x="5271" y="128270"/>
                    <a:pt x="1461" y="104140"/>
                  </a:cubicBezTo>
                  <a:cubicBezTo>
                    <a:pt x="-2349" y="80010"/>
                    <a:pt x="12891" y="41910"/>
                    <a:pt x="28131" y="24130"/>
                  </a:cubicBezTo>
                  <a:cubicBezTo>
                    <a:pt x="40831" y="10160"/>
                    <a:pt x="62421" y="2540"/>
                    <a:pt x="80201" y="1270"/>
                  </a:cubicBezTo>
                  <a:cubicBezTo>
                    <a:pt x="97981" y="-1270"/>
                    <a:pt x="119571" y="3810"/>
                    <a:pt x="134811" y="12700"/>
                  </a:cubicBezTo>
                  <a:cubicBezTo>
                    <a:pt x="150051" y="22860"/>
                    <a:pt x="158941" y="34290"/>
                    <a:pt x="171641" y="57150"/>
                  </a:cubicBezTo>
                  <a:cubicBezTo>
                    <a:pt x="200851" y="104140"/>
                    <a:pt x="246571" y="226060"/>
                    <a:pt x="270701" y="309880"/>
                  </a:cubicBezTo>
                  <a:cubicBezTo>
                    <a:pt x="293561" y="388620"/>
                    <a:pt x="304991" y="462280"/>
                    <a:pt x="317691" y="546100"/>
                  </a:cubicBezTo>
                  <a:cubicBezTo>
                    <a:pt x="331661" y="637540"/>
                    <a:pt x="341821" y="740410"/>
                    <a:pt x="346901" y="836930"/>
                  </a:cubicBezTo>
                  <a:cubicBezTo>
                    <a:pt x="351981" y="932180"/>
                    <a:pt x="357061" y="1064260"/>
                    <a:pt x="346901" y="1122680"/>
                  </a:cubicBezTo>
                  <a:cubicBezTo>
                    <a:pt x="341821" y="1150620"/>
                    <a:pt x="335471" y="1167130"/>
                    <a:pt x="324041" y="1182370"/>
                  </a:cubicBezTo>
                  <a:cubicBezTo>
                    <a:pt x="315151" y="1193800"/>
                    <a:pt x="302451" y="1201420"/>
                    <a:pt x="288481" y="1206500"/>
                  </a:cubicBezTo>
                  <a:cubicBezTo>
                    <a:pt x="275781" y="1210310"/>
                    <a:pt x="261811" y="1214120"/>
                    <a:pt x="246571" y="1211580"/>
                  </a:cubicBezTo>
                  <a:cubicBezTo>
                    <a:pt x="228791" y="1207770"/>
                    <a:pt x="203391" y="1196340"/>
                    <a:pt x="190691" y="1181100"/>
                  </a:cubicBezTo>
                  <a:cubicBezTo>
                    <a:pt x="177991" y="1167130"/>
                    <a:pt x="169101" y="1122680"/>
                    <a:pt x="169101" y="11226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5" id="275"/>
          <p:cNvGrpSpPr/>
          <p:nvPr/>
        </p:nvGrpSpPr>
        <p:grpSpPr>
          <a:xfrm rot="0">
            <a:off x="2738438" y="2771775"/>
            <a:ext cx="445770" cy="928688"/>
            <a:chOff x="0" y="0"/>
            <a:chExt cx="594360" cy="1238250"/>
          </a:xfrm>
        </p:grpSpPr>
        <p:sp>
          <p:nvSpPr>
            <p:cNvPr name="Freeform 276" id="276"/>
            <p:cNvSpPr/>
            <p:nvPr/>
          </p:nvSpPr>
          <p:spPr>
            <a:xfrm flipH="false" flipV="false" rot="0">
              <a:off x="50679" y="49329"/>
              <a:ext cx="495333" cy="1138121"/>
            </a:xfrm>
            <a:custGeom>
              <a:avLst/>
              <a:gdLst/>
              <a:ahLst/>
              <a:cxnLst/>
              <a:rect r="r" b="b" t="t" l="l"/>
              <a:pathLst>
                <a:path h="1138121" w="495333">
                  <a:moveTo>
                    <a:pt x="315081" y="1056841"/>
                  </a:moveTo>
                  <a:cubicBezTo>
                    <a:pt x="279521" y="722831"/>
                    <a:pt x="265551" y="646631"/>
                    <a:pt x="245231" y="576781"/>
                  </a:cubicBezTo>
                  <a:cubicBezTo>
                    <a:pt x="226181" y="513281"/>
                    <a:pt x="207131" y="461211"/>
                    <a:pt x="174111" y="395171"/>
                  </a:cubicBezTo>
                  <a:cubicBezTo>
                    <a:pt x="132201" y="308811"/>
                    <a:pt x="12821" y="176731"/>
                    <a:pt x="2661" y="109421"/>
                  </a:cubicBezTo>
                  <a:cubicBezTo>
                    <a:pt x="-2419" y="75131"/>
                    <a:pt x="10281" y="47191"/>
                    <a:pt x="24251" y="28141"/>
                  </a:cubicBezTo>
                  <a:cubicBezTo>
                    <a:pt x="35681" y="12901"/>
                    <a:pt x="56001" y="4011"/>
                    <a:pt x="73781" y="1471"/>
                  </a:cubicBezTo>
                  <a:cubicBezTo>
                    <a:pt x="91561" y="-2339"/>
                    <a:pt x="114421" y="1471"/>
                    <a:pt x="129661" y="10361"/>
                  </a:cubicBezTo>
                  <a:cubicBezTo>
                    <a:pt x="146171" y="17981"/>
                    <a:pt x="162681" y="33221"/>
                    <a:pt x="169031" y="51001"/>
                  </a:cubicBezTo>
                  <a:cubicBezTo>
                    <a:pt x="177921" y="72591"/>
                    <a:pt x="175381" y="113231"/>
                    <a:pt x="166491" y="133551"/>
                  </a:cubicBezTo>
                  <a:cubicBezTo>
                    <a:pt x="157601" y="151331"/>
                    <a:pt x="141091" y="165301"/>
                    <a:pt x="123311" y="170381"/>
                  </a:cubicBezTo>
                  <a:cubicBezTo>
                    <a:pt x="101721" y="178001"/>
                    <a:pt x="61081" y="176731"/>
                    <a:pt x="40761" y="162761"/>
                  </a:cubicBezTo>
                  <a:cubicBezTo>
                    <a:pt x="19171" y="150061"/>
                    <a:pt x="2661" y="113231"/>
                    <a:pt x="121" y="90371"/>
                  </a:cubicBezTo>
                  <a:cubicBezTo>
                    <a:pt x="-1149" y="71321"/>
                    <a:pt x="7741" y="49731"/>
                    <a:pt x="17901" y="35761"/>
                  </a:cubicBezTo>
                  <a:cubicBezTo>
                    <a:pt x="28061" y="21791"/>
                    <a:pt x="45841" y="7821"/>
                    <a:pt x="64891" y="4011"/>
                  </a:cubicBezTo>
                  <a:cubicBezTo>
                    <a:pt x="86481" y="-1069"/>
                    <a:pt x="116961" y="201"/>
                    <a:pt x="146171" y="20521"/>
                  </a:cubicBezTo>
                  <a:cubicBezTo>
                    <a:pt x="205861" y="61161"/>
                    <a:pt x="293491" y="235151"/>
                    <a:pt x="340481" y="331671"/>
                  </a:cubicBezTo>
                  <a:cubicBezTo>
                    <a:pt x="377311" y="405331"/>
                    <a:pt x="397631" y="467561"/>
                    <a:pt x="419221" y="541221"/>
                  </a:cubicBezTo>
                  <a:cubicBezTo>
                    <a:pt x="440811" y="617421"/>
                    <a:pt x="456051" y="698701"/>
                    <a:pt x="468751" y="782521"/>
                  </a:cubicBezTo>
                  <a:cubicBezTo>
                    <a:pt x="481451" y="871421"/>
                    <a:pt x="504311" y="1006041"/>
                    <a:pt x="491611" y="1061921"/>
                  </a:cubicBezTo>
                  <a:cubicBezTo>
                    <a:pt x="486531" y="1088591"/>
                    <a:pt x="476371" y="1103831"/>
                    <a:pt x="461131" y="1116531"/>
                  </a:cubicBezTo>
                  <a:cubicBezTo>
                    <a:pt x="445891" y="1129231"/>
                    <a:pt x="421761" y="1138121"/>
                    <a:pt x="401441" y="1138121"/>
                  </a:cubicBezTo>
                  <a:cubicBezTo>
                    <a:pt x="382391" y="1136851"/>
                    <a:pt x="358261" y="1126691"/>
                    <a:pt x="343021" y="1113991"/>
                  </a:cubicBezTo>
                  <a:cubicBezTo>
                    <a:pt x="329051" y="1100021"/>
                    <a:pt x="315081" y="1056841"/>
                    <a:pt x="315081" y="105684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7" id="277"/>
          <p:cNvGrpSpPr/>
          <p:nvPr/>
        </p:nvGrpSpPr>
        <p:grpSpPr>
          <a:xfrm rot="0">
            <a:off x="2735580" y="2787015"/>
            <a:ext cx="496253" cy="814388"/>
            <a:chOff x="0" y="0"/>
            <a:chExt cx="661670" cy="1085850"/>
          </a:xfrm>
        </p:grpSpPr>
        <p:sp>
          <p:nvSpPr>
            <p:cNvPr name="Freeform 278" id="278"/>
            <p:cNvSpPr/>
            <p:nvPr/>
          </p:nvSpPr>
          <p:spPr>
            <a:xfrm flipH="false" flipV="false" rot="0">
              <a:off x="46734" y="50679"/>
              <a:ext cx="564565" cy="983334"/>
            </a:xfrm>
            <a:custGeom>
              <a:avLst/>
              <a:gdLst/>
              <a:ahLst/>
              <a:cxnLst/>
              <a:rect r="r" b="b" t="t" l="l"/>
              <a:pathLst>
                <a:path h="983334" w="564565">
                  <a:moveTo>
                    <a:pt x="391416" y="917061"/>
                  </a:moveTo>
                  <a:cubicBezTo>
                    <a:pt x="322836" y="670681"/>
                    <a:pt x="308866" y="630041"/>
                    <a:pt x="274576" y="564001"/>
                  </a:cubicBezTo>
                  <a:cubicBezTo>
                    <a:pt x="217426" y="448431"/>
                    <a:pt x="24386" y="193161"/>
                    <a:pt x="4066" y="113151"/>
                  </a:cubicBezTo>
                  <a:cubicBezTo>
                    <a:pt x="-2284" y="86481"/>
                    <a:pt x="-1014" y="73781"/>
                    <a:pt x="6606" y="56001"/>
                  </a:cubicBezTo>
                  <a:cubicBezTo>
                    <a:pt x="16766" y="35681"/>
                    <a:pt x="45976" y="7741"/>
                    <a:pt x="70106" y="2661"/>
                  </a:cubicBezTo>
                  <a:cubicBezTo>
                    <a:pt x="94236" y="-2419"/>
                    <a:pt x="132336" y="10281"/>
                    <a:pt x="150116" y="24251"/>
                  </a:cubicBezTo>
                  <a:cubicBezTo>
                    <a:pt x="165356" y="35681"/>
                    <a:pt x="174246" y="57271"/>
                    <a:pt x="176786" y="73781"/>
                  </a:cubicBezTo>
                  <a:cubicBezTo>
                    <a:pt x="180596" y="91561"/>
                    <a:pt x="176786" y="114421"/>
                    <a:pt x="167896" y="130931"/>
                  </a:cubicBezTo>
                  <a:cubicBezTo>
                    <a:pt x="160276" y="146171"/>
                    <a:pt x="143766" y="161411"/>
                    <a:pt x="127256" y="169031"/>
                  </a:cubicBezTo>
                  <a:cubicBezTo>
                    <a:pt x="110746" y="176651"/>
                    <a:pt x="89156" y="181731"/>
                    <a:pt x="71376" y="176651"/>
                  </a:cubicBezTo>
                  <a:cubicBezTo>
                    <a:pt x="48516" y="169031"/>
                    <a:pt x="18036" y="143631"/>
                    <a:pt x="6606" y="122041"/>
                  </a:cubicBezTo>
                  <a:cubicBezTo>
                    <a:pt x="-1014" y="105531"/>
                    <a:pt x="-1014" y="82671"/>
                    <a:pt x="4066" y="66161"/>
                  </a:cubicBezTo>
                  <a:cubicBezTo>
                    <a:pt x="9146" y="48381"/>
                    <a:pt x="21846" y="29331"/>
                    <a:pt x="35816" y="19171"/>
                  </a:cubicBezTo>
                  <a:cubicBezTo>
                    <a:pt x="49786" y="7741"/>
                    <a:pt x="70106" y="-1149"/>
                    <a:pt x="89156" y="121"/>
                  </a:cubicBezTo>
                  <a:cubicBezTo>
                    <a:pt x="112016" y="1391"/>
                    <a:pt x="134876" y="12821"/>
                    <a:pt x="162816" y="39491"/>
                  </a:cubicBezTo>
                  <a:cubicBezTo>
                    <a:pt x="233936" y="105531"/>
                    <a:pt x="379986" y="376041"/>
                    <a:pt x="439676" y="496691"/>
                  </a:cubicBezTo>
                  <a:cubicBezTo>
                    <a:pt x="476506" y="570351"/>
                    <a:pt x="494286" y="619881"/>
                    <a:pt x="514606" y="682111"/>
                  </a:cubicBezTo>
                  <a:cubicBezTo>
                    <a:pt x="534926" y="745611"/>
                    <a:pt x="560326" y="826891"/>
                    <a:pt x="564136" y="872611"/>
                  </a:cubicBezTo>
                  <a:cubicBezTo>
                    <a:pt x="565406" y="899281"/>
                    <a:pt x="564136" y="919601"/>
                    <a:pt x="556516" y="936111"/>
                  </a:cubicBezTo>
                  <a:cubicBezTo>
                    <a:pt x="551436" y="948811"/>
                    <a:pt x="540006" y="960241"/>
                    <a:pt x="528576" y="967861"/>
                  </a:cubicBezTo>
                  <a:cubicBezTo>
                    <a:pt x="518416" y="975481"/>
                    <a:pt x="504446" y="981831"/>
                    <a:pt x="489206" y="983101"/>
                  </a:cubicBezTo>
                  <a:cubicBezTo>
                    <a:pt x="471426" y="984371"/>
                    <a:pt x="444756" y="980561"/>
                    <a:pt x="428246" y="969131"/>
                  </a:cubicBezTo>
                  <a:cubicBezTo>
                    <a:pt x="411736" y="957701"/>
                    <a:pt x="391416" y="917061"/>
                    <a:pt x="391416" y="91706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9" id="279"/>
          <p:cNvGrpSpPr/>
          <p:nvPr/>
        </p:nvGrpSpPr>
        <p:grpSpPr>
          <a:xfrm rot="0">
            <a:off x="2683192" y="2517458"/>
            <a:ext cx="558165" cy="935355"/>
            <a:chOff x="0" y="0"/>
            <a:chExt cx="744220" cy="1247140"/>
          </a:xfrm>
        </p:grpSpPr>
        <p:sp>
          <p:nvSpPr>
            <p:cNvPr name="Freeform 280" id="280"/>
            <p:cNvSpPr/>
            <p:nvPr/>
          </p:nvSpPr>
          <p:spPr>
            <a:xfrm flipH="false" flipV="false" rot="0">
              <a:off x="50679" y="50248"/>
              <a:ext cx="646807" cy="1146092"/>
            </a:xfrm>
            <a:custGeom>
              <a:avLst/>
              <a:gdLst/>
              <a:ahLst/>
              <a:cxnLst/>
              <a:rect r="r" b="b" t="t" l="l"/>
              <a:pathLst>
                <a:path h="1146092" w="646807">
                  <a:moveTo>
                    <a:pt x="476371" y="1091482"/>
                  </a:moveTo>
                  <a:cubicBezTo>
                    <a:pt x="127121" y="302812"/>
                    <a:pt x="16631" y="174542"/>
                    <a:pt x="2661" y="109772"/>
                  </a:cubicBezTo>
                  <a:cubicBezTo>
                    <a:pt x="-2419" y="84372"/>
                    <a:pt x="1391" y="69132"/>
                    <a:pt x="9011" y="52622"/>
                  </a:cubicBezTo>
                  <a:cubicBezTo>
                    <a:pt x="16631" y="36112"/>
                    <a:pt x="31871" y="19602"/>
                    <a:pt x="47111" y="11982"/>
                  </a:cubicBezTo>
                  <a:cubicBezTo>
                    <a:pt x="63621" y="3092"/>
                    <a:pt x="85211" y="-718"/>
                    <a:pt x="102991" y="1822"/>
                  </a:cubicBezTo>
                  <a:cubicBezTo>
                    <a:pt x="120771" y="4362"/>
                    <a:pt x="142361" y="13252"/>
                    <a:pt x="153791" y="28492"/>
                  </a:cubicBezTo>
                  <a:cubicBezTo>
                    <a:pt x="167761" y="46272"/>
                    <a:pt x="181731" y="84372"/>
                    <a:pt x="176651" y="108502"/>
                  </a:cubicBezTo>
                  <a:cubicBezTo>
                    <a:pt x="171571" y="132632"/>
                    <a:pt x="143631" y="161842"/>
                    <a:pt x="123311" y="172002"/>
                  </a:cubicBezTo>
                  <a:cubicBezTo>
                    <a:pt x="105531" y="180892"/>
                    <a:pt x="83941" y="180892"/>
                    <a:pt x="66161" y="175812"/>
                  </a:cubicBezTo>
                  <a:cubicBezTo>
                    <a:pt x="49651" y="170732"/>
                    <a:pt x="30601" y="158032"/>
                    <a:pt x="19171" y="144062"/>
                  </a:cubicBezTo>
                  <a:cubicBezTo>
                    <a:pt x="7741" y="130092"/>
                    <a:pt x="-1149" y="109772"/>
                    <a:pt x="121" y="90722"/>
                  </a:cubicBezTo>
                  <a:cubicBezTo>
                    <a:pt x="2661" y="67862"/>
                    <a:pt x="21711" y="31032"/>
                    <a:pt x="39491" y="17062"/>
                  </a:cubicBezTo>
                  <a:cubicBezTo>
                    <a:pt x="53461" y="4362"/>
                    <a:pt x="75051" y="-1988"/>
                    <a:pt x="94101" y="552"/>
                  </a:cubicBezTo>
                  <a:cubicBezTo>
                    <a:pt x="116961" y="4362"/>
                    <a:pt x="139821" y="18332"/>
                    <a:pt x="165221" y="43732"/>
                  </a:cubicBezTo>
                  <a:cubicBezTo>
                    <a:pt x="219831" y="97072"/>
                    <a:pt x="289681" y="231692"/>
                    <a:pt x="354451" y="358692"/>
                  </a:cubicBezTo>
                  <a:cubicBezTo>
                    <a:pt x="445891" y="536492"/>
                    <a:pt x="617341" y="917492"/>
                    <a:pt x="640201" y="1022902"/>
                  </a:cubicBezTo>
                  <a:cubicBezTo>
                    <a:pt x="647821" y="1054652"/>
                    <a:pt x="649091" y="1067352"/>
                    <a:pt x="642741" y="1086402"/>
                  </a:cubicBezTo>
                  <a:cubicBezTo>
                    <a:pt x="636391" y="1104182"/>
                    <a:pt x="617341" y="1124502"/>
                    <a:pt x="602101" y="1134662"/>
                  </a:cubicBezTo>
                  <a:cubicBezTo>
                    <a:pt x="589401" y="1142282"/>
                    <a:pt x="575431" y="1146092"/>
                    <a:pt x="561461" y="1146092"/>
                  </a:cubicBezTo>
                  <a:cubicBezTo>
                    <a:pt x="547491" y="1146092"/>
                    <a:pt x="532251" y="1144822"/>
                    <a:pt x="519551" y="1137202"/>
                  </a:cubicBezTo>
                  <a:cubicBezTo>
                    <a:pt x="504311" y="1128312"/>
                    <a:pt x="476371" y="1091482"/>
                    <a:pt x="476371" y="109148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1" id="281"/>
          <p:cNvGrpSpPr/>
          <p:nvPr/>
        </p:nvGrpSpPr>
        <p:grpSpPr>
          <a:xfrm rot="0">
            <a:off x="2569845" y="2371725"/>
            <a:ext cx="605790" cy="1015365"/>
            <a:chOff x="0" y="0"/>
            <a:chExt cx="807720" cy="1353820"/>
          </a:xfrm>
        </p:grpSpPr>
        <p:sp>
          <p:nvSpPr>
            <p:cNvPr name="Freeform 282" id="282"/>
            <p:cNvSpPr/>
            <p:nvPr/>
          </p:nvSpPr>
          <p:spPr>
            <a:xfrm flipH="false" flipV="false" rot="0">
              <a:off x="49050" y="49823"/>
              <a:ext cx="710900" cy="1253197"/>
            </a:xfrm>
            <a:custGeom>
              <a:avLst/>
              <a:gdLst/>
              <a:ahLst/>
              <a:cxnLst/>
              <a:rect r="r" b="b" t="t" l="l"/>
              <a:pathLst>
                <a:path h="1253197" w="710900">
                  <a:moveTo>
                    <a:pt x="538960" y="1192237"/>
                  </a:moveTo>
                  <a:cubicBezTo>
                    <a:pt x="333220" y="646137"/>
                    <a:pt x="281150" y="520407"/>
                    <a:pt x="215110" y="408647"/>
                  </a:cubicBezTo>
                  <a:cubicBezTo>
                    <a:pt x="152880" y="303237"/>
                    <a:pt x="22070" y="186397"/>
                    <a:pt x="4290" y="116547"/>
                  </a:cubicBezTo>
                  <a:cubicBezTo>
                    <a:pt x="-3330" y="82257"/>
                    <a:pt x="5560" y="53047"/>
                    <a:pt x="16990" y="33997"/>
                  </a:cubicBezTo>
                  <a:cubicBezTo>
                    <a:pt x="27150" y="17487"/>
                    <a:pt x="44930" y="4787"/>
                    <a:pt x="63980" y="977"/>
                  </a:cubicBezTo>
                  <a:cubicBezTo>
                    <a:pt x="86840" y="-2833"/>
                    <a:pt x="126210" y="4787"/>
                    <a:pt x="145260" y="18757"/>
                  </a:cubicBezTo>
                  <a:cubicBezTo>
                    <a:pt x="160500" y="28917"/>
                    <a:pt x="170660" y="49237"/>
                    <a:pt x="175740" y="67017"/>
                  </a:cubicBezTo>
                  <a:cubicBezTo>
                    <a:pt x="179550" y="83527"/>
                    <a:pt x="179550" y="106387"/>
                    <a:pt x="169390" y="122897"/>
                  </a:cubicBezTo>
                  <a:cubicBezTo>
                    <a:pt x="159230" y="143217"/>
                    <a:pt x="126210" y="168617"/>
                    <a:pt x="104620" y="173697"/>
                  </a:cubicBezTo>
                  <a:cubicBezTo>
                    <a:pt x="85570" y="178777"/>
                    <a:pt x="63980" y="173697"/>
                    <a:pt x="47470" y="166077"/>
                  </a:cubicBezTo>
                  <a:cubicBezTo>
                    <a:pt x="32230" y="157187"/>
                    <a:pt x="15720" y="140677"/>
                    <a:pt x="8100" y="125437"/>
                  </a:cubicBezTo>
                  <a:cubicBezTo>
                    <a:pt x="480" y="108927"/>
                    <a:pt x="-2060" y="86067"/>
                    <a:pt x="1750" y="68287"/>
                  </a:cubicBezTo>
                  <a:cubicBezTo>
                    <a:pt x="5560" y="51777"/>
                    <a:pt x="14450" y="31457"/>
                    <a:pt x="29690" y="20027"/>
                  </a:cubicBezTo>
                  <a:cubicBezTo>
                    <a:pt x="48740" y="6057"/>
                    <a:pt x="88110" y="-2833"/>
                    <a:pt x="110970" y="977"/>
                  </a:cubicBezTo>
                  <a:cubicBezTo>
                    <a:pt x="130020" y="3517"/>
                    <a:pt x="141450" y="16217"/>
                    <a:pt x="159230" y="31457"/>
                  </a:cubicBezTo>
                  <a:cubicBezTo>
                    <a:pt x="188440" y="59397"/>
                    <a:pt x="229080" y="119087"/>
                    <a:pt x="263370" y="166077"/>
                  </a:cubicBezTo>
                  <a:cubicBezTo>
                    <a:pt x="300200" y="218147"/>
                    <a:pt x="342110" y="272757"/>
                    <a:pt x="375130" y="331177"/>
                  </a:cubicBezTo>
                  <a:cubicBezTo>
                    <a:pt x="408150" y="388327"/>
                    <a:pt x="429740" y="437857"/>
                    <a:pt x="462760" y="511517"/>
                  </a:cubicBezTo>
                  <a:cubicBezTo>
                    <a:pt x="512290" y="620737"/>
                    <a:pt x="593570" y="808697"/>
                    <a:pt x="638020" y="924267"/>
                  </a:cubicBezTo>
                  <a:cubicBezTo>
                    <a:pt x="668500" y="1005547"/>
                    <a:pt x="700250" y="1085557"/>
                    <a:pt x="707870" y="1136357"/>
                  </a:cubicBezTo>
                  <a:cubicBezTo>
                    <a:pt x="711680" y="1163027"/>
                    <a:pt x="712950" y="1180807"/>
                    <a:pt x="705330" y="1198587"/>
                  </a:cubicBezTo>
                  <a:cubicBezTo>
                    <a:pt x="697710" y="1217637"/>
                    <a:pt x="677390" y="1235417"/>
                    <a:pt x="660880" y="1244307"/>
                  </a:cubicBezTo>
                  <a:cubicBezTo>
                    <a:pt x="648180" y="1251927"/>
                    <a:pt x="632940" y="1253197"/>
                    <a:pt x="618970" y="1253197"/>
                  </a:cubicBezTo>
                  <a:cubicBezTo>
                    <a:pt x="606270" y="1251927"/>
                    <a:pt x="591030" y="1249387"/>
                    <a:pt x="578330" y="1240497"/>
                  </a:cubicBezTo>
                  <a:cubicBezTo>
                    <a:pt x="563090" y="1230337"/>
                    <a:pt x="538960" y="1192237"/>
                    <a:pt x="538960" y="119223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3" id="283"/>
          <p:cNvGrpSpPr/>
          <p:nvPr/>
        </p:nvGrpSpPr>
        <p:grpSpPr>
          <a:xfrm rot="0">
            <a:off x="2541270" y="2298383"/>
            <a:ext cx="652462" cy="898207"/>
            <a:chOff x="0" y="0"/>
            <a:chExt cx="869950" cy="1197610"/>
          </a:xfrm>
        </p:grpSpPr>
        <p:sp>
          <p:nvSpPr>
            <p:cNvPr name="Freeform 284" id="284"/>
            <p:cNvSpPr/>
            <p:nvPr/>
          </p:nvSpPr>
          <p:spPr>
            <a:xfrm flipH="false" flipV="false" rot="0">
              <a:off x="50800" y="50663"/>
              <a:ext cx="769717" cy="1099686"/>
            </a:xfrm>
            <a:custGeom>
              <a:avLst/>
              <a:gdLst/>
              <a:ahLst/>
              <a:cxnLst/>
              <a:rect r="r" b="b" t="t" l="l"/>
              <a:pathLst>
                <a:path h="1099686" w="769717">
                  <a:moveTo>
                    <a:pt x="603250" y="1054237"/>
                  </a:moveTo>
                  <a:cubicBezTo>
                    <a:pt x="120650" y="268107"/>
                    <a:pt x="43180" y="200797"/>
                    <a:pt x="17780" y="142377"/>
                  </a:cubicBezTo>
                  <a:cubicBezTo>
                    <a:pt x="3810" y="110627"/>
                    <a:pt x="-1270" y="82687"/>
                    <a:pt x="3810" y="59827"/>
                  </a:cubicBezTo>
                  <a:cubicBezTo>
                    <a:pt x="8890" y="40777"/>
                    <a:pt x="21590" y="24267"/>
                    <a:pt x="38100" y="14107"/>
                  </a:cubicBezTo>
                  <a:cubicBezTo>
                    <a:pt x="58420" y="3947"/>
                    <a:pt x="99060" y="-1133"/>
                    <a:pt x="121920" y="5217"/>
                  </a:cubicBezTo>
                  <a:cubicBezTo>
                    <a:pt x="139700" y="11567"/>
                    <a:pt x="154940" y="26807"/>
                    <a:pt x="165100" y="42047"/>
                  </a:cubicBezTo>
                  <a:cubicBezTo>
                    <a:pt x="173990" y="58557"/>
                    <a:pt x="179070" y="80147"/>
                    <a:pt x="176530" y="97927"/>
                  </a:cubicBezTo>
                  <a:cubicBezTo>
                    <a:pt x="175260" y="115707"/>
                    <a:pt x="165100" y="136027"/>
                    <a:pt x="152400" y="149997"/>
                  </a:cubicBezTo>
                  <a:cubicBezTo>
                    <a:pt x="140970" y="162697"/>
                    <a:pt x="121920" y="174127"/>
                    <a:pt x="102870" y="176667"/>
                  </a:cubicBezTo>
                  <a:cubicBezTo>
                    <a:pt x="80010" y="177937"/>
                    <a:pt x="40640" y="165237"/>
                    <a:pt x="24130" y="149997"/>
                  </a:cubicBezTo>
                  <a:cubicBezTo>
                    <a:pt x="10160" y="137297"/>
                    <a:pt x="0" y="116977"/>
                    <a:pt x="0" y="97927"/>
                  </a:cubicBezTo>
                  <a:cubicBezTo>
                    <a:pt x="0" y="75067"/>
                    <a:pt x="13970" y="36967"/>
                    <a:pt x="30480" y="20457"/>
                  </a:cubicBezTo>
                  <a:cubicBezTo>
                    <a:pt x="44450" y="6487"/>
                    <a:pt x="64770" y="-1133"/>
                    <a:pt x="83820" y="137"/>
                  </a:cubicBezTo>
                  <a:cubicBezTo>
                    <a:pt x="106680" y="137"/>
                    <a:pt x="132080" y="12837"/>
                    <a:pt x="158750" y="34427"/>
                  </a:cubicBezTo>
                  <a:cubicBezTo>
                    <a:pt x="210820" y="76337"/>
                    <a:pt x="267970" y="169047"/>
                    <a:pt x="337820" y="270647"/>
                  </a:cubicBezTo>
                  <a:cubicBezTo>
                    <a:pt x="452120" y="439557"/>
                    <a:pt x="721360" y="859927"/>
                    <a:pt x="759460" y="969147"/>
                  </a:cubicBezTo>
                  <a:cubicBezTo>
                    <a:pt x="770890" y="999627"/>
                    <a:pt x="770890" y="1013597"/>
                    <a:pt x="768350" y="1031377"/>
                  </a:cubicBezTo>
                  <a:cubicBezTo>
                    <a:pt x="765810" y="1046617"/>
                    <a:pt x="758190" y="1059317"/>
                    <a:pt x="749300" y="1069477"/>
                  </a:cubicBezTo>
                  <a:cubicBezTo>
                    <a:pt x="740410" y="1079637"/>
                    <a:pt x="728980" y="1089797"/>
                    <a:pt x="713740" y="1094877"/>
                  </a:cubicBezTo>
                  <a:cubicBezTo>
                    <a:pt x="697230" y="1099957"/>
                    <a:pt x="669290" y="1102497"/>
                    <a:pt x="651510" y="1094877"/>
                  </a:cubicBezTo>
                  <a:cubicBezTo>
                    <a:pt x="632460" y="1088527"/>
                    <a:pt x="603250" y="1054237"/>
                    <a:pt x="603250" y="105423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5" id="285"/>
          <p:cNvGrpSpPr/>
          <p:nvPr/>
        </p:nvGrpSpPr>
        <p:grpSpPr>
          <a:xfrm rot="0">
            <a:off x="2470785" y="2266950"/>
            <a:ext cx="681038" cy="894398"/>
            <a:chOff x="0" y="0"/>
            <a:chExt cx="908050" cy="1192530"/>
          </a:xfrm>
        </p:grpSpPr>
        <p:sp>
          <p:nvSpPr>
            <p:cNvPr name="Freeform 286" id="286"/>
            <p:cNvSpPr/>
            <p:nvPr/>
          </p:nvSpPr>
          <p:spPr>
            <a:xfrm flipH="false" flipV="false" rot="0">
              <a:off x="48638" y="48157"/>
              <a:ext cx="808085" cy="1094073"/>
            </a:xfrm>
            <a:custGeom>
              <a:avLst/>
              <a:gdLst/>
              <a:ahLst/>
              <a:cxnLst/>
              <a:rect r="r" b="b" t="t" l="l"/>
              <a:pathLst>
                <a:path h="1094073" w="808085">
                  <a:moveTo>
                    <a:pt x="644782" y="1052933"/>
                  </a:moveTo>
                  <a:cubicBezTo>
                    <a:pt x="105032" y="231243"/>
                    <a:pt x="25022" y="170283"/>
                    <a:pt x="7242" y="122023"/>
                  </a:cubicBezTo>
                  <a:cubicBezTo>
                    <a:pt x="-1648" y="99163"/>
                    <a:pt x="-1648" y="82653"/>
                    <a:pt x="3432" y="64873"/>
                  </a:cubicBezTo>
                  <a:cubicBezTo>
                    <a:pt x="8512" y="47093"/>
                    <a:pt x="19942" y="28043"/>
                    <a:pt x="35182" y="17883"/>
                  </a:cubicBezTo>
                  <a:cubicBezTo>
                    <a:pt x="55502" y="5183"/>
                    <a:pt x="94872" y="-1167"/>
                    <a:pt x="117732" y="5183"/>
                  </a:cubicBezTo>
                  <a:cubicBezTo>
                    <a:pt x="136782" y="8993"/>
                    <a:pt x="153292" y="24233"/>
                    <a:pt x="163452" y="39473"/>
                  </a:cubicBezTo>
                  <a:cubicBezTo>
                    <a:pt x="173612" y="53443"/>
                    <a:pt x="181232" y="75033"/>
                    <a:pt x="177422" y="94083"/>
                  </a:cubicBezTo>
                  <a:cubicBezTo>
                    <a:pt x="174882" y="116943"/>
                    <a:pt x="153292" y="151233"/>
                    <a:pt x="135512" y="165203"/>
                  </a:cubicBezTo>
                  <a:cubicBezTo>
                    <a:pt x="119002" y="176633"/>
                    <a:pt x="97412" y="179173"/>
                    <a:pt x="79632" y="176633"/>
                  </a:cubicBezTo>
                  <a:cubicBezTo>
                    <a:pt x="61852" y="175363"/>
                    <a:pt x="41532" y="165203"/>
                    <a:pt x="27562" y="153773"/>
                  </a:cubicBezTo>
                  <a:cubicBezTo>
                    <a:pt x="14862" y="141073"/>
                    <a:pt x="4702" y="120753"/>
                    <a:pt x="2162" y="102973"/>
                  </a:cubicBezTo>
                  <a:cubicBezTo>
                    <a:pt x="-1648" y="85193"/>
                    <a:pt x="2162" y="62333"/>
                    <a:pt x="11052" y="47093"/>
                  </a:cubicBezTo>
                  <a:cubicBezTo>
                    <a:pt x="18672" y="30583"/>
                    <a:pt x="36452" y="15343"/>
                    <a:pt x="51692" y="7723"/>
                  </a:cubicBezTo>
                  <a:cubicBezTo>
                    <a:pt x="68202" y="103"/>
                    <a:pt x="91062" y="-2437"/>
                    <a:pt x="108842" y="2643"/>
                  </a:cubicBezTo>
                  <a:cubicBezTo>
                    <a:pt x="126622" y="6453"/>
                    <a:pt x="138052" y="15343"/>
                    <a:pt x="157102" y="31853"/>
                  </a:cubicBezTo>
                  <a:cubicBezTo>
                    <a:pt x="197742" y="66143"/>
                    <a:pt x="256162" y="138533"/>
                    <a:pt x="320932" y="226163"/>
                  </a:cubicBezTo>
                  <a:cubicBezTo>
                    <a:pt x="441582" y="389993"/>
                    <a:pt x="747652" y="844653"/>
                    <a:pt x="793372" y="956413"/>
                  </a:cubicBezTo>
                  <a:cubicBezTo>
                    <a:pt x="806072" y="986893"/>
                    <a:pt x="809882" y="998323"/>
                    <a:pt x="807342" y="1018643"/>
                  </a:cubicBezTo>
                  <a:cubicBezTo>
                    <a:pt x="803532" y="1037693"/>
                    <a:pt x="789562" y="1060553"/>
                    <a:pt x="775592" y="1073253"/>
                  </a:cubicBezTo>
                  <a:cubicBezTo>
                    <a:pt x="765432" y="1083413"/>
                    <a:pt x="751462" y="1088493"/>
                    <a:pt x="737492" y="1092303"/>
                  </a:cubicBezTo>
                  <a:cubicBezTo>
                    <a:pt x="724792" y="1094843"/>
                    <a:pt x="709552" y="1094843"/>
                    <a:pt x="695582" y="1091033"/>
                  </a:cubicBezTo>
                  <a:cubicBezTo>
                    <a:pt x="677802" y="1084683"/>
                    <a:pt x="644782" y="1052933"/>
                    <a:pt x="644782" y="105293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7" id="287"/>
          <p:cNvGrpSpPr/>
          <p:nvPr/>
        </p:nvGrpSpPr>
        <p:grpSpPr>
          <a:xfrm rot="0">
            <a:off x="2447925" y="2199322"/>
            <a:ext cx="683895" cy="904875"/>
            <a:chOff x="0" y="0"/>
            <a:chExt cx="911860" cy="1206500"/>
          </a:xfrm>
        </p:grpSpPr>
        <p:sp>
          <p:nvSpPr>
            <p:cNvPr name="Freeform 288" id="288"/>
            <p:cNvSpPr/>
            <p:nvPr/>
          </p:nvSpPr>
          <p:spPr>
            <a:xfrm flipH="false" flipV="false" rot="0">
              <a:off x="50245" y="50280"/>
              <a:ext cx="815327" cy="1108063"/>
            </a:xfrm>
            <a:custGeom>
              <a:avLst/>
              <a:gdLst/>
              <a:ahLst/>
              <a:cxnLst/>
              <a:rect r="r" b="b" t="t" l="l"/>
              <a:pathLst>
                <a:path h="1108063" w="815327">
                  <a:moveTo>
                    <a:pt x="650795" y="1067320"/>
                  </a:moveTo>
                  <a:cubicBezTo>
                    <a:pt x="173275" y="319290"/>
                    <a:pt x="27225" y="197370"/>
                    <a:pt x="5635" y="121170"/>
                  </a:cubicBezTo>
                  <a:cubicBezTo>
                    <a:pt x="-3255" y="86880"/>
                    <a:pt x="4365" y="57670"/>
                    <a:pt x="15795" y="38620"/>
                  </a:cubicBezTo>
                  <a:cubicBezTo>
                    <a:pt x="25955" y="22110"/>
                    <a:pt x="45005" y="9410"/>
                    <a:pt x="61515" y="4330"/>
                  </a:cubicBezTo>
                  <a:cubicBezTo>
                    <a:pt x="78025" y="-750"/>
                    <a:pt x="100885" y="-750"/>
                    <a:pt x="118665" y="5600"/>
                  </a:cubicBezTo>
                  <a:cubicBezTo>
                    <a:pt x="135175" y="10680"/>
                    <a:pt x="154225" y="23380"/>
                    <a:pt x="163115" y="39890"/>
                  </a:cubicBezTo>
                  <a:cubicBezTo>
                    <a:pt x="174545" y="60210"/>
                    <a:pt x="180895" y="99580"/>
                    <a:pt x="170735" y="122440"/>
                  </a:cubicBezTo>
                  <a:cubicBezTo>
                    <a:pt x="161845" y="145300"/>
                    <a:pt x="128825" y="169430"/>
                    <a:pt x="107235" y="175780"/>
                  </a:cubicBezTo>
                  <a:cubicBezTo>
                    <a:pt x="88185" y="180860"/>
                    <a:pt x="66595" y="178320"/>
                    <a:pt x="50085" y="169430"/>
                  </a:cubicBezTo>
                  <a:cubicBezTo>
                    <a:pt x="31035" y="158000"/>
                    <a:pt x="4365" y="126250"/>
                    <a:pt x="555" y="102120"/>
                  </a:cubicBezTo>
                  <a:cubicBezTo>
                    <a:pt x="-3255" y="77990"/>
                    <a:pt x="13255" y="41160"/>
                    <a:pt x="28495" y="23380"/>
                  </a:cubicBezTo>
                  <a:cubicBezTo>
                    <a:pt x="41195" y="9410"/>
                    <a:pt x="62785" y="1790"/>
                    <a:pt x="80565" y="520"/>
                  </a:cubicBezTo>
                  <a:cubicBezTo>
                    <a:pt x="98345" y="-750"/>
                    <a:pt x="113585" y="-750"/>
                    <a:pt x="135175" y="13220"/>
                  </a:cubicBezTo>
                  <a:cubicBezTo>
                    <a:pt x="197405" y="52590"/>
                    <a:pt x="342185" y="254520"/>
                    <a:pt x="413305" y="352310"/>
                  </a:cubicBezTo>
                  <a:cubicBezTo>
                    <a:pt x="464105" y="420890"/>
                    <a:pt x="484425" y="458990"/>
                    <a:pt x="531415" y="533920"/>
                  </a:cubicBezTo>
                  <a:cubicBezTo>
                    <a:pt x="606345" y="650760"/>
                    <a:pt x="789225" y="907300"/>
                    <a:pt x="810815" y="992390"/>
                  </a:cubicBezTo>
                  <a:cubicBezTo>
                    <a:pt x="818435" y="1021600"/>
                    <a:pt x="815895" y="1036840"/>
                    <a:pt x="807005" y="1054620"/>
                  </a:cubicBezTo>
                  <a:cubicBezTo>
                    <a:pt x="799385" y="1073670"/>
                    <a:pt x="781605" y="1091450"/>
                    <a:pt x="763825" y="1100340"/>
                  </a:cubicBezTo>
                  <a:cubicBezTo>
                    <a:pt x="746045" y="1107960"/>
                    <a:pt x="719375" y="1110500"/>
                    <a:pt x="700325" y="1105420"/>
                  </a:cubicBezTo>
                  <a:cubicBezTo>
                    <a:pt x="681275" y="1099070"/>
                    <a:pt x="650795" y="1067320"/>
                    <a:pt x="650795" y="10673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9" id="289"/>
          <p:cNvGrpSpPr/>
          <p:nvPr/>
        </p:nvGrpSpPr>
        <p:grpSpPr>
          <a:xfrm rot="0">
            <a:off x="2256472" y="1907858"/>
            <a:ext cx="762952" cy="1047750"/>
            <a:chOff x="0" y="0"/>
            <a:chExt cx="1017270" cy="1397000"/>
          </a:xfrm>
        </p:grpSpPr>
        <p:sp>
          <p:nvSpPr>
            <p:cNvPr name="Freeform 290" id="290"/>
            <p:cNvSpPr/>
            <p:nvPr/>
          </p:nvSpPr>
          <p:spPr>
            <a:xfrm flipH="false" flipV="false" rot="0">
              <a:off x="48638" y="50679"/>
              <a:ext cx="917662" cy="1297929"/>
            </a:xfrm>
            <a:custGeom>
              <a:avLst/>
              <a:gdLst/>
              <a:ahLst/>
              <a:cxnLst/>
              <a:rect r="r" b="b" t="t" l="l"/>
              <a:pathLst>
                <a:path h="1297929" w="917662">
                  <a:moveTo>
                    <a:pt x="751462" y="1253611"/>
                  </a:moveTo>
                  <a:cubicBezTo>
                    <a:pt x="127892" y="249041"/>
                    <a:pt x="28832" y="176651"/>
                    <a:pt x="7242" y="122041"/>
                  </a:cubicBezTo>
                  <a:cubicBezTo>
                    <a:pt x="-1648" y="99181"/>
                    <a:pt x="-1648" y="82671"/>
                    <a:pt x="3432" y="66161"/>
                  </a:cubicBezTo>
                  <a:cubicBezTo>
                    <a:pt x="8512" y="48381"/>
                    <a:pt x="21212" y="29331"/>
                    <a:pt x="35182" y="19171"/>
                  </a:cubicBezTo>
                  <a:cubicBezTo>
                    <a:pt x="49152" y="7741"/>
                    <a:pt x="69472" y="-1149"/>
                    <a:pt x="88522" y="121"/>
                  </a:cubicBezTo>
                  <a:cubicBezTo>
                    <a:pt x="111382" y="1391"/>
                    <a:pt x="148212" y="20441"/>
                    <a:pt x="162182" y="38221"/>
                  </a:cubicBezTo>
                  <a:cubicBezTo>
                    <a:pt x="174882" y="52191"/>
                    <a:pt x="181232" y="73781"/>
                    <a:pt x="178692" y="92831"/>
                  </a:cubicBezTo>
                  <a:cubicBezTo>
                    <a:pt x="174882" y="115691"/>
                    <a:pt x="157102" y="151251"/>
                    <a:pt x="135512" y="163951"/>
                  </a:cubicBezTo>
                  <a:cubicBezTo>
                    <a:pt x="115192" y="176651"/>
                    <a:pt x="74552" y="177921"/>
                    <a:pt x="52962" y="170301"/>
                  </a:cubicBezTo>
                  <a:cubicBezTo>
                    <a:pt x="35182" y="163951"/>
                    <a:pt x="19942" y="147441"/>
                    <a:pt x="11052" y="130931"/>
                  </a:cubicBezTo>
                  <a:cubicBezTo>
                    <a:pt x="2162" y="115691"/>
                    <a:pt x="-2918" y="94101"/>
                    <a:pt x="2162" y="75051"/>
                  </a:cubicBezTo>
                  <a:cubicBezTo>
                    <a:pt x="7242" y="53461"/>
                    <a:pt x="28832" y="19171"/>
                    <a:pt x="51692" y="9011"/>
                  </a:cubicBezTo>
                  <a:cubicBezTo>
                    <a:pt x="73282" y="-2419"/>
                    <a:pt x="103762" y="-2419"/>
                    <a:pt x="134242" y="11551"/>
                  </a:cubicBezTo>
                  <a:cubicBezTo>
                    <a:pt x="195202" y="40761"/>
                    <a:pt x="270132" y="146171"/>
                    <a:pt x="353952" y="259201"/>
                  </a:cubicBezTo>
                  <a:cubicBezTo>
                    <a:pt x="503812" y="462401"/>
                    <a:pt x="859412" y="1037711"/>
                    <a:pt x="906402" y="1165981"/>
                  </a:cubicBezTo>
                  <a:cubicBezTo>
                    <a:pt x="917832" y="1197731"/>
                    <a:pt x="919102" y="1210431"/>
                    <a:pt x="916562" y="1228211"/>
                  </a:cubicBezTo>
                  <a:cubicBezTo>
                    <a:pt x="914022" y="1243451"/>
                    <a:pt x="906402" y="1256151"/>
                    <a:pt x="897512" y="1266311"/>
                  </a:cubicBezTo>
                  <a:cubicBezTo>
                    <a:pt x="888622" y="1277741"/>
                    <a:pt x="877192" y="1286631"/>
                    <a:pt x="863222" y="1291711"/>
                  </a:cubicBezTo>
                  <a:cubicBezTo>
                    <a:pt x="846712" y="1298061"/>
                    <a:pt x="818772" y="1300601"/>
                    <a:pt x="800992" y="1294251"/>
                  </a:cubicBezTo>
                  <a:cubicBezTo>
                    <a:pt x="781942" y="1287901"/>
                    <a:pt x="751462" y="1253611"/>
                    <a:pt x="751462" y="125361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1" id="291"/>
          <p:cNvGrpSpPr/>
          <p:nvPr/>
        </p:nvGrpSpPr>
        <p:grpSpPr>
          <a:xfrm rot="0">
            <a:off x="2274570" y="1861185"/>
            <a:ext cx="664845" cy="1015365"/>
            <a:chOff x="0" y="0"/>
            <a:chExt cx="886460" cy="1353820"/>
          </a:xfrm>
        </p:grpSpPr>
        <p:sp>
          <p:nvSpPr>
            <p:cNvPr name="Freeform 292" id="292"/>
            <p:cNvSpPr/>
            <p:nvPr/>
          </p:nvSpPr>
          <p:spPr>
            <a:xfrm flipH="false" flipV="false" rot="0">
              <a:off x="47201" y="47201"/>
              <a:ext cx="792634" cy="1255324"/>
            </a:xfrm>
            <a:custGeom>
              <a:avLst/>
              <a:gdLst/>
              <a:ahLst/>
              <a:cxnLst/>
              <a:rect r="r" b="b" t="t" l="l"/>
              <a:pathLst>
                <a:path h="1255324" w="792634">
                  <a:moveTo>
                    <a:pt x="163619" y="41699"/>
                  </a:moveTo>
                  <a:cubicBezTo>
                    <a:pt x="564939" y="710989"/>
                    <a:pt x="752899" y="1011979"/>
                    <a:pt x="782109" y="1122469"/>
                  </a:cubicBezTo>
                  <a:cubicBezTo>
                    <a:pt x="792269" y="1161839"/>
                    <a:pt x="792269" y="1184699"/>
                    <a:pt x="783379" y="1206289"/>
                  </a:cubicBezTo>
                  <a:cubicBezTo>
                    <a:pt x="775759" y="1224069"/>
                    <a:pt x="759249" y="1238039"/>
                    <a:pt x="742739" y="1245659"/>
                  </a:cubicBezTo>
                  <a:cubicBezTo>
                    <a:pt x="726229" y="1253279"/>
                    <a:pt x="704639" y="1258359"/>
                    <a:pt x="686859" y="1253279"/>
                  </a:cubicBezTo>
                  <a:cubicBezTo>
                    <a:pt x="663999" y="1246929"/>
                    <a:pt x="632249" y="1220259"/>
                    <a:pt x="622089" y="1199939"/>
                  </a:cubicBezTo>
                  <a:cubicBezTo>
                    <a:pt x="613199" y="1183429"/>
                    <a:pt x="611929" y="1161839"/>
                    <a:pt x="618279" y="1144059"/>
                  </a:cubicBezTo>
                  <a:cubicBezTo>
                    <a:pt x="625899" y="1122469"/>
                    <a:pt x="651299" y="1090719"/>
                    <a:pt x="674159" y="1081829"/>
                  </a:cubicBezTo>
                  <a:cubicBezTo>
                    <a:pt x="697019" y="1074209"/>
                    <a:pt x="736389" y="1081829"/>
                    <a:pt x="756709" y="1094529"/>
                  </a:cubicBezTo>
                  <a:cubicBezTo>
                    <a:pt x="771949" y="1103419"/>
                    <a:pt x="783379" y="1123739"/>
                    <a:pt x="788459" y="1140249"/>
                  </a:cubicBezTo>
                  <a:cubicBezTo>
                    <a:pt x="794809" y="1158029"/>
                    <a:pt x="793539" y="1180889"/>
                    <a:pt x="787189" y="1197399"/>
                  </a:cubicBezTo>
                  <a:cubicBezTo>
                    <a:pt x="780839" y="1213909"/>
                    <a:pt x="766869" y="1231689"/>
                    <a:pt x="751629" y="1240579"/>
                  </a:cubicBezTo>
                  <a:cubicBezTo>
                    <a:pt x="736389" y="1250739"/>
                    <a:pt x="714799" y="1257089"/>
                    <a:pt x="695749" y="1254549"/>
                  </a:cubicBezTo>
                  <a:cubicBezTo>
                    <a:pt x="672889" y="1250739"/>
                    <a:pt x="652569" y="1238039"/>
                    <a:pt x="625899" y="1208829"/>
                  </a:cubicBezTo>
                  <a:cubicBezTo>
                    <a:pt x="549699" y="1125009"/>
                    <a:pt x="411269" y="802429"/>
                    <a:pt x="304589" y="613199"/>
                  </a:cubicBezTo>
                  <a:cubicBezTo>
                    <a:pt x="204259" y="439209"/>
                    <a:pt x="26459" y="205529"/>
                    <a:pt x="3599" y="116629"/>
                  </a:cubicBezTo>
                  <a:cubicBezTo>
                    <a:pt x="-2751" y="87419"/>
                    <a:pt x="-211" y="70909"/>
                    <a:pt x="7409" y="53129"/>
                  </a:cubicBezTo>
                  <a:cubicBezTo>
                    <a:pt x="15029" y="35349"/>
                    <a:pt x="32809" y="16299"/>
                    <a:pt x="50589" y="7409"/>
                  </a:cubicBezTo>
                  <a:cubicBezTo>
                    <a:pt x="68369" y="-211"/>
                    <a:pt x="95039" y="-2751"/>
                    <a:pt x="114089" y="3599"/>
                  </a:cubicBezTo>
                  <a:cubicBezTo>
                    <a:pt x="133139" y="8679"/>
                    <a:pt x="163619" y="41699"/>
                    <a:pt x="163619" y="4169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3" id="293"/>
          <p:cNvGrpSpPr/>
          <p:nvPr/>
        </p:nvGrpSpPr>
        <p:grpSpPr>
          <a:xfrm rot="0">
            <a:off x="2319338" y="1930717"/>
            <a:ext cx="593407" cy="791528"/>
            <a:chOff x="0" y="0"/>
            <a:chExt cx="791210" cy="1055370"/>
          </a:xfrm>
        </p:grpSpPr>
        <p:sp>
          <p:nvSpPr>
            <p:cNvPr name="Freeform 294" id="294"/>
            <p:cNvSpPr/>
            <p:nvPr/>
          </p:nvSpPr>
          <p:spPr>
            <a:xfrm flipH="false" flipV="false" rot="0">
              <a:off x="45870" y="49351"/>
              <a:ext cx="697445" cy="955358"/>
            </a:xfrm>
            <a:custGeom>
              <a:avLst/>
              <a:gdLst/>
              <a:ahLst/>
              <a:cxnLst/>
              <a:rect r="r" b="b" t="t" l="l"/>
              <a:pathLst>
                <a:path h="955358" w="697445">
                  <a:moveTo>
                    <a:pt x="159870" y="35739"/>
                  </a:moveTo>
                  <a:cubicBezTo>
                    <a:pt x="464670" y="463729"/>
                    <a:pt x="651360" y="718999"/>
                    <a:pt x="684380" y="818059"/>
                  </a:cubicBezTo>
                  <a:cubicBezTo>
                    <a:pt x="695810" y="854889"/>
                    <a:pt x="698350" y="879019"/>
                    <a:pt x="690730" y="901879"/>
                  </a:cubicBezTo>
                  <a:cubicBezTo>
                    <a:pt x="684380" y="919659"/>
                    <a:pt x="669140" y="934899"/>
                    <a:pt x="652630" y="943789"/>
                  </a:cubicBezTo>
                  <a:cubicBezTo>
                    <a:pt x="631040" y="952679"/>
                    <a:pt x="590400" y="953949"/>
                    <a:pt x="568810" y="945059"/>
                  </a:cubicBezTo>
                  <a:cubicBezTo>
                    <a:pt x="551030" y="937439"/>
                    <a:pt x="535790" y="922199"/>
                    <a:pt x="529440" y="904419"/>
                  </a:cubicBezTo>
                  <a:cubicBezTo>
                    <a:pt x="520550" y="882829"/>
                    <a:pt x="521820" y="842189"/>
                    <a:pt x="531980" y="821869"/>
                  </a:cubicBezTo>
                  <a:cubicBezTo>
                    <a:pt x="539600" y="804089"/>
                    <a:pt x="556110" y="790119"/>
                    <a:pt x="573890" y="783769"/>
                  </a:cubicBezTo>
                  <a:cubicBezTo>
                    <a:pt x="596750" y="776149"/>
                    <a:pt x="637390" y="779959"/>
                    <a:pt x="657710" y="791389"/>
                  </a:cubicBezTo>
                  <a:cubicBezTo>
                    <a:pt x="674220" y="800279"/>
                    <a:pt x="686920" y="818059"/>
                    <a:pt x="692000" y="835839"/>
                  </a:cubicBezTo>
                  <a:cubicBezTo>
                    <a:pt x="698350" y="852349"/>
                    <a:pt x="699620" y="875209"/>
                    <a:pt x="693270" y="891719"/>
                  </a:cubicBezTo>
                  <a:cubicBezTo>
                    <a:pt x="688190" y="909499"/>
                    <a:pt x="675490" y="927279"/>
                    <a:pt x="660250" y="938709"/>
                  </a:cubicBezTo>
                  <a:cubicBezTo>
                    <a:pt x="646280" y="948869"/>
                    <a:pt x="624690" y="956489"/>
                    <a:pt x="605640" y="955219"/>
                  </a:cubicBezTo>
                  <a:cubicBezTo>
                    <a:pt x="582780" y="951409"/>
                    <a:pt x="562460" y="939979"/>
                    <a:pt x="533250" y="913309"/>
                  </a:cubicBezTo>
                  <a:cubicBezTo>
                    <a:pt x="459590" y="842189"/>
                    <a:pt x="319890" y="567869"/>
                    <a:pt x="223370" y="425629"/>
                  </a:cubicBezTo>
                  <a:cubicBezTo>
                    <a:pt x="145900" y="311329"/>
                    <a:pt x="29060" y="188139"/>
                    <a:pt x="7470" y="123369"/>
                  </a:cubicBezTo>
                  <a:cubicBezTo>
                    <a:pt x="-2690" y="95429"/>
                    <a:pt x="-1420" y="78919"/>
                    <a:pt x="4930" y="59869"/>
                  </a:cubicBezTo>
                  <a:cubicBezTo>
                    <a:pt x="11280" y="40819"/>
                    <a:pt x="27790" y="21769"/>
                    <a:pt x="45570" y="11609"/>
                  </a:cubicBezTo>
                  <a:cubicBezTo>
                    <a:pt x="62080" y="1449"/>
                    <a:pt x="88750" y="-2361"/>
                    <a:pt x="107800" y="1449"/>
                  </a:cubicBezTo>
                  <a:cubicBezTo>
                    <a:pt x="126850" y="6529"/>
                    <a:pt x="159870" y="35739"/>
                    <a:pt x="159870" y="3573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5" id="295"/>
          <p:cNvGrpSpPr/>
          <p:nvPr/>
        </p:nvGrpSpPr>
        <p:grpSpPr>
          <a:xfrm rot="0">
            <a:off x="2325052" y="1937385"/>
            <a:ext cx="650557" cy="866775"/>
            <a:chOff x="0" y="0"/>
            <a:chExt cx="867410" cy="1155700"/>
          </a:xfrm>
        </p:grpSpPr>
        <p:sp>
          <p:nvSpPr>
            <p:cNvPr name="Freeform 296" id="296"/>
            <p:cNvSpPr/>
            <p:nvPr/>
          </p:nvSpPr>
          <p:spPr>
            <a:xfrm flipH="false" flipV="false" rot="0">
              <a:off x="44635" y="48775"/>
              <a:ext cx="772535" cy="1055954"/>
            </a:xfrm>
            <a:custGeom>
              <a:avLst/>
              <a:gdLst/>
              <a:ahLst/>
              <a:cxnLst/>
              <a:rect r="r" b="b" t="t" l="l"/>
              <a:pathLst>
                <a:path h="1055954" w="772535">
                  <a:moveTo>
                    <a:pt x="150945" y="22345"/>
                  </a:moveTo>
                  <a:cubicBezTo>
                    <a:pt x="327475" y="192525"/>
                    <a:pt x="370655" y="243325"/>
                    <a:pt x="410025" y="294125"/>
                  </a:cubicBezTo>
                  <a:cubicBezTo>
                    <a:pt x="449395" y="344925"/>
                    <a:pt x="477335" y="383025"/>
                    <a:pt x="517975" y="451605"/>
                  </a:cubicBezTo>
                  <a:cubicBezTo>
                    <a:pt x="585285" y="565905"/>
                    <a:pt x="741495" y="832605"/>
                    <a:pt x="763085" y="927855"/>
                  </a:cubicBezTo>
                  <a:cubicBezTo>
                    <a:pt x="771975" y="965955"/>
                    <a:pt x="769435" y="991355"/>
                    <a:pt x="760545" y="1011675"/>
                  </a:cubicBezTo>
                  <a:cubicBezTo>
                    <a:pt x="751655" y="1029455"/>
                    <a:pt x="733875" y="1042155"/>
                    <a:pt x="717365" y="1049775"/>
                  </a:cubicBezTo>
                  <a:cubicBezTo>
                    <a:pt x="700855" y="1056125"/>
                    <a:pt x="677995" y="1057395"/>
                    <a:pt x="661485" y="1053585"/>
                  </a:cubicBezTo>
                  <a:cubicBezTo>
                    <a:pt x="643705" y="1048505"/>
                    <a:pt x="624655" y="1037075"/>
                    <a:pt x="613225" y="1023105"/>
                  </a:cubicBezTo>
                  <a:cubicBezTo>
                    <a:pt x="601795" y="1007865"/>
                    <a:pt x="592905" y="987545"/>
                    <a:pt x="594175" y="968495"/>
                  </a:cubicBezTo>
                  <a:cubicBezTo>
                    <a:pt x="595445" y="945635"/>
                    <a:pt x="611955" y="908805"/>
                    <a:pt x="632275" y="894835"/>
                  </a:cubicBezTo>
                  <a:cubicBezTo>
                    <a:pt x="651325" y="880865"/>
                    <a:pt x="691965" y="878325"/>
                    <a:pt x="714825" y="884675"/>
                  </a:cubicBezTo>
                  <a:cubicBezTo>
                    <a:pt x="732605" y="889755"/>
                    <a:pt x="749115" y="904995"/>
                    <a:pt x="758005" y="920235"/>
                  </a:cubicBezTo>
                  <a:cubicBezTo>
                    <a:pt x="768165" y="935475"/>
                    <a:pt x="774515" y="957065"/>
                    <a:pt x="771975" y="974845"/>
                  </a:cubicBezTo>
                  <a:cubicBezTo>
                    <a:pt x="768165" y="997705"/>
                    <a:pt x="745305" y="1031995"/>
                    <a:pt x="726255" y="1044695"/>
                  </a:cubicBezTo>
                  <a:cubicBezTo>
                    <a:pt x="709745" y="1056125"/>
                    <a:pt x="688155" y="1057395"/>
                    <a:pt x="670375" y="1054855"/>
                  </a:cubicBezTo>
                  <a:cubicBezTo>
                    <a:pt x="652595" y="1052315"/>
                    <a:pt x="638625" y="1048505"/>
                    <a:pt x="619575" y="1029455"/>
                  </a:cubicBezTo>
                  <a:cubicBezTo>
                    <a:pt x="559885" y="971035"/>
                    <a:pt x="436695" y="662425"/>
                    <a:pt x="370655" y="550665"/>
                  </a:cubicBezTo>
                  <a:cubicBezTo>
                    <a:pt x="333825" y="488435"/>
                    <a:pt x="317315" y="464305"/>
                    <a:pt x="274135" y="409695"/>
                  </a:cubicBezTo>
                  <a:cubicBezTo>
                    <a:pt x="209365" y="328415"/>
                    <a:pt x="30295" y="182365"/>
                    <a:pt x="6165" y="117595"/>
                  </a:cubicBezTo>
                  <a:cubicBezTo>
                    <a:pt x="-3995" y="90925"/>
                    <a:pt x="-185" y="71875"/>
                    <a:pt x="7435" y="54095"/>
                  </a:cubicBezTo>
                  <a:cubicBezTo>
                    <a:pt x="15055" y="36315"/>
                    <a:pt x="32835" y="17265"/>
                    <a:pt x="50615" y="8375"/>
                  </a:cubicBezTo>
                  <a:cubicBezTo>
                    <a:pt x="68395" y="-515"/>
                    <a:pt x="95065" y="-1785"/>
                    <a:pt x="112845" y="2025"/>
                  </a:cubicBezTo>
                  <a:cubicBezTo>
                    <a:pt x="128085" y="5835"/>
                    <a:pt x="150945" y="22345"/>
                    <a:pt x="150945" y="2234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7" id="297"/>
          <p:cNvGrpSpPr/>
          <p:nvPr/>
        </p:nvGrpSpPr>
        <p:grpSpPr>
          <a:xfrm rot="0">
            <a:off x="2379345" y="2057400"/>
            <a:ext cx="662940" cy="1039177"/>
            <a:chOff x="0" y="0"/>
            <a:chExt cx="883920" cy="1385570"/>
          </a:xfrm>
        </p:grpSpPr>
        <p:sp>
          <p:nvSpPr>
            <p:cNvPr name="Freeform 298" id="298"/>
            <p:cNvSpPr/>
            <p:nvPr/>
          </p:nvSpPr>
          <p:spPr>
            <a:xfrm flipH="false" flipV="false" rot="0">
              <a:off x="46431" y="49535"/>
              <a:ext cx="785596" cy="1283965"/>
            </a:xfrm>
            <a:custGeom>
              <a:avLst/>
              <a:gdLst/>
              <a:ahLst/>
              <a:cxnLst/>
              <a:rect r="r" b="b" t="t" l="l"/>
              <a:pathLst>
                <a:path h="1283965" w="785596">
                  <a:moveTo>
                    <a:pt x="159309" y="33015"/>
                  </a:moveTo>
                  <a:cubicBezTo>
                    <a:pt x="340919" y="273045"/>
                    <a:pt x="432359" y="412745"/>
                    <a:pt x="489509" y="506725"/>
                  </a:cubicBezTo>
                  <a:cubicBezTo>
                    <a:pt x="533959" y="580385"/>
                    <a:pt x="561899" y="629915"/>
                    <a:pt x="598729" y="704845"/>
                  </a:cubicBezTo>
                  <a:cubicBezTo>
                    <a:pt x="644449" y="798825"/>
                    <a:pt x="707949" y="933445"/>
                    <a:pt x="739699" y="1026155"/>
                  </a:cubicBezTo>
                  <a:cubicBezTo>
                    <a:pt x="762559" y="1090925"/>
                    <a:pt x="787959" y="1158235"/>
                    <a:pt x="785419" y="1198875"/>
                  </a:cubicBezTo>
                  <a:cubicBezTo>
                    <a:pt x="784149" y="1221735"/>
                    <a:pt x="779069" y="1238245"/>
                    <a:pt x="765099" y="1252215"/>
                  </a:cubicBezTo>
                  <a:cubicBezTo>
                    <a:pt x="748589" y="1268725"/>
                    <a:pt x="711759" y="1283965"/>
                    <a:pt x="687629" y="1283965"/>
                  </a:cubicBezTo>
                  <a:cubicBezTo>
                    <a:pt x="668579" y="1282695"/>
                    <a:pt x="649529" y="1272535"/>
                    <a:pt x="636829" y="1259835"/>
                  </a:cubicBezTo>
                  <a:cubicBezTo>
                    <a:pt x="622859" y="1248405"/>
                    <a:pt x="611429" y="1229355"/>
                    <a:pt x="608889" y="1210305"/>
                  </a:cubicBezTo>
                  <a:cubicBezTo>
                    <a:pt x="607619" y="1187445"/>
                    <a:pt x="617779" y="1148075"/>
                    <a:pt x="634289" y="1131565"/>
                  </a:cubicBezTo>
                  <a:cubicBezTo>
                    <a:pt x="652069" y="1113785"/>
                    <a:pt x="690169" y="1102355"/>
                    <a:pt x="714299" y="1107435"/>
                  </a:cubicBezTo>
                  <a:cubicBezTo>
                    <a:pt x="738429" y="1112515"/>
                    <a:pt x="770179" y="1137915"/>
                    <a:pt x="779069" y="1160775"/>
                  </a:cubicBezTo>
                  <a:cubicBezTo>
                    <a:pt x="787959" y="1183635"/>
                    <a:pt x="784149" y="1223005"/>
                    <a:pt x="771449" y="1244595"/>
                  </a:cubicBezTo>
                  <a:cubicBezTo>
                    <a:pt x="757479" y="1264915"/>
                    <a:pt x="721919" y="1283965"/>
                    <a:pt x="697789" y="1283965"/>
                  </a:cubicBezTo>
                  <a:cubicBezTo>
                    <a:pt x="673659" y="1283965"/>
                    <a:pt x="643179" y="1268725"/>
                    <a:pt x="624129" y="1245865"/>
                  </a:cubicBezTo>
                  <a:cubicBezTo>
                    <a:pt x="597459" y="1214115"/>
                    <a:pt x="597459" y="1150615"/>
                    <a:pt x="574599" y="1090925"/>
                  </a:cubicBezTo>
                  <a:cubicBezTo>
                    <a:pt x="542849" y="1007105"/>
                    <a:pt x="495859" y="892805"/>
                    <a:pt x="443789" y="791205"/>
                  </a:cubicBezTo>
                  <a:cubicBezTo>
                    <a:pt x="386639" y="679445"/>
                    <a:pt x="314249" y="560065"/>
                    <a:pt x="241859" y="449575"/>
                  </a:cubicBezTo>
                  <a:cubicBezTo>
                    <a:pt x="168199" y="337815"/>
                    <a:pt x="32309" y="193035"/>
                    <a:pt x="8179" y="124455"/>
                  </a:cubicBezTo>
                  <a:cubicBezTo>
                    <a:pt x="-1981" y="97785"/>
                    <a:pt x="-1981" y="80005"/>
                    <a:pt x="4369" y="62225"/>
                  </a:cubicBezTo>
                  <a:cubicBezTo>
                    <a:pt x="9449" y="43175"/>
                    <a:pt x="25959" y="22855"/>
                    <a:pt x="42469" y="12695"/>
                  </a:cubicBezTo>
                  <a:cubicBezTo>
                    <a:pt x="60249" y="2535"/>
                    <a:pt x="85649" y="-2545"/>
                    <a:pt x="104699" y="1265"/>
                  </a:cubicBezTo>
                  <a:cubicBezTo>
                    <a:pt x="123749" y="5075"/>
                    <a:pt x="159309" y="33015"/>
                    <a:pt x="159309" y="330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9" id="299"/>
          <p:cNvGrpSpPr/>
          <p:nvPr/>
        </p:nvGrpSpPr>
        <p:grpSpPr>
          <a:xfrm rot="0">
            <a:off x="2629852" y="2300288"/>
            <a:ext cx="420053" cy="767715"/>
            <a:chOff x="0" y="0"/>
            <a:chExt cx="560070" cy="1023620"/>
          </a:xfrm>
        </p:grpSpPr>
        <p:sp>
          <p:nvSpPr>
            <p:cNvPr name="Freeform 300" id="300"/>
            <p:cNvSpPr/>
            <p:nvPr/>
          </p:nvSpPr>
          <p:spPr>
            <a:xfrm flipH="false" flipV="false" rot="0">
              <a:off x="50038" y="47829"/>
              <a:ext cx="461832" cy="925551"/>
            </a:xfrm>
            <a:custGeom>
              <a:avLst/>
              <a:gdLst/>
              <a:ahLst/>
              <a:cxnLst/>
              <a:rect r="r" b="b" t="t" l="l"/>
              <a:pathLst>
                <a:path h="925551" w="461832">
                  <a:moveTo>
                    <a:pt x="169672" y="53771"/>
                  </a:moveTo>
                  <a:cubicBezTo>
                    <a:pt x="404622" y="632891"/>
                    <a:pt x="450342" y="751001"/>
                    <a:pt x="459232" y="810691"/>
                  </a:cubicBezTo>
                  <a:cubicBezTo>
                    <a:pt x="463042" y="836091"/>
                    <a:pt x="463042" y="850061"/>
                    <a:pt x="456692" y="866571"/>
                  </a:cubicBezTo>
                  <a:cubicBezTo>
                    <a:pt x="450342" y="884351"/>
                    <a:pt x="436372" y="902131"/>
                    <a:pt x="421132" y="911021"/>
                  </a:cubicBezTo>
                  <a:cubicBezTo>
                    <a:pt x="405892" y="921181"/>
                    <a:pt x="385572" y="927531"/>
                    <a:pt x="366522" y="924991"/>
                  </a:cubicBezTo>
                  <a:cubicBezTo>
                    <a:pt x="343662" y="921181"/>
                    <a:pt x="309372" y="898321"/>
                    <a:pt x="296672" y="879271"/>
                  </a:cubicBezTo>
                  <a:cubicBezTo>
                    <a:pt x="285242" y="864031"/>
                    <a:pt x="281432" y="842441"/>
                    <a:pt x="285242" y="823391"/>
                  </a:cubicBezTo>
                  <a:cubicBezTo>
                    <a:pt x="290322" y="801801"/>
                    <a:pt x="311912" y="767511"/>
                    <a:pt x="334772" y="756081"/>
                  </a:cubicBezTo>
                  <a:cubicBezTo>
                    <a:pt x="356362" y="745921"/>
                    <a:pt x="397002" y="749731"/>
                    <a:pt x="417322" y="758621"/>
                  </a:cubicBezTo>
                  <a:cubicBezTo>
                    <a:pt x="435102" y="767511"/>
                    <a:pt x="449072" y="782751"/>
                    <a:pt x="455422" y="801801"/>
                  </a:cubicBezTo>
                  <a:cubicBezTo>
                    <a:pt x="463042" y="823391"/>
                    <a:pt x="459232" y="864031"/>
                    <a:pt x="449072" y="884351"/>
                  </a:cubicBezTo>
                  <a:cubicBezTo>
                    <a:pt x="440182" y="900861"/>
                    <a:pt x="421132" y="913561"/>
                    <a:pt x="404622" y="919911"/>
                  </a:cubicBezTo>
                  <a:cubicBezTo>
                    <a:pt x="386842" y="926261"/>
                    <a:pt x="363982" y="926261"/>
                    <a:pt x="347472" y="921181"/>
                  </a:cubicBezTo>
                  <a:cubicBezTo>
                    <a:pt x="330962" y="916101"/>
                    <a:pt x="316992" y="908481"/>
                    <a:pt x="301752" y="888161"/>
                  </a:cubicBezTo>
                  <a:cubicBezTo>
                    <a:pt x="266192" y="839901"/>
                    <a:pt x="240792" y="701471"/>
                    <a:pt x="198882" y="590981"/>
                  </a:cubicBezTo>
                  <a:cubicBezTo>
                    <a:pt x="145542" y="447471"/>
                    <a:pt x="8382" y="189661"/>
                    <a:pt x="762" y="103301"/>
                  </a:cubicBezTo>
                  <a:cubicBezTo>
                    <a:pt x="-1778" y="74091"/>
                    <a:pt x="2032" y="58851"/>
                    <a:pt x="12192" y="42341"/>
                  </a:cubicBezTo>
                  <a:cubicBezTo>
                    <a:pt x="23622" y="24561"/>
                    <a:pt x="43942" y="9321"/>
                    <a:pt x="62992" y="2971"/>
                  </a:cubicBezTo>
                  <a:cubicBezTo>
                    <a:pt x="82042" y="-2109"/>
                    <a:pt x="107442" y="-839"/>
                    <a:pt x="125222" y="8051"/>
                  </a:cubicBezTo>
                  <a:cubicBezTo>
                    <a:pt x="143002" y="16941"/>
                    <a:pt x="169672" y="53771"/>
                    <a:pt x="169672" y="537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1" id="301"/>
          <p:cNvGrpSpPr/>
          <p:nvPr/>
        </p:nvGrpSpPr>
        <p:grpSpPr>
          <a:xfrm rot="0">
            <a:off x="2647950" y="2411730"/>
            <a:ext cx="453390" cy="722948"/>
            <a:chOff x="0" y="0"/>
            <a:chExt cx="604520" cy="963930"/>
          </a:xfrm>
        </p:grpSpPr>
        <p:sp>
          <p:nvSpPr>
            <p:cNvPr name="Freeform 302" id="302"/>
            <p:cNvSpPr/>
            <p:nvPr/>
          </p:nvSpPr>
          <p:spPr>
            <a:xfrm flipH="false" flipV="false" rot="0">
              <a:off x="47273" y="46185"/>
              <a:ext cx="507202" cy="865675"/>
            </a:xfrm>
            <a:custGeom>
              <a:avLst/>
              <a:gdLst/>
              <a:ahLst/>
              <a:cxnLst/>
              <a:rect r="r" b="b" t="t" l="l"/>
              <a:pathLst>
                <a:path h="865675" w="507202">
                  <a:moveTo>
                    <a:pt x="166087" y="43985"/>
                  </a:moveTo>
                  <a:cubicBezTo>
                    <a:pt x="418817" y="512615"/>
                    <a:pt x="488667" y="680255"/>
                    <a:pt x="502637" y="747565"/>
                  </a:cubicBezTo>
                  <a:cubicBezTo>
                    <a:pt x="507717" y="774235"/>
                    <a:pt x="508987" y="786935"/>
                    <a:pt x="502637" y="804715"/>
                  </a:cubicBezTo>
                  <a:cubicBezTo>
                    <a:pt x="497557" y="821225"/>
                    <a:pt x="486127" y="840275"/>
                    <a:pt x="469617" y="850435"/>
                  </a:cubicBezTo>
                  <a:cubicBezTo>
                    <a:pt x="449297" y="861865"/>
                    <a:pt x="408657" y="866945"/>
                    <a:pt x="387067" y="860595"/>
                  </a:cubicBezTo>
                  <a:cubicBezTo>
                    <a:pt x="368017" y="855515"/>
                    <a:pt x="352777" y="839005"/>
                    <a:pt x="342617" y="823765"/>
                  </a:cubicBezTo>
                  <a:cubicBezTo>
                    <a:pt x="333727" y="808525"/>
                    <a:pt x="326107" y="788205"/>
                    <a:pt x="329917" y="769155"/>
                  </a:cubicBezTo>
                  <a:cubicBezTo>
                    <a:pt x="333727" y="746295"/>
                    <a:pt x="356587" y="712005"/>
                    <a:pt x="375637" y="699305"/>
                  </a:cubicBezTo>
                  <a:cubicBezTo>
                    <a:pt x="390877" y="689145"/>
                    <a:pt x="412467" y="685335"/>
                    <a:pt x="431517" y="689145"/>
                  </a:cubicBezTo>
                  <a:cubicBezTo>
                    <a:pt x="454377" y="694225"/>
                    <a:pt x="486127" y="718355"/>
                    <a:pt x="498827" y="738675"/>
                  </a:cubicBezTo>
                  <a:cubicBezTo>
                    <a:pt x="507717" y="755185"/>
                    <a:pt x="508987" y="776775"/>
                    <a:pt x="505177" y="794555"/>
                  </a:cubicBezTo>
                  <a:cubicBezTo>
                    <a:pt x="501367" y="812335"/>
                    <a:pt x="489937" y="832655"/>
                    <a:pt x="477237" y="844085"/>
                  </a:cubicBezTo>
                  <a:cubicBezTo>
                    <a:pt x="463267" y="855515"/>
                    <a:pt x="444217" y="865675"/>
                    <a:pt x="425167" y="865675"/>
                  </a:cubicBezTo>
                  <a:cubicBezTo>
                    <a:pt x="401037" y="865675"/>
                    <a:pt x="373097" y="856785"/>
                    <a:pt x="348967" y="832655"/>
                  </a:cubicBezTo>
                  <a:cubicBezTo>
                    <a:pt x="296897" y="778045"/>
                    <a:pt x="262607" y="598975"/>
                    <a:pt x="206727" y="482135"/>
                  </a:cubicBezTo>
                  <a:cubicBezTo>
                    <a:pt x="148307" y="358945"/>
                    <a:pt x="18767" y="186225"/>
                    <a:pt x="3527" y="112565"/>
                  </a:cubicBezTo>
                  <a:cubicBezTo>
                    <a:pt x="-2823" y="84625"/>
                    <a:pt x="-283" y="68115"/>
                    <a:pt x="8607" y="50335"/>
                  </a:cubicBezTo>
                  <a:cubicBezTo>
                    <a:pt x="17497" y="32555"/>
                    <a:pt x="35277" y="14775"/>
                    <a:pt x="54327" y="5885"/>
                  </a:cubicBezTo>
                  <a:cubicBezTo>
                    <a:pt x="72107" y="-1735"/>
                    <a:pt x="98777" y="-1735"/>
                    <a:pt x="116557" y="4615"/>
                  </a:cubicBezTo>
                  <a:cubicBezTo>
                    <a:pt x="135607" y="9695"/>
                    <a:pt x="166087" y="43985"/>
                    <a:pt x="166087" y="4398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3" id="303"/>
          <p:cNvGrpSpPr/>
          <p:nvPr/>
        </p:nvGrpSpPr>
        <p:grpSpPr>
          <a:xfrm rot="0">
            <a:off x="2500312" y="2339340"/>
            <a:ext cx="518160" cy="728662"/>
            <a:chOff x="0" y="0"/>
            <a:chExt cx="690880" cy="971550"/>
          </a:xfrm>
        </p:grpSpPr>
        <p:sp>
          <p:nvSpPr>
            <p:cNvPr name="Freeform 304" id="304"/>
            <p:cNvSpPr/>
            <p:nvPr/>
          </p:nvSpPr>
          <p:spPr>
            <a:xfrm flipH="false" flipV="false" rot="0">
              <a:off x="46288" y="47201"/>
              <a:ext cx="595427" cy="874105"/>
            </a:xfrm>
            <a:custGeom>
              <a:avLst/>
              <a:gdLst/>
              <a:ahLst/>
              <a:cxnLst/>
              <a:rect r="r" b="b" t="t" l="l"/>
              <a:pathLst>
                <a:path h="874105" w="595427">
                  <a:moveTo>
                    <a:pt x="164532" y="42969"/>
                  </a:moveTo>
                  <a:cubicBezTo>
                    <a:pt x="598872" y="794809"/>
                    <a:pt x="596332" y="806239"/>
                    <a:pt x="586172" y="822749"/>
                  </a:cubicBezTo>
                  <a:cubicBezTo>
                    <a:pt x="574742" y="843069"/>
                    <a:pt x="541722" y="867199"/>
                    <a:pt x="520132" y="872279"/>
                  </a:cubicBezTo>
                  <a:cubicBezTo>
                    <a:pt x="501082" y="877359"/>
                    <a:pt x="479492" y="871009"/>
                    <a:pt x="464252" y="863389"/>
                  </a:cubicBezTo>
                  <a:cubicBezTo>
                    <a:pt x="447742" y="854499"/>
                    <a:pt x="432502" y="837989"/>
                    <a:pt x="424882" y="821479"/>
                  </a:cubicBezTo>
                  <a:cubicBezTo>
                    <a:pt x="418532" y="804969"/>
                    <a:pt x="413452" y="783379"/>
                    <a:pt x="419802" y="764329"/>
                  </a:cubicBezTo>
                  <a:cubicBezTo>
                    <a:pt x="426152" y="742739"/>
                    <a:pt x="452822" y="712259"/>
                    <a:pt x="474412" y="702099"/>
                  </a:cubicBezTo>
                  <a:cubicBezTo>
                    <a:pt x="490922" y="693209"/>
                    <a:pt x="512512" y="693209"/>
                    <a:pt x="531562" y="699559"/>
                  </a:cubicBezTo>
                  <a:cubicBezTo>
                    <a:pt x="551882" y="707179"/>
                    <a:pt x="582362" y="736389"/>
                    <a:pt x="591252" y="756709"/>
                  </a:cubicBezTo>
                  <a:cubicBezTo>
                    <a:pt x="597602" y="774489"/>
                    <a:pt x="596332" y="797349"/>
                    <a:pt x="589982" y="813859"/>
                  </a:cubicBezTo>
                  <a:cubicBezTo>
                    <a:pt x="584902" y="830369"/>
                    <a:pt x="570932" y="849419"/>
                    <a:pt x="555692" y="858309"/>
                  </a:cubicBezTo>
                  <a:cubicBezTo>
                    <a:pt x="540452" y="868469"/>
                    <a:pt x="518862" y="876089"/>
                    <a:pt x="501082" y="873549"/>
                  </a:cubicBezTo>
                  <a:cubicBezTo>
                    <a:pt x="478222" y="869739"/>
                    <a:pt x="457902" y="859579"/>
                    <a:pt x="429962" y="830369"/>
                  </a:cubicBezTo>
                  <a:cubicBezTo>
                    <a:pt x="338522" y="737659"/>
                    <a:pt x="31182" y="225849"/>
                    <a:pt x="4512" y="115359"/>
                  </a:cubicBezTo>
                  <a:cubicBezTo>
                    <a:pt x="-3108" y="84879"/>
                    <a:pt x="-568" y="69639"/>
                    <a:pt x="8322" y="51859"/>
                  </a:cubicBezTo>
                  <a:cubicBezTo>
                    <a:pt x="15942" y="34079"/>
                    <a:pt x="33722" y="15029"/>
                    <a:pt x="52772" y="7409"/>
                  </a:cubicBezTo>
                  <a:cubicBezTo>
                    <a:pt x="70552" y="-211"/>
                    <a:pt x="95952" y="-2751"/>
                    <a:pt x="115002" y="3599"/>
                  </a:cubicBezTo>
                  <a:cubicBezTo>
                    <a:pt x="134052" y="9949"/>
                    <a:pt x="164532" y="42969"/>
                    <a:pt x="164532" y="4296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5" id="305"/>
          <p:cNvGrpSpPr/>
          <p:nvPr/>
        </p:nvGrpSpPr>
        <p:grpSpPr>
          <a:xfrm rot="0">
            <a:off x="2552700" y="2331720"/>
            <a:ext cx="476250" cy="763905"/>
            <a:chOff x="0" y="0"/>
            <a:chExt cx="635000" cy="1018540"/>
          </a:xfrm>
        </p:grpSpPr>
        <p:sp>
          <p:nvSpPr>
            <p:cNvPr name="Freeform 306" id="306"/>
            <p:cNvSpPr/>
            <p:nvPr/>
          </p:nvSpPr>
          <p:spPr>
            <a:xfrm flipH="false" flipV="false" rot="0">
              <a:off x="49030" y="48585"/>
              <a:ext cx="536440" cy="919263"/>
            </a:xfrm>
            <a:custGeom>
              <a:avLst/>
              <a:gdLst/>
              <a:ahLst/>
              <a:cxnLst/>
              <a:rect r="r" b="b" t="t" l="l"/>
              <a:pathLst>
                <a:path h="919263" w="536440">
                  <a:moveTo>
                    <a:pt x="160520" y="36505"/>
                  </a:moveTo>
                  <a:cubicBezTo>
                    <a:pt x="316730" y="248595"/>
                    <a:pt x="344670" y="293045"/>
                    <a:pt x="377690" y="364165"/>
                  </a:cubicBezTo>
                  <a:cubicBezTo>
                    <a:pt x="428490" y="474655"/>
                    <a:pt x="519930" y="724845"/>
                    <a:pt x="532630" y="803585"/>
                  </a:cubicBezTo>
                  <a:cubicBezTo>
                    <a:pt x="537710" y="830255"/>
                    <a:pt x="537710" y="842955"/>
                    <a:pt x="532630" y="860735"/>
                  </a:cubicBezTo>
                  <a:cubicBezTo>
                    <a:pt x="526280" y="877245"/>
                    <a:pt x="513580" y="896295"/>
                    <a:pt x="497070" y="905185"/>
                  </a:cubicBezTo>
                  <a:cubicBezTo>
                    <a:pt x="476750" y="915345"/>
                    <a:pt x="436110" y="919155"/>
                    <a:pt x="413250" y="911535"/>
                  </a:cubicBezTo>
                  <a:cubicBezTo>
                    <a:pt x="395470" y="906455"/>
                    <a:pt x="380230" y="889945"/>
                    <a:pt x="371340" y="874705"/>
                  </a:cubicBezTo>
                  <a:cubicBezTo>
                    <a:pt x="362450" y="859465"/>
                    <a:pt x="356100" y="837875"/>
                    <a:pt x="359910" y="818825"/>
                  </a:cubicBezTo>
                  <a:cubicBezTo>
                    <a:pt x="364990" y="795965"/>
                    <a:pt x="389120" y="762945"/>
                    <a:pt x="408170" y="750245"/>
                  </a:cubicBezTo>
                  <a:cubicBezTo>
                    <a:pt x="424680" y="741355"/>
                    <a:pt x="446270" y="740085"/>
                    <a:pt x="464050" y="742625"/>
                  </a:cubicBezTo>
                  <a:cubicBezTo>
                    <a:pt x="481830" y="746435"/>
                    <a:pt x="502150" y="755325"/>
                    <a:pt x="513580" y="770565"/>
                  </a:cubicBezTo>
                  <a:cubicBezTo>
                    <a:pt x="528820" y="788345"/>
                    <a:pt x="538980" y="827715"/>
                    <a:pt x="535170" y="850575"/>
                  </a:cubicBezTo>
                  <a:cubicBezTo>
                    <a:pt x="531360" y="869625"/>
                    <a:pt x="518660" y="887405"/>
                    <a:pt x="504690" y="898835"/>
                  </a:cubicBezTo>
                  <a:cubicBezTo>
                    <a:pt x="490720" y="910265"/>
                    <a:pt x="470400" y="920425"/>
                    <a:pt x="451350" y="919155"/>
                  </a:cubicBezTo>
                  <a:cubicBezTo>
                    <a:pt x="428490" y="917885"/>
                    <a:pt x="400550" y="908995"/>
                    <a:pt x="376420" y="882325"/>
                  </a:cubicBezTo>
                  <a:cubicBezTo>
                    <a:pt x="320540" y="820095"/>
                    <a:pt x="269740" y="555935"/>
                    <a:pt x="222750" y="450525"/>
                  </a:cubicBezTo>
                  <a:cubicBezTo>
                    <a:pt x="193540" y="387025"/>
                    <a:pt x="171950" y="354005"/>
                    <a:pt x="138930" y="301935"/>
                  </a:cubicBezTo>
                  <a:cubicBezTo>
                    <a:pt x="100830" y="239705"/>
                    <a:pt x="11930" y="153345"/>
                    <a:pt x="1770" y="105085"/>
                  </a:cubicBezTo>
                  <a:cubicBezTo>
                    <a:pt x="-3310" y="79685"/>
                    <a:pt x="3040" y="59365"/>
                    <a:pt x="14470" y="42855"/>
                  </a:cubicBezTo>
                  <a:cubicBezTo>
                    <a:pt x="24630" y="26345"/>
                    <a:pt x="47490" y="11105"/>
                    <a:pt x="64000" y="4755"/>
                  </a:cubicBezTo>
                  <a:cubicBezTo>
                    <a:pt x="77970" y="-325"/>
                    <a:pt x="91940" y="-1595"/>
                    <a:pt x="107180" y="2215"/>
                  </a:cubicBezTo>
                  <a:cubicBezTo>
                    <a:pt x="123690" y="7295"/>
                    <a:pt x="160520" y="36505"/>
                    <a:pt x="160520" y="3650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7" id="307"/>
          <p:cNvGrpSpPr/>
          <p:nvPr/>
        </p:nvGrpSpPr>
        <p:grpSpPr>
          <a:xfrm rot="0">
            <a:off x="2658428" y="2372678"/>
            <a:ext cx="441960" cy="761048"/>
            <a:chOff x="0" y="0"/>
            <a:chExt cx="589280" cy="1014730"/>
          </a:xfrm>
        </p:grpSpPr>
        <p:sp>
          <p:nvSpPr>
            <p:cNvPr name="Freeform 308" id="308"/>
            <p:cNvSpPr/>
            <p:nvPr/>
          </p:nvSpPr>
          <p:spPr>
            <a:xfrm flipH="false" flipV="false" rot="0">
              <a:off x="48211" y="46734"/>
              <a:ext cx="493171" cy="918196"/>
            </a:xfrm>
            <a:custGeom>
              <a:avLst/>
              <a:gdLst/>
              <a:ahLst/>
              <a:cxnLst/>
              <a:rect r="r" b="b" t="t" l="l"/>
              <a:pathLst>
                <a:path h="918196" w="493171">
                  <a:moveTo>
                    <a:pt x="166419" y="44706"/>
                  </a:moveTo>
                  <a:cubicBezTo>
                    <a:pt x="398829" y="514606"/>
                    <a:pt x="475029" y="725426"/>
                    <a:pt x="487729" y="800356"/>
                  </a:cubicBezTo>
                  <a:cubicBezTo>
                    <a:pt x="492809" y="828296"/>
                    <a:pt x="492809" y="840996"/>
                    <a:pt x="487729" y="857506"/>
                  </a:cubicBezTo>
                  <a:cubicBezTo>
                    <a:pt x="481379" y="874016"/>
                    <a:pt x="467409" y="893066"/>
                    <a:pt x="453439" y="903226"/>
                  </a:cubicBezTo>
                  <a:cubicBezTo>
                    <a:pt x="438199" y="912116"/>
                    <a:pt x="416609" y="919736"/>
                    <a:pt x="397559" y="917196"/>
                  </a:cubicBezTo>
                  <a:cubicBezTo>
                    <a:pt x="374699" y="914656"/>
                    <a:pt x="340409" y="893066"/>
                    <a:pt x="326439" y="874016"/>
                  </a:cubicBezTo>
                  <a:cubicBezTo>
                    <a:pt x="316279" y="858776"/>
                    <a:pt x="311199" y="837186"/>
                    <a:pt x="315009" y="818136"/>
                  </a:cubicBezTo>
                  <a:cubicBezTo>
                    <a:pt x="320089" y="796546"/>
                    <a:pt x="342949" y="762256"/>
                    <a:pt x="361999" y="749556"/>
                  </a:cubicBezTo>
                  <a:cubicBezTo>
                    <a:pt x="378509" y="739396"/>
                    <a:pt x="400099" y="736856"/>
                    <a:pt x="417879" y="740666"/>
                  </a:cubicBezTo>
                  <a:cubicBezTo>
                    <a:pt x="440739" y="747016"/>
                    <a:pt x="472489" y="771146"/>
                    <a:pt x="483919" y="791466"/>
                  </a:cubicBezTo>
                  <a:cubicBezTo>
                    <a:pt x="494079" y="807976"/>
                    <a:pt x="495349" y="829566"/>
                    <a:pt x="490269" y="848616"/>
                  </a:cubicBezTo>
                  <a:cubicBezTo>
                    <a:pt x="482649" y="870206"/>
                    <a:pt x="455979" y="901956"/>
                    <a:pt x="435659" y="912116"/>
                  </a:cubicBezTo>
                  <a:cubicBezTo>
                    <a:pt x="419149" y="919736"/>
                    <a:pt x="396289" y="919736"/>
                    <a:pt x="379779" y="914656"/>
                  </a:cubicBezTo>
                  <a:cubicBezTo>
                    <a:pt x="361999" y="909576"/>
                    <a:pt x="348029" y="903226"/>
                    <a:pt x="332789" y="881636"/>
                  </a:cubicBezTo>
                  <a:cubicBezTo>
                    <a:pt x="287069" y="823216"/>
                    <a:pt x="238809" y="593346"/>
                    <a:pt x="181659" y="461266"/>
                  </a:cubicBezTo>
                  <a:cubicBezTo>
                    <a:pt x="128319" y="338076"/>
                    <a:pt x="16559" y="183136"/>
                    <a:pt x="2589" y="112016"/>
                  </a:cubicBezTo>
                  <a:cubicBezTo>
                    <a:pt x="-2491" y="84076"/>
                    <a:pt x="49" y="67566"/>
                    <a:pt x="8939" y="49786"/>
                  </a:cubicBezTo>
                  <a:cubicBezTo>
                    <a:pt x="17829" y="32006"/>
                    <a:pt x="36879" y="14226"/>
                    <a:pt x="54659" y="6606"/>
                  </a:cubicBezTo>
                  <a:cubicBezTo>
                    <a:pt x="72439" y="-1014"/>
                    <a:pt x="99109" y="-2284"/>
                    <a:pt x="118159" y="4066"/>
                  </a:cubicBezTo>
                  <a:cubicBezTo>
                    <a:pt x="135939" y="10416"/>
                    <a:pt x="166419" y="44706"/>
                    <a:pt x="166419" y="447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9" id="309"/>
          <p:cNvGrpSpPr/>
          <p:nvPr/>
        </p:nvGrpSpPr>
        <p:grpSpPr>
          <a:xfrm rot="0">
            <a:off x="2520315" y="2260283"/>
            <a:ext cx="504825" cy="729615"/>
            <a:chOff x="0" y="0"/>
            <a:chExt cx="673100" cy="972820"/>
          </a:xfrm>
        </p:grpSpPr>
        <p:sp>
          <p:nvSpPr>
            <p:cNvPr name="Freeform 310" id="310"/>
            <p:cNvSpPr/>
            <p:nvPr/>
          </p:nvSpPr>
          <p:spPr>
            <a:xfrm flipH="false" flipV="false" rot="0">
              <a:off x="49118" y="49530"/>
              <a:ext cx="573182" cy="873109"/>
            </a:xfrm>
            <a:custGeom>
              <a:avLst/>
              <a:gdLst/>
              <a:ahLst/>
              <a:cxnLst/>
              <a:rect r="r" b="b" t="t" l="l"/>
              <a:pathLst>
                <a:path h="873109" w="573182">
                  <a:moveTo>
                    <a:pt x="166782" y="46990"/>
                  </a:moveTo>
                  <a:cubicBezTo>
                    <a:pt x="571912" y="768350"/>
                    <a:pt x="575722" y="777240"/>
                    <a:pt x="571912" y="796290"/>
                  </a:cubicBezTo>
                  <a:cubicBezTo>
                    <a:pt x="568102" y="819150"/>
                    <a:pt x="546512" y="853440"/>
                    <a:pt x="524922" y="864870"/>
                  </a:cubicBezTo>
                  <a:cubicBezTo>
                    <a:pt x="503332" y="875030"/>
                    <a:pt x="462692" y="872490"/>
                    <a:pt x="441102" y="863600"/>
                  </a:cubicBezTo>
                  <a:cubicBezTo>
                    <a:pt x="424592" y="855980"/>
                    <a:pt x="410622" y="838200"/>
                    <a:pt x="403002" y="821690"/>
                  </a:cubicBezTo>
                  <a:cubicBezTo>
                    <a:pt x="395382" y="805180"/>
                    <a:pt x="391572" y="783590"/>
                    <a:pt x="397922" y="764540"/>
                  </a:cubicBezTo>
                  <a:cubicBezTo>
                    <a:pt x="404272" y="742950"/>
                    <a:pt x="432212" y="712470"/>
                    <a:pt x="452532" y="702310"/>
                  </a:cubicBezTo>
                  <a:cubicBezTo>
                    <a:pt x="469042" y="693420"/>
                    <a:pt x="491902" y="694690"/>
                    <a:pt x="509682" y="699770"/>
                  </a:cubicBezTo>
                  <a:cubicBezTo>
                    <a:pt x="526192" y="704850"/>
                    <a:pt x="545242" y="717550"/>
                    <a:pt x="555402" y="732790"/>
                  </a:cubicBezTo>
                  <a:cubicBezTo>
                    <a:pt x="566832" y="746760"/>
                    <a:pt x="573182" y="768350"/>
                    <a:pt x="573182" y="786130"/>
                  </a:cubicBezTo>
                  <a:cubicBezTo>
                    <a:pt x="573182" y="803910"/>
                    <a:pt x="565562" y="825500"/>
                    <a:pt x="554132" y="839470"/>
                  </a:cubicBezTo>
                  <a:cubicBezTo>
                    <a:pt x="542702" y="854710"/>
                    <a:pt x="524922" y="867410"/>
                    <a:pt x="507142" y="871220"/>
                  </a:cubicBezTo>
                  <a:cubicBezTo>
                    <a:pt x="484282" y="875030"/>
                    <a:pt x="456342" y="875030"/>
                    <a:pt x="425862" y="852170"/>
                  </a:cubicBezTo>
                  <a:cubicBezTo>
                    <a:pt x="328072" y="779780"/>
                    <a:pt x="48672" y="242570"/>
                    <a:pt x="10572" y="130810"/>
                  </a:cubicBezTo>
                  <a:cubicBezTo>
                    <a:pt x="412" y="100330"/>
                    <a:pt x="-2128" y="87630"/>
                    <a:pt x="1682" y="68580"/>
                  </a:cubicBezTo>
                  <a:cubicBezTo>
                    <a:pt x="6762" y="49530"/>
                    <a:pt x="23272" y="27940"/>
                    <a:pt x="37242" y="16510"/>
                  </a:cubicBezTo>
                  <a:cubicBezTo>
                    <a:pt x="48672" y="7620"/>
                    <a:pt x="62642" y="2540"/>
                    <a:pt x="76612" y="1270"/>
                  </a:cubicBezTo>
                  <a:cubicBezTo>
                    <a:pt x="90582" y="-1270"/>
                    <a:pt x="105822" y="0"/>
                    <a:pt x="118522" y="5080"/>
                  </a:cubicBezTo>
                  <a:cubicBezTo>
                    <a:pt x="136302" y="12700"/>
                    <a:pt x="166782" y="46990"/>
                    <a:pt x="166782" y="469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1" id="311"/>
          <p:cNvGrpSpPr/>
          <p:nvPr/>
        </p:nvGrpSpPr>
        <p:grpSpPr>
          <a:xfrm rot="0">
            <a:off x="2515552" y="2210752"/>
            <a:ext cx="568643" cy="781050"/>
            <a:chOff x="0" y="0"/>
            <a:chExt cx="758190" cy="1041400"/>
          </a:xfrm>
        </p:grpSpPr>
        <p:sp>
          <p:nvSpPr>
            <p:cNvPr name="Freeform 312" id="312"/>
            <p:cNvSpPr/>
            <p:nvPr/>
          </p:nvSpPr>
          <p:spPr>
            <a:xfrm flipH="false" flipV="false" rot="0">
              <a:off x="47898" y="50153"/>
              <a:ext cx="661805" cy="939378"/>
            </a:xfrm>
            <a:custGeom>
              <a:avLst/>
              <a:gdLst/>
              <a:ahLst/>
              <a:cxnLst/>
              <a:rect r="r" b="b" t="t" l="l"/>
              <a:pathLst>
                <a:path h="939378" w="661805">
                  <a:moveTo>
                    <a:pt x="157842" y="31127"/>
                  </a:moveTo>
                  <a:cubicBezTo>
                    <a:pt x="336912" y="253377"/>
                    <a:pt x="419462" y="363867"/>
                    <a:pt x="480422" y="468007"/>
                  </a:cubicBezTo>
                  <a:cubicBezTo>
                    <a:pt x="545192" y="575957"/>
                    <a:pt x="632822" y="746137"/>
                    <a:pt x="653142" y="813447"/>
                  </a:cubicBezTo>
                  <a:cubicBezTo>
                    <a:pt x="660762" y="838847"/>
                    <a:pt x="663302" y="851547"/>
                    <a:pt x="659492" y="869327"/>
                  </a:cubicBezTo>
                  <a:cubicBezTo>
                    <a:pt x="655682" y="887107"/>
                    <a:pt x="644252" y="906157"/>
                    <a:pt x="630282" y="917587"/>
                  </a:cubicBezTo>
                  <a:cubicBezTo>
                    <a:pt x="616312" y="930287"/>
                    <a:pt x="597262" y="940447"/>
                    <a:pt x="578212" y="939177"/>
                  </a:cubicBezTo>
                  <a:cubicBezTo>
                    <a:pt x="554082" y="939177"/>
                    <a:pt x="517252" y="923937"/>
                    <a:pt x="502012" y="904887"/>
                  </a:cubicBezTo>
                  <a:cubicBezTo>
                    <a:pt x="486772" y="885837"/>
                    <a:pt x="482962" y="845197"/>
                    <a:pt x="488042" y="822337"/>
                  </a:cubicBezTo>
                  <a:cubicBezTo>
                    <a:pt x="491852" y="804557"/>
                    <a:pt x="505822" y="786777"/>
                    <a:pt x="522332" y="777887"/>
                  </a:cubicBezTo>
                  <a:cubicBezTo>
                    <a:pt x="541382" y="766457"/>
                    <a:pt x="582022" y="758837"/>
                    <a:pt x="604882" y="767727"/>
                  </a:cubicBezTo>
                  <a:cubicBezTo>
                    <a:pt x="627742" y="776617"/>
                    <a:pt x="651872" y="809637"/>
                    <a:pt x="659492" y="831227"/>
                  </a:cubicBezTo>
                  <a:cubicBezTo>
                    <a:pt x="664572" y="849007"/>
                    <a:pt x="660762" y="870597"/>
                    <a:pt x="653142" y="887107"/>
                  </a:cubicBezTo>
                  <a:cubicBezTo>
                    <a:pt x="645522" y="903617"/>
                    <a:pt x="630282" y="920127"/>
                    <a:pt x="613772" y="929017"/>
                  </a:cubicBezTo>
                  <a:cubicBezTo>
                    <a:pt x="598532" y="937907"/>
                    <a:pt x="575672" y="941717"/>
                    <a:pt x="557892" y="937907"/>
                  </a:cubicBezTo>
                  <a:cubicBezTo>
                    <a:pt x="540112" y="935367"/>
                    <a:pt x="526142" y="930287"/>
                    <a:pt x="508362" y="912507"/>
                  </a:cubicBezTo>
                  <a:cubicBezTo>
                    <a:pt x="460102" y="864247"/>
                    <a:pt x="396602" y="672477"/>
                    <a:pt x="331832" y="565797"/>
                  </a:cubicBezTo>
                  <a:cubicBezTo>
                    <a:pt x="273412" y="465467"/>
                    <a:pt x="199752" y="367677"/>
                    <a:pt x="140062" y="288937"/>
                  </a:cubicBezTo>
                  <a:cubicBezTo>
                    <a:pt x="93072" y="226707"/>
                    <a:pt x="27032" y="170827"/>
                    <a:pt x="9252" y="127647"/>
                  </a:cubicBezTo>
                  <a:cubicBezTo>
                    <a:pt x="-908" y="103517"/>
                    <a:pt x="-2178" y="83197"/>
                    <a:pt x="2902" y="64147"/>
                  </a:cubicBezTo>
                  <a:cubicBezTo>
                    <a:pt x="7982" y="45097"/>
                    <a:pt x="24492" y="24777"/>
                    <a:pt x="41002" y="13347"/>
                  </a:cubicBezTo>
                  <a:cubicBezTo>
                    <a:pt x="57512" y="3187"/>
                    <a:pt x="82912" y="-1893"/>
                    <a:pt x="101962" y="647"/>
                  </a:cubicBezTo>
                  <a:cubicBezTo>
                    <a:pt x="122282" y="3187"/>
                    <a:pt x="157842" y="31127"/>
                    <a:pt x="157842" y="3112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3" id="313"/>
          <p:cNvGrpSpPr/>
          <p:nvPr/>
        </p:nvGrpSpPr>
        <p:grpSpPr>
          <a:xfrm rot="0">
            <a:off x="2604135" y="2355533"/>
            <a:ext cx="496253" cy="881062"/>
            <a:chOff x="0" y="0"/>
            <a:chExt cx="661670" cy="1174750"/>
          </a:xfrm>
        </p:grpSpPr>
        <p:sp>
          <p:nvSpPr>
            <p:cNvPr name="Freeform 314" id="314"/>
            <p:cNvSpPr/>
            <p:nvPr/>
          </p:nvSpPr>
          <p:spPr>
            <a:xfrm flipH="false" flipV="false" rot="0">
              <a:off x="47201" y="47829"/>
              <a:ext cx="565694" cy="1077006"/>
            </a:xfrm>
            <a:custGeom>
              <a:avLst/>
              <a:gdLst/>
              <a:ahLst/>
              <a:cxnLst/>
              <a:rect r="r" b="b" t="t" l="l"/>
              <a:pathLst>
                <a:path h="1077006" w="565694">
                  <a:moveTo>
                    <a:pt x="164889" y="42341"/>
                  </a:moveTo>
                  <a:cubicBezTo>
                    <a:pt x="313479" y="296341"/>
                    <a:pt x="340149" y="363651"/>
                    <a:pt x="376979" y="457631"/>
                  </a:cubicBezTo>
                  <a:cubicBezTo>
                    <a:pt x="431589" y="592251"/>
                    <a:pt x="545889" y="875461"/>
                    <a:pt x="561129" y="960551"/>
                  </a:cubicBezTo>
                  <a:cubicBezTo>
                    <a:pt x="566209" y="988491"/>
                    <a:pt x="567479" y="999921"/>
                    <a:pt x="561129" y="1017701"/>
                  </a:cubicBezTo>
                  <a:cubicBezTo>
                    <a:pt x="556049" y="1034211"/>
                    <a:pt x="543349" y="1053261"/>
                    <a:pt x="526839" y="1063421"/>
                  </a:cubicBezTo>
                  <a:cubicBezTo>
                    <a:pt x="507789" y="1074851"/>
                    <a:pt x="467149" y="1078661"/>
                    <a:pt x="444289" y="1072311"/>
                  </a:cubicBezTo>
                  <a:cubicBezTo>
                    <a:pt x="426509" y="1067231"/>
                    <a:pt x="409999" y="1053261"/>
                    <a:pt x="401109" y="1036751"/>
                  </a:cubicBezTo>
                  <a:cubicBezTo>
                    <a:pt x="390949" y="1015161"/>
                    <a:pt x="388409" y="974521"/>
                    <a:pt x="396029" y="952931"/>
                  </a:cubicBezTo>
                  <a:cubicBezTo>
                    <a:pt x="402379" y="935151"/>
                    <a:pt x="418889" y="919911"/>
                    <a:pt x="434129" y="911021"/>
                  </a:cubicBezTo>
                  <a:cubicBezTo>
                    <a:pt x="450639" y="903401"/>
                    <a:pt x="472229" y="897051"/>
                    <a:pt x="490009" y="902131"/>
                  </a:cubicBezTo>
                  <a:cubicBezTo>
                    <a:pt x="512869" y="907211"/>
                    <a:pt x="545889" y="931341"/>
                    <a:pt x="557319" y="951661"/>
                  </a:cubicBezTo>
                  <a:cubicBezTo>
                    <a:pt x="566209" y="968171"/>
                    <a:pt x="567479" y="991031"/>
                    <a:pt x="563669" y="1008811"/>
                  </a:cubicBezTo>
                  <a:cubicBezTo>
                    <a:pt x="559859" y="1025321"/>
                    <a:pt x="549699" y="1045641"/>
                    <a:pt x="534459" y="1057071"/>
                  </a:cubicBezTo>
                  <a:cubicBezTo>
                    <a:pt x="516679" y="1071041"/>
                    <a:pt x="476039" y="1079931"/>
                    <a:pt x="453179" y="1076121"/>
                  </a:cubicBezTo>
                  <a:cubicBezTo>
                    <a:pt x="435399" y="1072311"/>
                    <a:pt x="423969" y="1065961"/>
                    <a:pt x="406189" y="1044371"/>
                  </a:cubicBezTo>
                  <a:cubicBezTo>
                    <a:pt x="340149" y="961821"/>
                    <a:pt x="205529" y="481761"/>
                    <a:pt x="125519" y="316661"/>
                  </a:cubicBezTo>
                  <a:cubicBezTo>
                    <a:pt x="81069" y="226491"/>
                    <a:pt x="16299" y="165531"/>
                    <a:pt x="3599" y="116001"/>
                  </a:cubicBezTo>
                  <a:cubicBezTo>
                    <a:pt x="-2751" y="89331"/>
                    <a:pt x="-211" y="70281"/>
                    <a:pt x="7409" y="52501"/>
                  </a:cubicBezTo>
                  <a:cubicBezTo>
                    <a:pt x="15029" y="34721"/>
                    <a:pt x="34079" y="15671"/>
                    <a:pt x="51859" y="8051"/>
                  </a:cubicBezTo>
                  <a:cubicBezTo>
                    <a:pt x="69639" y="-839"/>
                    <a:pt x="96309" y="-2109"/>
                    <a:pt x="114089" y="2971"/>
                  </a:cubicBezTo>
                  <a:cubicBezTo>
                    <a:pt x="133139" y="9321"/>
                    <a:pt x="164889" y="42341"/>
                    <a:pt x="164889" y="4234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5" id="315"/>
          <p:cNvGrpSpPr/>
          <p:nvPr/>
        </p:nvGrpSpPr>
        <p:grpSpPr>
          <a:xfrm rot="0">
            <a:off x="2630805" y="2384108"/>
            <a:ext cx="497205" cy="973455"/>
            <a:chOff x="0" y="0"/>
            <a:chExt cx="662940" cy="1297940"/>
          </a:xfrm>
        </p:grpSpPr>
        <p:sp>
          <p:nvSpPr>
            <p:cNvPr name="Freeform 316" id="316"/>
            <p:cNvSpPr/>
            <p:nvPr/>
          </p:nvSpPr>
          <p:spPr>
            <a:xfrm flipH="false" flipV="false" rot="0">
              <a:off x="48260" y="46185"/>
              <a:ext cx="566193" cy="1203664"/>
            </a:xfrm>
            <a:custGeom>
              <a:avLst/>
              <a:gdLst/>
              <a:ahLst/>
              <a:cxnLst/>
              <a:rect r="r" b="b" t="t" l="l"/>
              <a:pathLst>
                <a:path h="1203664" w="566193">
                  <a:moveTo>
                    <a:pt x="167640" y="46525"/>
                  </a:moveTo>
                  <a:cubicBezTo>
                    <a:pt x="420370" y="604055"/>
                    <a:pt x="553720" y="971085"/>
                    <a:pt x="561340" y="1086655"/>
                  </a:cubicBezTo>
                  <a:cubicBezTo>
                    <a:pt x="563880" y="1127295"/>
                    <a:pt x="560070" y="1150155"/>
                    <a:pt x="547370" y="1169205"/>
                  </a:cubicBezTo>
                  <a:cubicBezTo>
                    <a:pt x="537210" y="1184445"/>
                    <a:pt x="516890" y="1195875"/>
                    <a:pt x="499110" y="1200955"/>
                  </a:cubicBezTo>
                  <a:cubicBezTo>
                    <a:pt x="482600" y="1204765"/>
                    <a:pt x="459740" y="1203495"/>
                    <a:pt x="443230" y="1197145"/>
                  </a:cubicBezTo>
                  <a:cubicBezTo>
                    <a:pt x="426720" y="1189525"/>
                    <a:pt x="408940" y="1176825"/>
                    <a:pt x="400050" y="1159045"/>
                  </a:cubicBezTo>
                  <a:cubicBezTo>
                    <a:pt x="389890" y="1138725"/>
                    <a:pt x="388620" y="1098085"/>
                    <a:pt x="396240" y="1076495"/>
                  </a:cubicBezTo>
                  <a:cubicBezTo>
                    <a:pt x="403860" y="1058715"/>
                    <a:pt x="417830" y="1043475"/>
                    <a:pt x="435610" y="1035855"/>
                  </a:cubicBezTo>
                  <a:cubicBezTo>
                    <a:pt x="457200" y="1026965"/>
                    <a:pt x="497840" y="1026965"/>
                    <a:pt x="519430" y="1035855"/>
                  </a:cubicBezTo>
                  <a:cubicBezTo>
                    <a:pt x="537210" y="1044745"/>
                    <a:pt x="551180" y="1061255"/>
                    <a:pt x="557530" y="1077765"/>
                  </a:cubicBezTo>
                  <a:cubicBezTo>
                    <a:pt x="565150" y="1094275"/>
                    <a:pt x="568960" y="1115865"/>
                    <a:pt x="563880" y="1134915"/>
                  </a:cubicBezTo>
                  <a:cubicBezTo>
                    <a:pt x="556260" y="1156505"/>
                    <a:pt x="529590" y="1186985"/>
                    <a:pt x="509270" y="1197145"/>
                  </a:cubicBezTo>
                  <a:cubicBezTo>
                    <a:pt x="491490" y="1206035"/>
                    <a:pt x="469900" y="1204765"/>
                    <a:pt x="452120" y="1199685"/>
                  </a:cubicBezTo>
                  <a:cubicBezTo>
                    <a:pt x="434340" y="1194605"/>
                    <a:pt x="421640" y="1189525"/>
                    <a:pt x="405130" y="1167935"/>
                  </a:cubicBezTo>
                  <a:cubicBezTo>
                    <a:pt x="345440" y="1087925"/>
                    <a:pt x="257810" y="677715"/>
                    <a:pt x="180340" y="485945"/>
                  </a:cubicBezTo>
                  <a:cubicBezTo>
                    <a:pt x="121920" y="339895"/>
                    <a:pt x="15240" y="183685"/>
                    <a:pt x="2540" y="110025"/>
                  </a:cubicBezTo>
                  <a:cubicBezTo>
                    <a:pt x="-2540" y="82085"/>
                    <a:pt x="0" y="65575"/>
                    <a:pt x="10160" y="47795"/>
                  </a:cubicBezTo>
                  <a:cubicBezTo>
                    <a:pt x="19050" y="30015"/>
                    <a:pt x="38100" y="12235"/>
                    <a:pt x="55880" y="5885"/>
                  </a:cubicBezTo>
                  <a:cubicBezTo>
                    <a:pt x="74930" y="-1735"/>
                    <a:pt x="101600" y="-1735"/>
                    <a:pt x="119380" y="4615"/>
                  </a:cubicBezTo>
                  <a:cubicBezTo>
                    <a:pt x="138430" y="12235"/>
                    <a:pt x="167640" y="46525"/>
                    <a:pt x="167640" y="465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7" id="317"/>
          <p:cNvGrpSpPr/>
          <p:nvPr/>
        </p:nvGrpSpPr>
        <p:grpSpPr>
          <a:xfrm rot="0">
            <a:off x="2583180" y="2322195"/>
            <a:ext cx="573405" cy="938212"/>
            <a:chOff x="0" y="0"/>
            <a:chExt cx="764540" cy="1250950"/>
          </a:xfrm>
        </p:grpSpPr>
        <p:sp>
          <p:nvSpPr>
            <p:cNvPr name="Freeform 318" id="318"/>
            <p:cNvSpPr/>
            <p:nvPr/>
          </p:nvSpPr>
          <p:spPr>
            <a:xfrm flipH="false" flipV="false" rot="0">
              <a:off x="45680" y="48211"/>
              <a:ext cx="668471" cy="1151939"/>
            </a:xfrm>
            <a:custGeom>
              <a:avLst/>
              <a:gdLst/>
              <a:ahLst/>
              <a:cxnLst/>
              <a:rect r="r" b="b" t="t" l="l"/>
              <a:pathLst>
                <a:path h="1151939" w="668471">
                  <a:moveTo>
                    <a:pt x="163870" y="39419"/>
                  </a:moveTo>
                  <a:cubicBezTo>
                    <a:pt x="340400" y="322629"/>
                    <a:pt x="454700" y="532179"/>
                    <a:pt x="523280" y="680769"/>
                  </a:cubicBezTo>
                  <a:cubicBezTo>
                    <a:pt x="580430" y="803959"/>
                    <a:pt x="647740" y="962709"/>
                    <a:pt x="661710" y="1030019"/>
                  </a:cubicBezTo>
                  <a:cubicBezTo>
                    <a:pt x="668060" y="1056689"/>
                    <a:pt x="670600" y="1069389"/>
                    <a:pt x="665520" y="1087169"/>
                  </a:cubicBezTo>
                  <a:cubicBezTo>
                    <a:pt x="660440" y="1104949"/>
                    <a:pt x="649010" y="1123999"/>
                    <a:pt x="633770" y="1134159"/>
                  </a:cubicBezTo>
                  <a:cubicBezTo>
                    <a:pt x="613450" y="1146859"/>
                    <a:pt x="572810" y="1153209"/>
                    <a:pt x="551220" y="1146859"/>
                  </a:cubicBezTo>
                  <a:cubicBezTo>
                    <a:pt x="532170" y="1143049"/>
                    <a:pt x="515660" y="1129079"/>
                    <a:pt x="505500" y="1112569"/>
                  </a:cubicBezTo>
                  <a:cubicBezTo>
                    <a:pt x="494070" y="1092249"/>
                    <a:pt x="490260" y="1051609"/>
                    <a:pt x="496610" y="1030019"/>
                  </a:cubicBezTo>
                  <a:cubicBezTo>
                    <a:pt x="502960" y="1012239"/>
                    <a:pt x="518200" y="995729"/>
                    <a:pt x="533440" y="986839"/>
                  </a:cubicBezTo>
                  <a:cubicBezTo>
                    <a:pt x="548680" y="977949"/>
                    <a:pt x="570270" y="971599"/>
                    <a:pt x="589320" y="975409"/>
                  </a:cubicBezTo>
                  <a:cubicBezTo>
                    <a:pt x="612180" y="979219"/>
                    <a:pt x="645200" y="1002079"/>
                    <a:pt x="657900" y="1021129"/>
                  </a:cubicBezTo>
                  <a:cubicBezTo>
                    <a:pt x="668060" y="1037639"/>
                    <a:pt x="670600" y="1060499"/>
                    <a:pt x="666790" y="1078279"/>
                  </a:cubicBezTo>
                  <a:cubicBezTo>
                    <a:pt x="664250" y="1094789"/>
                    <a:pt x="654090" y="1115109"/>
                    <a:pt x="640120" y="1127809"/>
                  </a:cubicBezTo>
                  <a:cubicBezTo>
                    <a:pt x="627420" y="1140509"/>
                    <a:pt x="608370" y="1150669"/>
                    <a:pt x="589320" y="1151939"/>
                  </a:cubicBezTo>
                  <a:cubicBezTo>
                    <a:pt x="566460" y="1151939"/>
                    <a:pt x="535980" y="1145589"/>
                    <a:pt x="511850" y="1120189"/>
                  </a:cubicBezTo>
                  <a:cubicBezTo>
                    <a:pt x="458510" y="1066849"/>
                    <a:pt x="422950" y="886509"/>
                    <a:pt x="364530" y="762049"/>
                  </a:cubicBezTo>
                  <a:cubicBezTo>
                    <a:pt x="297220" y="615999"/>
                    <a:pt x="190540" y="420419"/>
                    <a:pt x="121960" y="302309"/>
                  </a:cubicBezTo>
                  <a:cubicBezTo>
                    <a:pt x="77510" y="226109"/>
                    <a:pt x="17820" y="165149"/>
                    <a:pt x="5120" y="118159"/>
                  </a:cubicBezTo>
                  <a:cubicBezTo>
                    <a:pt x="-2500" y="92759"/>
                    <a:pt x="-1230" y="72439"/>
                    <a:pt x="6390" y="54659"/>
                  </a:cubicBezTo>
                  <a:cubicBezTo>
                    <a:pt x="14010" y="36879"/>
                    <a:pt x="31790" y="17829"/>
                    <a:pt x="49570" y="8939"/>
                  </a:cubicBezTo>
                  <a:cubicBezTo>
                    <a:pt x="67350" y="49"/>
                    <a:pt x="94020" y="-2491"/>
                    <a:pt x="113070" y="2589"/>
                  </a:cubicBezTo>
                  <a:cubicBezTo>
                    <a:pt x="130850" y="7669"/>
                    <a:pt x="163870" y="39419"/>
                    <a:pt x="163870" y="3941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9" id="319"/>
          <p:cNvGrpSpPr/>
          <p:nvPr/>
        </p:nvGrpSpPr>
        <p:grpSpPr>
          <a:xfrm rot="0">
            <a:off x="2634615" y="2386965"/>
            <a:ext cx="553402" cy="1197292"/>
            <a:chOff x="0" y="0"/>
            <a:chExt cx="737870" cy="1596390"/>
          </a:xfrm>
        </p:grpSpPr>
        <p:sp>
          <p:nvSpPr>
            <p:cNvPr name="Freeform 320" id="320"/>
            <p:cNvSpPr/>
            <p:nvPr/>
          </p:nvSpPr>
          <p:spPr>
            <a:xfrm flipH="false" flipV="false" rot="0">
              <a:off x="49894" y="49661"/>
              <a:ext cx="643238" cy="1497224"/>
            </a:xfrm>
            <a:custGeom>
              <a:avLst/>
              <a:gdLst/>
              <a:ahLst/>
              <a:cxnLst/>
              <a:rect r="r" b="b" t="t" l="l"/>
              <a:pathLst>
                <a:path h="1497224" w="643238">
                  <a:moveTo>
                    <a:pt x="160926" y="35429"/>
                  </a:moveTo>
                  <a:cubicBezTo>
                    <a:pt x="310786" y="252599"/>
                    <a:pt x="386986" y="401189"/>
                    <a:pt x="439056" y="534539"/>
                  </a:cubicBezTo>
                  <a:cubicBezTo>
                    <a:pt x="497476" y="678049"/>
                    <a:pt x="549546" y="844419"/>
                    <a:pt x="582566" y="996819"/>
                  </a:cubicBezTo>
                  <a:cubicBezTo>
                    <a:pt x="613046" y="1141599"/>
                    <a:pt x="660036" y="1348609"/>
                    <a:pt x="637176" y="1426079"/>
                  </a:cubicBezTo>
                  <a:cubicBezTo>
                    <a:pt x="628286" y="1460369"/>
                    <a:pt x="605426" y="1479419"/>
                    <a:pt x="583836" y="1489579"/>
                  </a:cubicBezTo>
                  <a:cubicBezTo>
                    <a:pt x="567326" y="1498469"/>
                    <a:pt x="544466" y="1498469"/>
                    <a:pt x="527956" y="1493389"/>
                  </a:cubicBezTo>
                  <a:cubicBezTo>
                    <a:pt x="510176" y="1489579"/>
                    <a:pt x="491126" y="1478149"/>
                    <a:pt x="480966" y="1461639"/>
                  </a:cubicBezTo>
                  <a:cubicBezTo>
                    <a:pt x="468266" y="1442589"/>
                    <a:pt x="458106" y="1403219"/>
                    <a:pt x="465726" y="1380359"/>
                  </a:cubicBezTo>
                  <a:cubicBezTo>
                    <a:pt x="473346" y="1356229"/>
                    <a:pt x="505096" y="1330829"/>
                    <a:pt x="526686" y="1321939"/>
                  </a:cubicBezTo>
                  <a:cubicBezTo>
                    <a:pt x="544466" y="1315589"/>
                    <a:pt x="566056" y="1316859"/>
                    <a:pt x="582566" y="1324479"/>
                  </a:cubicBezTo>
                  <a:cubicBezTo>
                    <a:pt x="604156" y="1334639"/>
                    <a:pt x="630826" y="1366389"/>
                    <a:pt x="637176" y="1387979"/>
                  </a:cubicBezTo>
                  <a:cubicBezTo>
                    <a:pt x="643526" y="1405759"/>
                    <a:pt x="640986" y="1427349"/>
                    <a:pt x="632096" y="1443859"/>
                  </a:cubicBezTo>
                  <a:cubicBezTo>
                    <a:pt x="620666" y="1464179"/>
                    <a:pt x="587646" y="1489579"/>
                    <a:pt x="566056" y="1495929"/>
                  </a:cubicBezTo>
                  <a:cubicBezTo>
                    <a:pt x="547006" y="1499739"/>
                    <a:pt x="525416" y="1494659"/>
                    <a:pt x="510176" y="1487039"/>
                  </a:cubicBezTo>
                  <a:cubicBezTo>
                    <a:pt x="493666" y="1478149"/>
                    <a:pt x="482236" y="1469259"/>
                    <a:pt x="470806" y="1446399"/>
                  </a:cubicBezTo>
                  <a:cubicBezTo>
                    <a:pt x="439056" y="1382899"/>
                    <a:pt x="440326" y="1177159"/>
                    <a:pt x="409846" y="1041269"/>
                  </a:cubicBezTo>
                  <a:cubicBezTo>
                    <a:pt x="378096" y="899029"/>
                    <a:pt x="331106" y="742819"/>
                    <a:pt x="277766" y="609469"/>
                  </a:cubicBezTo>
                  <a:cubicBezTo>
                    <a:pt x="230776" y="486279"/>
                    <a:pt x="166006" y="360549"/>
                    <a:pt x="112666" y="269109"/>
                  </a:cubicBezTo>
                  <a:cubicBezTo>
                    <a:pt x="74566" y="201799"/>
                    <a:pt x="9796" y="145919"/>
                    <a:pt x="906" y="102739"/>
                  </a:cubicBezTo>
                  <a:cubicBezTo>
                    <a:pt x="-2904" y="78609"/>
                    <a:pt x="5986" y="57019"/>
                    <a:pt x="14876" y="40509"/>
                  </a:cubicBezTo>
                  <a:cubicBezTo>
                    <a:pt x="21226" y="27809"/>
                    <a:pt x="31386" y="17649"/>
                    <a:pt x="45356" y="11299"/>
                  </a:cubicBezTo>
                  <a:cubicBezTo>
                    <a:pt x="61866" y="3679"/>
                    <a:pt x="88536" y="-2671"/>
                    <a:pt x="107586" y="1139"/>
                  </a:cubicBezTo>
                  <a:cubicBezTo>
                    <a:pt x="126636" y="4949"/>
                    <a:pt x="160926" y="35429"/>
                    <a:pt x="160926" y="3542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1" id="321"/>
          <p:cNvGrpSpPr/>
          <p:nvPr/>
        </p:nvGrpSpPr>
        <p:grpSpPr>
          <a:xfrm rot="0">
            <a:off x="2799398" y="2891790"/>
            <a:ext cx="335280" cy="1182052"/>
            <a:chOff x="0" y="0"/>
            <a:chExt cx="447040" cy="1576070"/>
          </a:xfrm>
        </p:grpSpPr>
        <p:sp>
          <p:nvSpPr>
            <p:cNvPr name="Freeform 322" id="322"/>
            <p:cNvSpPr/>
            <p:nvPr/>
          </p:nvSpPr>
          <p:spPr>
            <a:xfrm flipH="false" flipV="false" rot="0">
              <a:off x="49371" y="50311"/>
              <a:ext cx="345760" cy="1475277"/>
            </a:xfrm>
            <a:custGeom>
              <a:avLst/>
              <a:gdLst/>
              <a:ahLst/>
              <a:cxnLst/>
              <a:rect r="r" b="b" t="t" l="l"/>
              <a:pathLst>
                <a:path h="1475277" w="345760">
                  <a:moveTo>
                    <a:pt x="249079" y="69069"/>
                  </a:moveTo>
                  <a:cubicBezTo>
                    <a:pt x="334169" y="451339"/>
                    <a:pt x="344329" y="523729"/>
                    <a:pt x="345599" y="599929"/>
                  </a:cubicBezTo>
                  <a:cubicBezTo>
                    <a:pt x="346869" y="674859"/>
                    <a:pt x="340519" y="748519"/>
                    <a:pt x="330359" y="823449"/>
                  </a:cubicBezTo>
                  <a:cubicBezTo>
                    <a:pt x="320199" y="897109"/>
                    <a:pt x="306229" y="961879"/>
                    <a:pt x="284639" y="1045699"/>
                  </a:cubicBezTo>
                  <a:cubicBezTo>
                    <a:pt x="255429" y="1158729"/>
                    <a:pt x="203359" y="1380979"/>
                    <a:pt x="161449" y="1438129"/>
                  </a:cubicBezTo>
                  <a:cubicBezTo>
                    <a:pt x="146209" y="1459719"/>
                    <a:pt x="133509" y="1466069"/>
                    <a:pt x="115729" y="1471149"/>
                  </a:cubicBezTo>
                  <a:cubicBezTo>
                    <a:pt x="99219" y="1476229"/>
                    <a:pt x="76359" y="1477499"/>
                    <a:pt x="59849" y="1469879"/>
                  </a:cubicBezTo>
                  <a:cubicBezTo>
                    <a:pt x="38259" y="1459719"/>
                    <a:pt x="10319" y="1429239"/>
                    <a:pt x="3969" y="1407649"/>
                  </a:cubicBezTo>
                  <a:cubicBezTo>
                    <a:pt x="-2381" y="1389869"/>
                    <a:pt x="-1111" y="1368279"/>
                    <a:pt x="7779" y="1351769"/>
                  </a:cubicBezTo>
                  <a:cubicBezTo>
                    <a:pt x="19209" y="1331449"/>
                    <a:pt x="48419" y="1303509"/>
                    <a:pt x="72549" y="1298429"/>
                  </a:cubicBezTo>
                  <a:cubicBezTo>
                    <a:pt x="96679" y="1294619"/>
                    <a:pt x="134779" y="1306049"/>
                    <a:pt x="152559" y="1323829"/>
                  </a:cubicBezTo>
                  <a:cubicBezTo>
                    <a:pt x="170339" y="1340339"/>
                    <a:pt x="179229" y="1379709"/>
                    <a:pt x="176689" y="1402569"/>
                  </a:cubicBezTo>
                  <a:cubicBezTo>
                    <a:pt x="175419" y="1421619"/>
                    <a:pt x="162719" y="1440669"/>
                    <a:pt x="148749" y="1452099"/>
                  </a:cubicBezTo>
                  <a:cubicBezTo>
                    <a:pt x="136049" y="1464799"/>
                    <a:pt x="114459" y="1473689"/>
                    <a:pt x="96679" y="1474959"/>
                  </a:cubicBezTo>
                  <a:cubicBezTo>
                    <a:pt x="78899" y="1476229"/>
                    <a:pt x="57309" y="1472419"/>
                    <a:pt x="42069" y="1460989"/>
                  </a:cubicBezTo>
                  <a:cubicBezTo>
                    <a:pt x="23019" y="1447019"/>
                    <a:pt x="5239" y="1424159"/>
                    <a:pt x="1429" y="1388599"/>
                  </a:cubicBezTo>
                  <a:cubicBezTo>
                    <a:pt x="-7461" y="1312399"/>
                    <a:pt x="83979" y="1115549"/>
                    <a:pt x="110649" y="1008869"/>
                  </a:cubicBezTo>
                  <a:cubicBezTo>
                    <a:pt x="129699" y="932669"/>
                    <a:pt x="143669" y="875519"/>
                    <a:pt x="152559" y="809479"/>
                  </a:cubicBezTo>
                  <a:cubicBezTo>
                    <a:pt x="162719" y="745979"/>
                    <a:pt x="169069" y="683749"/>
                    <a:pt x="169069" y="617709"/>
                  </a:cubicBezTo>
                  <a:cubicBezTo>
                    <a:pt x="167799" y="550399"/>
                    <a:pt x="158909" y="486899"/>
                    <a:pt x="147479" y="409429"/>
                  </a:cubicBezTo>
                  <a:cubicBezTo>
                    <a:pt x="132239" y="309099"/>
                    <a:pt x="68739" y="123679"/>
                    <a:pt x="76359" y="66529"/>
                  </a:cubicBezTo>
                  <a:cubicBezTo>
                    <a:pt x="80169" y="47479"/>
                    <a:pt x="86519" y="39859"/>
                    <a:pt x="96679" y="29699"/>
                  </a:cubicBezTo>
                  <a:cubicBezTo>
                    <a:pt x="109379" y="16999"/>
                    <a:pt x="133509" y="3029"/>
                    <a:pt x="152559" y="489"/>
                  </a:cubicBezTo>
                  <a:cubicBezTo>
                    <a:pt x="172879" y="-2051"/>
                    <a:pt x="198279" y="5569"/>
                    <a:pt x="214789" y="16999"/>
                  </a:cubicBezTo>
                  <a:cubicBezTo>
                    <a:pt x="230029" y="27159"/>
                    <a:pt x="249079" y="69069"/>
                    <a:pt x="249079" y="6906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3" id="323"/>
          <p:cNvGrpSpPr/>
          <p:nvPr/>
        </p:nvGrpSpPr>
        <p:grpSpPr>
          <a:xfrm rot="0">
            <a:off x="2690812" y="3540442"/>
            <a:ext cx="400050" cy="479107"/>
            <a:chOff x="0" y="0"/>
            <a:chExt cx="533400" cy="638810"/>
          </a:xfrm>
        </p:grpSpPr>
        <p:sp>
          <p:nvSpPr>
            <p:cNvPr name="Freeform 324" id="324"/>
            <p:cNvSpPr/>
            <p:nvPr/>
          </p:nvSpPr>
          <p:spPr>
            <a:xfrm flipH="false" flipV="false" rot="0">
              <a:off x="48500" y="50569"/>
              <a:ext cx="434100" cy="536661"/>
            </a:xfrm>
            <a:custGeom>
              <a:avLst/>
              <a:gdLst/>
              <a:ahLst/>
              <a:cxnLst/>
              <a:rect r="r" b="b" t="t" l="l"/>
              <a:pathLst>
                <a:path h="536661" w="434100">
                  <a:moveTo>
                    <a:pt x="23890" y="387581"/>
                  </a:moveTo>
                  <a:cubicBezTo>
                    <a:pt x="180100" y="212321"/>
                    <a:pt x="200420" y="185651"/>
                    <a:pt x="218200" y="152631"/>
                  </a:cubicBezTo>
                  <a:cubicBezTo>
                    <a:pt x="237250" y="119611"/>
                    <a:pt x="247410" y="76431"/>
                    <a:pt x="265190" y="51031"/>
                  </a:cubicBezTo>
                  <a:cubicBezTo>
                    <a:pt x="276620" y="33251"/>
                    <a:pt x="288050" y="18011"/>
                    <a:pt x="304560" y="10391"/>
                  </a:cubicBezTo>
                  <a:cubicBezTo>
                    <a:pt x="319800" y="1501"/>
                    <a:pt x="342660" y="-2309"/>
                    <a:pt x="360440" y="1501"/>
                  </a:cubicBezTo>
                  <a:cubicBezTo>
                    <a:pt x="378220" y="4041"/>
                    <a:pt x="398540" y="12931"/>
                    <a:pt x="409970" y="28171"/>
                  </a:cubicBezTo>
                  <a:cubicBezTo>
                    <a:pt x="423940" y="45951"/>
                    <a:pt x="435370" y="85321"/>
                    <a:pt x="431560" y="108181"/>
                  </a:cubicBezTo>
                  <a:cubicBezTo>
                    <a:pt x="429020" y="127231"/>
                    <a:pt x="416320" y="145011"/>
                    <a:pt x="402350" y="156441"/>
                  </a:cubicBezTo>
                  <a:cubicBezTo>
                    <a:pt x="388380" y="167871"/>
                    <a:pt x="368060" y="176761"/>
                    <a:pt x="349010" y="178031"/>
                  </a:cubicBezTo>
                  <a:cubicBezTo>
                    <a:pt x="331230" y="178031"/>
                    <a:pt x="309640" y="174221"/>
                    <a:pt x="294400" y="161521"/>
                  </a:cubicBezTo>
                  <a:cubicBezTo>
                    <a:pt x="276620" y="147551"/>
                    <a:pt x="256300" y="113261"/>
                    <a:pt x="256300" y="87861"/>
                  </a:cubicBezTo>
                  <a:cubicBezTo>
                    <a:pt x="256300" y="63731"/>
                    <a:pt x="277890" y="29441"/>
                    <a:pt x="295670" y="15471"/>
                  </a:cubicBezTo>
                  <a:cubicBezTo>
                    <a:pt x="310910" y="2771"/>
                    <a:pt x="332500" y="-1039"/>
                    <a:pt x="350280" y="231"/>
                  </a:cubicBezTo>
                  <a:cubicBezTo>
                    <a:pt x="368060" y="1501"/>
                    <a:pt x="389650" y="7851"/>
                    <a:pt x="403620" y="21821"/>
                  </a:cubicBezTo>
                  <a:cubicBezTo>
                    <a:pt x="418860" y="38331"/>
                    <a:pt x="434100" y="68811"/>
                    <a:pt x="434100" y="99291"/>
                  </a:cubicBezTo>
                  <a:cubicBezTo>
                    <a:pt x="432830" y="142471"/>
                    <a:pt x="390920" y="208511"/>
                    <a:pt x="364250" y="254231"/>
                  </a:cubicBezTo>
                  <a:cubicBezTo>
                    <a:pt x="340120" y="296141"/>
                    <a:pt x="314720" y="327891"/>
                    <a:pt x="284240" y="365991"/>
                  </a:cubicBezTo>
                  <a:cubicBezTo>
                    <a:pt x="247410" y="411711"/>
                    <a:pt x="191530" y="480291"/>
                    <a:pt x="154700" y="508231"/>
                  </a:cubicBezTo>
                  <a:cubicBezTo>
                    <a:pt x="133110" y="523471"/>
                    <a:pt x="117870" y="533631"/>
                    <a:pt x="98820" y="536171"/>
                  </a:cubicBezTo>
                  <a:cubicBezTo>
                    <a:pt x="78500" y="538711"/>
                    <a:pt x="53100" y="531091"/>
                    <a:pt x="37860" y="519661"/>
                  </a:cubicBezTo>
                  <a:cubicBezTo>
                    <a:pt x="21350" y="508231"/>
                    <a:pt x="7380" y="485371"/>
                    <a:pt x="2300" y="467591"/>
                  </a:cubicBezTo>
                  <a:cubicBezTo>
                    <a:pt x="-1510" y="453621"/>
                    <a:pt x="-240" y="438381"/>
                    <a:pt x="3570" y="425681"/>
                  </a:cubicBezTo>
                  <a:cubicBezTo>
                    <a:pt x="6110" y="411711"/>
                    <a:pt x="23890" y="387581"/>
                    <a:pt x="23890" y="38758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5" id="325"/>
          <p:cNvGrpSpPr/>
          <p:nvPr/>
        </p:nvGrpSpPr>
        <p:grpSpPr>
          <a:xfrm rot="0">
            <a:off x="2786062" y="3474720"/>
            <a:ext cx="309562" cy="569595"/>
            <a:chOff x="0" y="0"/>
            <a:chExt cx="412750" cy="759460"/>
          </a:xfrm>
        </p:grpSpPr>
        <p:sp>
          <p:nvSpPr>
            <p:cNvPr name="Freeform 326" id="326"/>
            <p:cNvSpPr/>
            <p:nvPr/>
          </p:nvSpPr>
          <p:spPr>
            <a:xfrm flipH="false" flipV="false" rot="0">
              <a:off x="48876" y="49741"/>
              <a:ext cx="314661" cy="660944"/>
            </a:xfrm>
            <a:custGeom>
              <a:avLst/>
              <a:gdLst/>
              <a:ahLst/>
              <a:cxnLst/>
              <a:rect r="r" b="b" t="t" l="l"/>
              <a:pathLst>
                <a:path h="660944" w="314661">
                  <a:moveTo>
                    <a:pt x="1924" y="543349"/>
                  </a:moveTo>
                  <a:cubicBezTo>
                    <a:pt x="104794" y="246169"/>
                    <a:pt x="118764" y="93769"/>
                    <a:pt x="147974" y="44239"/>
                  </a:cubicBezTo>
                  <a:cubicBezTo>
                    <a:pt x="160674" y="23919"/>
                    <a:pt x="174644" y="13759"/>
                    <a:pt x="191154" y="7409"/>
                  </a:cubicBezTo>
                  <a:cubicBezTo>
                    <a:pt x="207664" y="-211"/>
                    <a:pt x="229254" y="-2751"/>
                    <a:pt x="247034" y="3599"/>
                  </a:cubicBezTo>
                  <a:cubicBezTo>
                    <a:pt x="269894" y="11219"/>
                    <a:pt x="299104" y="37889"/>
                    <a:pt x="309264" y="59479"/>
                  </a:cubicBezTo>
                  <a:cubicBezTo>
                    <a:pt x="316884" y="77259"/>
                    <a:pt x="315614" y="98849"/>
                    <a:pt x="310534" y="116629"/>
                  </a:cubicBezTo>
                  <a:cubicBezTo>
                    <a:pt x="304184" y="133139"/>
                    <a:pt x="291484" y="152189"/>
                    <a:pt x="276244" y="162349"/>
                  </a:cubicBezTo>
                  <a:cubicBezTo>
                    <a:pt x="262274" y="172509"/>
                    <a:pt x="239414" y="178859"/>
                    <a:pt x="221634" y="177589"/>
                  </a:cubicBezTo>
                  <a:cubicBezTo>
                    <a:pt x="203854" y="177589"/>
                    <a:pt x="182264" y="171239"/>
                    <a:pt x="168294" y="158539"/>
                  </a:cubicBezTo>
                  <a:cubicBezTo>
                    <a:pt x="151784" y="142029"/>
                    <a:pt x="134004" y="105199"/>
                    <a:pt x="136544" y="81069"/>
                  </a:cubicBezTo>
                  <a:cubicBezTo>
                    <a:pt x="139084" y="56939"/>
                    <a:pt x="163214" y="23919"/>
                    <a:pt x="182264" y="11219"/>
                  </a:cubicBezTo>
                  <a:cubicBezTo>
                    <a:pt x="197504" y="1059"/>
                    <a:pt x="220364" y="-1481"/>
                    <a:pt x="238144" y="1059"/>
                  </a:cubicBezTo>
                  <a:cubicBezTo>
                    <a:pt x="255924" y="3599"/>
                    <a:pt x="276244" y="13759"/>
                    <a:pt x="288944" y="26459"/>
                  </a:cubicBezTo>
                  <a:cubicBezTo>
                    <a:pt x="301644" y="39159"/>
                    <a:pt x="310534" y="53129"/>
                    <a:pt x="313074" y="78529"/>
                  </a:cubicBezTo>
                  <a:cubicBezTo>
                    <a:pt x="320694" y="138219"/>
                    <a:pt x="272434" y="300779"/>
                    <a:pt x="244494" y="394759"/>
                  </a:cubicBezTo>
                  <a:cubicBezTo>
                    <a:pt x="222904" y="472229"/>
                    <a:pt x="189884" y="563669"/>
                    <a:pt x="169564" y="603039"/>
                  </a:cubicBezTo>
                  <a:cubicBezTo>
                    <a:pt x="160674" y="620819"/>
                    <a:pt x="156864" y="629709"/>
                    <a:pt x="146704" y="638599"/>
                  </a:cubicBezTo>
                  <a:cubicBezTo>
                    <a:pt x="136544" y="647489"/>
                    <a:pt x="123844" y="656379"/>
                    <a:pt x="108604" y="658919"/>
                  </a:cubicBezTo>
                  <a:cubicBezTo>
                    <a:pt x="90824" y="662729"/>
                    <a:pt x="64154" y="661459"/>
                    <a:pt x="46374" y="652569"/>
                  </a:cubicBezTo>
                  <a:cubicBezTo>
                    <a:pt x="28594" y="643679"/>
                    <a:pt x="10814" y="624629"/>
                    <a:pt x="3194" y="605579"/>
                  </a:cubicBezTo>
                  <a:cubicBezTo>
                    <a:pt x="-3156" y="587799"/>
                    <a:pt x="1924" y="543349"/>
                    <a:pt x="1924" y="54334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7" id="327"/>
          <p:cNvGrpSpPr/>
          <p:nvPr/>
        </p:nvGrpSpPr>
        <p:grpSpPr>
          <a:xfrm rot="0">
            <a:off x="2830830" y="3480435"/>
            <a:ext cx="331470" cy="597218"/>
            <a:chOff x="0" y="0"/>
            <a:chExt cx="441960" cy="796290"/>
          </a:xfrm>
        </p:grpSpPr>
        <p:sp>
          <p:nvSpPr>
            <p:cNvPr name="Freeform 328" id="328"/>
            <p:cNvSpPr/>
            <p:nvPr/>
          </p:nvSpPr>
          <p:spPr>
            <a:xfrm flipH="false" flipV="false" rot="0">
              <a:off x="47413" y="49662"/>
              <a:ext cx="344129" cy="696984"/>
            </a:xfrm>
            <a:custGeom>
              <a:avLst/>
              <a:gdLst/>
              <a:ahLst/>
              <a:cxnLst/>
              <a:rect r="r" b="b" t="t" l="l"/>
              <a:pathLst>
                <a:path h="696984" w="344129">
                  <a:moveTo>
                    <a:pt x="3387" y="577718"/>
                  </a:moveTo>
                  <a:cubicBezTo>
                    <a:pt x="153247" y="150998"/>
                    <a:pt x="157057" y="77338"/>
                    <a:pt x="179917" y="41778"/>
                  </a:cubicBezTo>
                  <a:cubicBezTo>
                    <a:pt x="192617" y="22728"/>
                    <a:pt x="206587" y="12568"/>
                    <a:pt x="223097" y="6218"/>
                  </a:cubicBezTo>
                  <a:cubicBezTo>
                    <a:pt x="240877" y="-132"/>
                    <a:pt x="262467" y="-2672"/>
                    <a:pt x="280247" y="3678"/>
                  </a:cubicBezTo>
                  <a:cubicBezTo>
                    <a:pt x="301837" y="12568"/>
                    <a:pt x="331047" y="40508"/>
                    <a:pt x="339937" y="62098"/>
                  </a:cubicBezTo>
                  <a:cubicBezTo>
                    <a:pt x="346287" y="79878"/>
                    <a:pt x="345017" y="102738"/>
                    <a:pt x="338667" y="119248"/>
                  </a:cubicBezTo>
                  <a:cubicBezTo>
                    <a:pt x="332317" y="135758"/>
                    <a:pt x="318347" y="153538"/>
                    <a:pt x="303107" y="163698"/>
                  </a:cubicBezTo>
                  <a:cubicBezTo>
                    <a:pt x="287867" y="173858"/>
                    <a:pt x="266277" y="178938"/>
                    <a:pt x="248497" y="177668"/>
                  </a:cubicBezTo>
                  <a:cubicBezTo>
                    <a:pt x="230717" y="176398"/>
                    <a:pt x="209127" y="168778"/>
                    <a:pt x="196427" y="156078"/>
                  </a:cubicBezTo>
                  <a:cubicBezTo>
                    <a:pt x="179917" y="139568"/>
                    <a:pt x="165947" y="100198"/>
                    <a:pt x="167217" y="77338"/>
                  </a:cubicBezTo>
                  <a:cubicBezTo>
                    <a:pt x="167217" y="58288"/>
                    <a:pt x="177377" y="39238"/>
                    <a:pt x="191347" y="26538"/>
                  </a:cubicBezTo>
                  <a:cubicBezTo>
                    <a:pt x="209127" y="11298"/>
                    <a:pt x="248497" y="-132"/>
                    <a:pt x="271357" y="1138"/>
                  </a:cubicBezTo>
                  <a:cubicBezTo>
                    <a:pt x="290407" y="3678"/>
                    <a:pt x="308187" y="16378"/>
                    <a:pt x="320887" y="29078"/>
                  </a:cubicBezTo>
                  <a:cubicBezTo>
                    <a:pt x="332317" y="43048"/>
                    <a:pt x="341207" y="58288"/>
                    <a:pt x="343747" y="81148"/>
                  </a:cubicBezTo>
                  <a:cubicBezTo>
                    <a:pt x="347557" y="125598"/>
                    <a:pt x="322157" y="201798"/>
                    <a:pt x="300567" y="276728"/>
                  </a:cubicBezTo>
                  <a:cubicBezTo>
                    <a:pt x="271357" y="380868"/>
                    <a:pt x="198967" y="584068"/>
                    <a:pt x="169757" y="641218"/>
                  </a:cubicBezTo>
                  <a:cubicBezTo>
                    <a:pt x="159597" y="660268"/>
                    <a:pt x="155787" y="666618"/>
                    <a:pt x="145627" y="675508"/>
                  </a:cubicBezTo>
                  <a:cubicBezTo>
                    <a:pt x="135467" y="685668"/>
                    <a:pt x="122767" y="693288"/>
                    <a:pt x="107527" y="695828"/>
                  </a:cubicBezTo>
                  <a:cubicBezTo>
                    <a:pt x="89747" y="698368"/>
                    <a:pt x="63077" y="697098"/>
                    <a:pt x="45297" y="688208"/>
                  </a:cubicBezTo>
                  <a:cubicBezTo>
                    <a:pt x="27517" y="679318"/>
                    <a:pt x="9737" y="658998"/>
                    <a:pt x="3387" y="641218"/>
                  </a:cubicBezTo>
                  <a:cubicBezTo>
                    <a:pt x="-4233" y="622168"/>
                    <a:pt x="3387" y="577718"/>
                    <a:pt x="3387" y="57771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9" id="329"/>
          <p:cNvGrpSpPr/>
          <p:nvPr/>
        </p:nvGrpSpPr>
        <p:grpSpPr>
          <a:xfrm rot="0">
            <a:off x="2844165" y="3496628"/>
            <a:ext cx="279082" cy="621982"/>
            <a:chOff x="0" y="0"/>
            <a:chExt cx="372110" cy="829310"/>
          </a:xfrm>
        </p:grpSpPr>
        <p:sp>
          <p:nvSpPr>
            <p:cNvPr name="Freeform 330" id="330"/>
            <p:cNvSpPr/>
            <p:nvPr/>
          </p:nvSpPr>
          <p:spPr>
            <a:xfrm flipH="false" flipV="false" rot="0">
              <a:off x="49971" y="50025"/>
              <a:ext cx="272955" cy="727375"/>
            </a:xfrm>
            <a:custGeom>
              <a:avLst/>
              <a:gdLst/>
              <a:ahLst/>
              <a:cxnLst/>
              <a:rect r="r" b="b" t="t" l="l"/>
              <a:pathLst>
                <a:path h="727375" w="272955">
                  <a:moveTo>
                    <a:pt x="829" y="620535"/>
                  </a:moveTo>
                  <a:cubicBezTo>
                    <a:pt x="116399" y="24905"/>
                    <a:pt x="127829" y="17285"/>
                    <a:pt x="143069" y="9665"/>
                  </a:cubicBezTo>
                  <a:cubicBezTo>
                    <a:pt x="159579" y="2045"/>
                    <a:pt x="181169" y="-3035"/>
                    <a:pt x="200219" y="2045"/>
                  </a:cubicBezTo>
                  <a:cubicBezTo>
                    <a:pt x="221809" y="8395"/>
                    <a:pt x="253559" y="33795"/>
                    <a:pt x="264989" y="54115"/>
                  </a:cubicBezTo>
                  <a:cubicBezTo>
                    <a:pt x="273879" y="70625"/>
                    <a:pt x="273879" y="92215"/>
                    <a:pt x="270069" y="109995"/>
                  </a:cubicBezTo>
                  <a:cubicBezTo>
                    <a:pt x="264989" y="127775"/>
                    <a:pt x="254829" y="146825"/>
                    <a:pt x="239589" y="158255"/>
                  </a:cubicBezTo>
                  <a:cubicBezTo>
                    <a:pt x="220539" y="170955"/>
                    <a:pt x="179899" y="178575"/>
                    <a:pt x="157039" y="174765"/>
                  </a:cubicBezTo>
                  <a:cubicBezTo>
                    <a:pt x="139259" y="169685"/>
                    <a:pt x="121479" y="155715"/>
                    <a:pt x="111319" y="141745"/>
                  </a:cubicBezTo>
                  <a:cubicBezTo>
                    <a:pt x="101159" y="126505"/>
                    <a:pt x="92269" y="106185"/>
                    <a:pt x="94809" y="87135"/>
                  </a:cubicBezTo>
                  <a:cubicBezTo>
                    <a:pt x="97349" y="64275"/>
                    <a:pt x="116399" y="28715"/>
                    <a:pt x="135449" y="14745"/>
                  </a:cubicBezTo>
                  <a:cubicBezTo>
                    <a:pt x="150689" y="3315"/>
                    <a:pt x="172279" y="-495"/>
                    <a:pt x="190059" y="775"/>
                  </a:cubicBezTo>
                  <a:cubicBezTo>
                    <a:pt x="207839" y="2045"/>
                    <a:pt x="229429" y="10935"/>
                    <a:pt x="242129" y="22365"/>
                  </a:cubicBezTo>
                  <a:cubicBezTo>
                    <a:pt x="256099" y="35065"/>
                    <a:pt x="266259" y="49035"/>
                    <a:pt x="270069" y="71895"/>
                  </a:cubicBezTo>
                  <a:cubicBezTo>
                    <a:pt x="280229" y="115075"/>
                    <a:pt x="261179" y="195085"/>
                    <a:pt x="249749" y="272555"/>
                  </a:cubicBezTo>
                  <a:cubicBezTo>
                    <a:pt x="234509" y="380505"/>
                    <a:pt x="202759" y="588785"/>
                    <a:pt x="174819" y="657365"/>
                  </a:cubicBezTo>
                  <a:cubicBezTo>
                    <a:pt x="164659" y="684035"/>
                    <a:pt x="157039" y="698005"/>
                    <a:pt x="140529" y="710705"/>
                  </a:cubicBezTo>
                  <a:cubicBezTo>
                    <a:pt x="125289" y="722135"/>
                    <a:pt x="99889" y="728485"/>
                    <a:pt x="80839" y="727215"/>
                  </a:cubicBezTo>
                  <a:cubicBezTo>
                    <a:pt x="60519" y="725945"/>
                    <a:pt x="36389" y="711975"/>
                    <a:pt x="23689" y="699275"/>
                  </a:cubicBezTo>
                  <a:cubicBezTo>
                    <a:pt x="12259" y="689115"/>
                    <a:pt x="5909" y="676415"/>
                    <a:pt x="2099" y="662445"/>
                  </a:cubicBezTo>
                  <a:cubicBezTo>
                    <a:pt x="-1711" y="649745"/>
                    <a:pt x="829" y="620535"/>
                    <a:pt x="829" y="62053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1" id="331"/>
          <p:cNvGrpSpPr/>
          <p:nvPr/>
        </p:nvGrpSpPr>
        <p:grpSpPr>
          <a:xfrm rot="0">
            <a:off x="2890838" y="3502342"/>
            <a:ext cx="326708" cy="608648"/>
            <a:chOff x="0" y="0"/>
            <a:chExt cx="435610" cy="811530"/>
          </a:xfrm>
        </p:grpSpPr>
        <p:sp>
          <p:nvSpPr>
            <p:cNvPr name="Freeform 332" id="332"/>
            <p:cNvSpPr/>
            <p:nvPr/>
          </p:nvSpPr>
          <p:spPr>
            <a:xfrm flipH="false" flipV="false" rot="0">
              <a:off x="48876" y="50292"/>
              <a:ext cx="336055" cy="711564"/>
            </a:xfrm>
            <a:custGeom>
              <a:avLst/>
              <a:gdLst/>
              <a:ahLst/>
              <a:cxnLst/>
              <a:rect r="r" b="b" t="t" l="l"/>
              <a:pathLst>
                <a:path h="711564" w="336055">
                  <a:moveTo>
                    <a:pt x="1924" y="592328"/>
                  </a:moveTo>
                  <a:cubicBezTo>
                    <a:pt x="120034" y="258318"/>
                    <a:pt x="137814" y="94488"/>
                    <a:pt x="169564" y="43688"/>
                  </a:cubicBezTo>
                  <a:cubicBezTo>
                    <a:pt x="183534" y="22098"/>
                    <a:pt x="196234" y="13208"/>
                    <a:pt x="212744" y="6858"/>
                  </a:cubicBezTo>
                  <a:cubicBezTo>
                    <a:pt x="229254" y="-762"/>
                    <a:pt x="252114" y="-2032"/>
                    <a:pt x="269894" y="3048"/>
                  </a:cubicBezTo>
                  <a:cubicBezTo>
                    <a:pt x="286404" y="6858"/>
                    <a:pt x="305454" y="19558"/>
                    <a:pt x="316884" y="33528"/>
                  </a:cubicBezTo>
                  <a:cubicBezTo>
                    <a:pt x="328314" y="47498"/>
                    <a:pt x="337204" y="69088"/>
                    <a:pt x="335934" y="88138"/>
                  </a:cubicBezTo>
                  <a:cubicBezTo>
                    <a:pt x="333394" y="110998"/>
                    <a:pt x="316884" y="147828"/>
                    <a:pt x="297834" y="161798"/>
                  </a:cubicBezTo>
                  <a:cubicBezTo>
                    <a:pt x="277514" y="175768"/>
                    <a:pt x="236874" y="178308"/>
                    <a:pt x="215284" y="171958"/>
                  </a:cubicBezTo>
                  <a:cubicBezTo>
                    <a:pt x="196234" y="165608"/>
                    <a:pt x="180994" y="150368"/>
                    <a:pt x="170834" y="135128"/>
                  </a:cubicBezTo>
                  <a:cubicBezTo>
                    <a:pt x="161944" y="119888"/>
                    <a:pt x="156864" y="98298"/>
                    <a:pt x="158134" y="79248"/>
                  </a:cubicBezTo>
                  <a:cubicBezTo>
                    <a:pt x="159404" y="61468"/>
                    <a:pt x="167024" y="41148"/>
                    <a:pt x="180994" y="28448"/>
                  </a:cubicBezTo>
                  <a:cubicBezTo>
                    <a:pt x="198774" y="11938"/>
                    <a:pt x="236874" y="-762"/>
                    <a:pt x="259734" y="508"/>
                  </a:cubicBezTo>
                  <a:cubicBezTo>
                    <a:pt x="278784" y="1778"/>
                    <a:pt x="297834" y="13208"/>
                    <a:pt x="310534" y="27178"/>
                  </a:cubicBezTo>
                  <a:cubicBezTo>
                    <a:pt x="323234" y="39878"/>
                    <a:pt x="332124" y="52578"/>
                    <a:pt x="334664" y="77978"/>
                  </a:cubicBezTo>
                  <a:cubicBezTo>
                    <a:pt x="342284" y="140208"/>
                    <a:pt x="287674" y="314198"/>
                    <a:pt x="257194" y="415798"/>
                  </a:cubicBezTo>
                  <a:cubicBezTo>
                    <a:pt x="231794" y="503428"/>
                    <a:pt x="197504" y="606298"/>
                    <a:pt x="168294" y="654558"/>
                  </a:cubicBezTo>
                  <a:cubicBezTo>
                    <a:pt x="154324" y="678688"/>
                    <a:pt x="145434" y="692658"/>
                    <a:pt x="127654" y="701548"/>
                  </a:cubicBezTo>
                  <a:cubicBezTo>
                    <a:pt x="109874" y="711708"/>
                    <a:pt x="83204" y="712978"/>
                    <a:pt x="65424" y="710438"/>
                  </a:cubicBezTo>
                  <a:cubicBezTo>
                    <a:pt x="50184" y="707898"/>
                    <a:pt x="37484" y="699008"/>
                    <a:pt x="27324" y="690118"/>
                  </a:cubicBezTo>
                  <a:cubicBezTo>
                    <a:pt x="17164" y="681228"/>
                    <a:pt x="7004" y="669798"/>
                    <a:pt x="3194" y="655828"/>
                  </a:cubicBezTo>
                  <a:cubicBezTo>
                    <a:pt x="-3156" y="638048"/>
                    <a:pt x="1924" y="592328"/>
                    <a:pt x="1924" y="59232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3" id="333"/>
          <p:cNvGrpSpPr/>
          <p:nvPr/>
        </p:nvGrpSpPr>
        <p:grpSpPr>
          <a:xfrm rot="0">
            <a:off x="2866072" y="3293745"/>
            <a:ext cx="301942" cy="730568"/>
            <a:chOff x="0" y="0"/>
            <a:chExt cx="402590" cy="974090"/>
          </a:xfrm>
        </p:grpSpPr>
        <p:sp>
          <p:nvSpPr>
            <p:cNvPr name="Freeform 334" id="334"/>
            <p:cNvSpPr/>
            <p:nvPr/>
          </p:nvSpPr>
          <p:spPr>
            <a:xfrm flipH="false" flipV="false" rot="0">
              <a:off x="50089" y="49360"/>
              <a:ext cx="302611" cy="873925"/>
            </a:xfrm>
            <a:custGeom>
              <a:avLst/>
              <a:gdLst/>
              <a:ahLst/>
              <a:cxnLst/>
              <a:rect r="r" b="b" t="t" l="l"/>
              <a:pathLst>
                <a:path h="873925" w="302611">
                  <a:moveTo>
                    <a:pt x="3251" y="758360"/>
                  </a:moveTo>
                  <a:cubicBezTo>
                    <a:pt x="135331" y="223690"/>
                    <a:pt x="87071" y="122090"/>
                    <a:pt x="103581" y="68750"/>
                  </a:cubicBezTo>
                  <a:cubicBezTo>
                    <a:pt x="113741" y="38270"/>
                    <a:pt x="137871" y="16680"/>
                    <a:pt x="158191" y="6520"/>
                  </a:cubicBezTo>
                  <a:cubicBezTo>
                    <a:pt x="175971" y="-2370"/>
                    <a:pt x="198831" y="-1100"/>
                    <a:pt x="215341" y="3980"/>
                  </a:cubicBezTo>
                  <a:cubicBezTo>
                    <a:pt x="233121" y="9060"/>
                    <a:pt x="250901" y="21760"/>
                    <a:pt x="262331" y="35730"/>
                  </a:cubicBezTo>
                  <a:cubicBezTo>
                    <a:pt x="272491" y="50970"/>
                    <a:pt x="281381" y="71290"/>
                    <a:pt x="280111" y="90340"/>
                  </a:cubicBezTo>
                  <a:cubicBezTo>
                    <a:pt x="277571" y="113200"/>
                    <a:pt x="257251" y="148760"/>
                    <a:pt x="239471" y="162730"/>
                  </a:cubicBezTo>
                  <a:cubicBezTo>
                    <a:pt x="224231" y="175430"/>
                    <a:pt x="202641" y="179240"/>
                    <a:pt x="184861" y="177970"/>
                  </a:cubicBezTo>
                  <a:cubicBezTo>
                    <a:pt x="167081" y="176700"/>
                    <a:pt x="145491" y="169080"/>
                    <a:pt x="132791" y="156380"/>
                  </a:cubicBezTo>
                  <a:cubicBezTo>
                    <a:pt x="116281" y="139870"/>
                    <a:pt x="101041" y="101770"/>
                    <a:pt x="102311" y="78910"/>
                  </a:cubicBezTo>
                  <a:cubicBezTo>
                    <a:pt x="103581" y="59860"/>
                    <a:pt x="113741" y="39540"/>
                    <a:pt x="126441" y="26840"/>
                  </a:cubicBezTo>
                  <a:cubicBezTo>
                    <a:pt x="139141" y="14140"/>
                    <a:pt x="159461" y="3980"/>
                    <a:pt x="177241" y="1440"/>
                  </a:cubicBezTo>
                  <a:cubicBezTo>
                    <a:pt x="195021" y="-1100"/>
                    <a:pt x="217881" y="170"/>
                    <a:pt x="233121" y="11600"/>
                  </a:cubicBezTo>
                  <a:cubicBezTo>
                    <a:pt x="252171" y="24300"/>
                    <a:pt x="267411" y="48430"/>
                    <a:pt x="278841" y="80180"/>
                  </a:cubicBezTo>
                  <a:cubicBezTo>
                    <a:pt x="299161" y="139870"/>
                    <a:pt x="306781" y="271950"/>
                    <a:pt x="300431" y="351960"/>
                  </a:cubicBezTo>
                  <a:cubicBezTo>
                    <a:pt x="296621" y="419270"/>
                    <a:pt x="278841" y="464990"/>
                    <a:pt x="261061" y="531030"/>
                  </a:cubicBezTo>
                  <a:cubicBezTo>
                    <a:pt x="239471" y="614850"/>
                    <a:pt x="201371" y="758360"/>
                    <a:pt x="173431" y="811700"/>
                  </a:cubicBezTo>
                  <a:cubicBezTo>
                    <a:pt x="159461" y="837100"/>
                    <a:pt x="150571" y="851070"/>
                    <a:pt x="134061" y="861230"/>
                  </a:cubicBezTo>
                  <a:cubicBezTo>
                    <a:pt x="117551" y="871390"/>
                    <a:pt x="90881" y="876470"/>
                    <a:pt x="71831" y="872660"/>
                  </a:cubicBezTo>
                  <a:cubicBezTo>
                    <a:pt x="52781" y="868850"/>
                    <a:pt x="29921" y="853610"/>
                    <a:pt x="18491" y="839640"/>
                  </a:cubicBezTo>
                  <a:cubicBezTo>
                    <a:pt x="8331" y="828210"/>
                    <a:pt x="3251" y="814240"/>
                    <a:pt x="711" y="801540"/>
                  </a:cubicBezTo>
                  <a:cubicBezTo>
                    <a:pt x="-1829" y="787570"/>
                    <a:pt x="3251" y="758360"/>
                    <a:pt x="3251" y="75836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5" id="335"/>
          <p:cNvGrpSpPr/>
          <p:nvPr/>
        </p:nvGrpSpPr>
        <p:grpSpPr>
          <a:xfrm rot="0">
            <a:off x="2919412" y="3199448"/>
            <a:ext cx="265747" cy="715328"/>
            <a:chOff x="0" y="0"/>
            <a:chExt cx="354330" cy="953770"/>
          </a:xfrm>
        </p:grpSpPr>
        <p:sp>
          <p:nvSpPr>
            <p:cNvPr name="Freeform 336" id="336"/>
            <p:cNvSpPr/>
            <p:nvPr/>
          </p:nvSpPr>
          <p:spPr>
            <a:xfrm flipH="false" flipV="false" rot="0">
              <a:off x="50800" y="50244"/>
              <a:ext cx="256904" cy="851948"/>
            </a:xfrm>
            <a:custGeom>
              <a:avLst/>
              <a:gdLst/>
              <a:ahLst/>
              <a:cxnLst/>
              <a:rect r="r" b="b" t="t" l="l"/>
              <a:pathLst>
                <a:path h="851948" w="256904">
                  <a:moveTo>
                    <a:pt x="73660" y="763826"/>
                  </a:moveTo>
                  <a:cubicBezTo>
                    <a:pt x="71120" y="489506"/>
                    <a:pt x="67310" y="448866"/>
                    <a:pt x="58420" y="387906"/>
                  </a:cubicBezTo>
                  <a:cubicBezTo>
                    <a:pt x="45720" y="301546"/>
                    <a:pt x="-6350" y="138986"/>
                    <a:pt x="1270" y="80566"/>
                  </a:cubicBezTo>
                  <a:cubicBezTo>
                    <a:pt x="3810" y="55166"/>
                    <a:pt x="10160" y="41196"/>
                    <a:pt x="24130" y="28496"/>
                  </a:cubicBezTo>
                  <a:cubicBezTo>
                    <a:pt x="41910" y="13256"/>
                    <a:pt x="80010" y="-714"/>
                    <a:pt x="102870" y="1826"/>
                  </a:cubicBezTo>
                  <a:cubicBezTo>
                    <a:pt x="121920" y="3096"/>
                    <a:pt x="140970" y="14526"/>
                    <a:pt x="153670" y="27226"/>
                  </a:cubicBezTo>
                  <a:cubicBezTo>
                    <a:pt x="166370" y="41196"/>
                    <a:pt x="175260" y="61516"/>
                    <a:pt x="177800" y="79296"/>
                  </a:cubicBezTo>
                  <a:cubicBezTo>
                    <a:pt x="180340" y="97076"/>
                    <a:pt x="176530" y="118666"/>
                    <a:pt x="166370" y="135176"/>
                  </a:cubicBezTo>
                  <a:cubicBezTo>
                    <a:pt x="152400" y="152956"/>
                    <a:pt x="118110" y="174546"/>
                    <a:pt x="95250" y="178356"/>
                  </a:cubicBezTo>
                  <a:cubicBezTo>
                    <a:pt x="76200" y="180896"/>
                    <a:pt x="54610" y="174546"/>
                    <a:pt x="40640" y="163116"/>
                  </a:cubicBezTo>
                  <a:cubicBezTo>
                    <a:pt x="21590" y="149146"/>
                    <a:pt x="1270" y="114856"/>
                    <a:pt x="0" y="89456"/>
                  </a:cubicBezTo>
                  <a:cubicBezTo>
                    <a:pt x="0" y="65326"/>
                    <a:pt x="21590" y="31036"/>
                    <a:pt x="39370" y="15796"/>
                  </a:cubicBezTo>
                  <a:cubicBezTo>
                    <a:pt x="53340" y="4366"/>
                    <a:pt x="74930" y="-1984"/>
                    <a:pt x="93980" y="556"/>
                  </a:cubicBezTo>
                  <a:cubicBezTo>
                    <a:pt x="116840" y="3096"/>
                    <a:pt x="147320" y="18336"/>
                    <a:pt x="165100" y="42466"/>
                  </a:cubicBezTo>
                  <a:cubicBezTo>
                    <a:pt x="193040" y="79296"/>
                    <a:pt x="196850" y="151686"/>
                    <a:pt x="210820" y="220266"/>
                  </a:cubicBezTo>
                  <a:cubicBezTo>
                    <a:pt x="227330" y="312976"/>
                    <a:pt x="246380" y="448866"/>
                    <a:pt x="252730" y="546656"/>
                  </a:cubicBezTo>
                  <a:cubicBezTo>
                    <a:pt x="256540" y="626666"/>
                    <a:pt x="260350" y="714296"/>
                    <a:pt x="251460" y="763826"/>
                  </a:cubicBezTo>
                  <a:cubicBezTo>
                    <a:pt x="246380" y="790496"/>
                    <a:pt x="242570" y="808276"/>
                    <a:pt x="228600" y="822246"/>
                  </a:cubicBezTo>
                  <a:cubicBezTo>
                    <a:pt x="215900" y="837486"/>
                    <a:pt x="193040" y="848916"/>
                    <a:pt x="172720" y="851456"/>
                  </a:cubicBezTo>
                  <a:cubicBezTo>
                    <a:pt x="153670" y="853996"/>
                    <a:pt x="127000" y="846376"/>
                    <a:pt x="111760" y="836216"/>
                  </a:cubicBezTo>
                  <a:cubicBezTo>
                    <a:pt x="99060" y="828596"/>
                    <a:pt x="90170" y="817166"/>
                    <a:pt x="83820" y="804466"/>
                  </a:cubicBezTo>
                  <a:cubicBezTo>
                    <a:pt x="77470" y="793036"/>
                    <a:pt x="73660" y="763826"/>
                    <a:pt x="73660" y="76382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7" id="337"/>
          <p:cNvGrpSpPr/>
          <p:nvPr/>
        </p:nvGrpSpPr>
        <p:grpSpPr>
          <a:xfrm rot="0">
            <a:off x="2930842" y="3078480"/>
            <a:ext cx="245745" cy="763905"/>
            <a:chOff x="0" y="0"/>
            <a:chExt cx="327660" cy="1018540"/>
          </a:xfrm>
        </p:grpSpPr>
        <p:sp>
          <p:nvSpPr>
            <p:cNvPr name="Freeform 338" id="338"/>
            <p:cNvSpPr/>
            <p:nvPr/>
          </p:nvSpPr>
          <p:spPr>
            <a:xfrm flipH="false" flipV="false" rot="0">
              <a:off x="48996" y="50800"/>
              <a:ext cx="214679" cy="918528"/>
            </a:xfrm>
            <a:custGeom>
              <a:avLst/>
              <a:gdLst/>
              <a:ahLst/>
              <a:cxnLst/>
              <a:rect r="r" b="b" t="t" l="l"/>
              <a:pathLst>
                <a:path h="918528" w="214679">
                  <a:moveTo>
                    <a:pt x="178334" y="76200"/>
                  </a:moveTo>
                  <a:cubicBezTo>
                    <a:pt x="229134" y="614680"/>
                    <a:pt x="216434" y="773430"/>
                    <a:pt x="201194" y="835660"/>
                  </a:cubicBezTo>
                  <a:cubicBezTo>
                    <a:pt x="194844" y="862330"/>
                    <a:pt x="191034" y="875030"/>
                    <a:pt x="178334" y="887730"/>
                  </a:cubicBezTo>
                  <a:cubicBezTo>
                    <a:pt x="166904" y="901700"/>
                    <a:pt x="146584" y="913130"/>
                    <a:pt x="130074" y="916940"/>
                  </a:cubicBezTo>
                  <a:cubicBezTo>
                    <a:pt x="112294" y="919480"/>
                    <a:pt x="89434" y="918210"/>
                    <a:pt x="72924" y="909320"/>
                  </a:cubicBezTo>
                  <a:cubicBezTo>
                    <a:pt x="53874" y="896620"/>
                    <a:pt x="28474" y="864870"/>
                    <a:pt x="24664" y="840740"/>
                  </a:cubicBezTo>
                  <a:cubicBezTo>
                    <a:pt x="20854" y="816610"/>
                    <a:pt x="37364" y="779780"/>
                    <a:pt x="52604" y="763270"/>
                  </a:cubicBezTo>
                  <a:cubicBezTo>
                    <a:pt x="66574" y="749300"/>
                    <a:pt x="86894" y="741680"/>
                    <a:pt x="105944" y="740410"/>
                  </a:cubicBezTo>
                  <a:cubicBezTo>
                    <a:pt x="123724" y="739140"/>
                    <a:pt x="145314" y="742950"/>
                    <a:pt x="160554" y="754380"/>
                  </a:cubicBezTo>
                  <a:cubicBezTo>
                    <a:pt x="178334" y="768350"/>
                    <a:pt x="198654" y="803910"/>
                    <a:pt x="201194" y="826770"/>
                  </a:cubicBezTo>
                  <a:cubicBezTo>
                    <a:pt x="203734" y="845820"/>
                    <a:pt x="194844" y="866140"/>
                    <a:pt x="184684" y="881380"/>
                  </a:cubicBezTo>
                  <a:cubicBezTo>
                    <a:pt x="174524" y="895350"/>
                    <a:pt x="155474" y="909320"/>
                    <a:pt x="138964" y="914400"/>
                  </a:cubicBezTo>
                  <a:cubicBezTo>
                    <a:pt x="121184" y="919480"/>
                    <a:pt x="99594" y="920750"/>
                    <a:pt x="81814" y="913130"/>
                  </a:cubicBezTo>
                  <a:cubicBezTo>
                    <a:pt x="61494" y="902970"/>
                    <a:pt x="37364" y="882650"/>
                    <a:pt x="25934" y="850900"/>
                  </a:cubicBezTo>
                  <a:cubicBezTo>
                    <a:pt x="4344" y="784860"/>
                    <a:pt x="52604" y="631190"/>
                    <a:pt x="50064" y="510540"/>
                  </a:cubicBezTo>
                  <a:cubicBezTo>
                    <a:pt x="47524" y="375920"/>
                    <a:pt x="-10896" y="154940"/>
                    <a:pt x="1804" y="80010"/>
                  </a:cubicBezTo>
                  <a:cubicBezTo>
                    <a:pt x="6884" y="50800"/>
                    <a:pt x="15774" y="36830"/>
                    <a:pt x="31014" y="22860"/>
                  </a:cubicBezTo>
                  <a:cubicBezTo>
                    <a:pt x="44984" y="10160"/>
                    <a:pt x="69114" y="0"/>
                    <a:pt x="89434" y="0"/>
                  </a:cubicBezTo>
                  <a:cubicBezTo>
                    <a:pt x="108484" y="0"/>
                    <a:pt x="133884" y="8890"/>
                    <a:pt x="149124" y="21590"/>
                  </a:cubicBezTo>
                  <a:cubicBezTo>
                    <a:pt x="163094" y="34290"/>
                    <a:pt x="178334" y="76200"/>
                    <a:pt x="178334" y="7620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9" id="339"/>
          <p:cNvGrpSpPr/>
          <p:nvPr/>
        </p:nvGrpSpPr>
        <p:grpSpPr>
          <a:xfrm rot="0">
            <a:off x="2966085" y="3073717"/>
            <a:ext cx="264795" cy="737235"/>
            <a:chOff x="0" y="0"/>
            <a:chExt cx="353060" cy="982980"/>
          </a:xfrm>
        </p:grpSpPr>
        <p:sp>
          <p:nvSpPr>
            <p:cNvPr name="Freeform 340" id="340"/>
            <p:cNvSpPr/>
            <p:nvPr/>
          </p:nvSpPr>
          <p:spPr>
            <a:xfrm flipH="false" flipV="false" rot="0">
              <a:off x="49965" y="50244"/>
              <a:ext cx="251257" cy="881078"/>
            </a:xfrm>
            <a:custGeom>
              <a:avLst/>
              <a:gdLst/>
              <a:ahLst/>
              <a:cxnLst/>
              <a:rect r="r" b="b" t="t" l="l"/>
              <a:pathLst>
                <a:path h="881078" w="251257">
                  <a:moveTo>
                    <a:pt x="173555" y="67866"/>
                  </a:moveTo>
                  <a:cubicBezTo>
                    <a:pt x="251025" y="452676"/>
                    <a:pt x="252295" y="493316"/>
                    <a:pt x="251025" y="554276"/>
                  </a:cubicBezTo>
                  <a:cubicBezTo>
                    <a:pt x="249755" y="627936"/>
                    <a:pt x="245945" y="746046"/>
                    <a:pt x="226895" y="800656"/>
                  </a:cubicBezTo>
                  <a:cubicBezTo>
                    <a:pt x="214195" y="833676"/>
                    <a:pt x="198955" y="857806"/>
                    <a:pt x="179905" y="870506"/>
                  </a:cubicBezTo>
                  <a:cubicBezTo>
                    <a:pt x="163395" y="880666"/>
                    <a:pt x="141805" y="883206"/>
                    <a:pt x="124025" y="879396"/>
                  </a:cubicBezTo>
                  <a:cubicBezTo>
                    <a:pt x="106245" y="876856"/>
                    <a:pt x="85925" y="867966"/>
                    <a:pt x="73225" y="852726"/>
                  </a:cubicBezTo>
                  <a:cubicBezTo>
                    <a:pt x="59255" y="834946"/>
                    <a:pt x="47825" y="795576"/>
                    <a:pt x="51635" y="772716"/>
                  </a:cubicBezTo>
                  <a:cubicBezTo>
                    <a:pt x="54175" y="754936"/>
                    <a:pt x="66875" y="735886"/>
                    <a:pt x="79575" y="724456"/>
                  </a:cubicBezTo>
                  <a:cubicBezTo>
                    <a:pt x="93545" y="713026"/>
                    <a:pt x="115135" y="704136"/>
                    <a:pt x="132915" y="702866"/>
                  </a:cubicBezTo>
                  <a:cubicBezTo>
                    <a:pt x="150695" y="701596"/>
                    <a:pt x="172285" y="707946"/>
                    <a:pt x="187525" y="718106"/>
                  </a:cubicBezTo>
                  <a:cubicBezTo>
                    <a:pt x="202765" y="728266"/>
                    <a:pt x="218005" y="744776"/>
                    <a:pt x="221815" y="763826"/>
                  </a:cubicBezTo>
                  <a:cubicBezTo>
                    <a:pt x="228165" y="785416"/>
                    <a:pt x="223085" y="826056"/>
                    <a:pt x="209115" y="845106"/>
                  </a:cubicBezTo>
                  <a:cubicBezTo>
                    <a:pt x="193875" y="865426"/>
                    <a:pt x="157045" y="880666"/>
                    <a:pt x="132915" y="880666"/>
                  </a:cubicBezTo>
                  <a:cubicBezTo>
                    <a:pt x="113865" y="881936"/>
                    <a:pt x="94815" y="871776"/>
                    <a:pt x="80845" y="860346"/>
                  </a:cubicBezTo>
                  <a:cubicBezTo>
                    <a:pt x="66875" y="848916"/>
                    <a:pt x="56715" y="834946"/>
                    <a:pt x="51635" y="810816"/>
                  </a:cubicBezTo>
                  <a:cubicBezTo>
                    <a:pt x="40205" y="761286"/>
                    <a:pt x="71955" y="634286"/>
                    <a:pt x="73225" y="561896"/>
                  </a:cubicBezTo>
                  <a:cubicBezTo>
                    <a:pt x="74495" y="508556"/>
                    <a:pt x="74495" y="479346"/>
                    <a:pt x="66875" y="420926"/>
                  </a:cubicBezTo>
                  <a:cubicBezTo>
                    <a:pt x="56715" y="329486"/>
                    <a:pt x="-8055" y="123746"/>
                    <a:pt x="835" y="66596"/>
                  </a:cubicBezTo>
                  <a:cubicBezTo>
                    <a:pt x="3375" y="46276"/>
                    <a:pt x="9725" y="39926"/>
                    <a:pt x="21155" y="28496"/>
                  </a:cubicBezTo>
                  <a:cubicBezTo>
                    <a:pt x="33855" y="15796"/>
                    <a:pt x="56715" y="1826"/>
                    <a:pt x="77035" y="556"/>
                  </a:cubicBezTo>
                  <a:cubicBezTo>
                    <a:pt x="96085" y="-1984"/>
                    <a:pt x="121485" y="4366"/>
                    <a:pt x="137995" y="15796"/>
                  </a:cubicBezTo>
                  <a:cubicBezTo>
                    <a:pt x="153235" y="27226"/>
                    <a:pt x="173555" y="67866"/>
                    <a:pt x="173555" y="6786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1" id="341"/>
          <p:cNvGrpSpPr/>
          <p:nvPr/>
        </p:nvGrpSpPr>
        <p:grpSpPr>
          <a:xfrm rot="0">
            <a:off x="2892742" y="3116580"/>
            <a:ext cx="221933" cy="687705"/>
            <a:chOff x="0" y="0"/>
            <a:chExt cx="295910" cy="916940"/>
          </a:xfrm>
        </p:grpSpPr>
        <p:sp>
          <p:nvSpPr>
            <p:cNvPr name="Freeform 342" id="342"/>
            <p:cNvSpPr/>
            <p:nvPr/>
          </p:nvSpPr>
          <p:spPr>
            <a:xfrm flipH="false" flipV="false" rot="0">
              <a:off x="47362" y="50800"/>
              <a:ext cx="192210" cy="815994"/>
            </a:xfrm>
            <a:custGeom>
              <a:avLst/>
              <a:gdLst/>
              <a:ahLst/>
              <a:cxnLst/>
              <a:rect r="r" b="b" t="t" l="l"/>
              <a:pathLst>
                <a:path h="815994" w="192210">
                  <a:moveTo>
                    <a:pt x="187588" y="83820"/>
                  </a:moveTo>
                  <a:cubicBezTo>
                    <a:pt x="195208" y="586740"/>
                    <a:pt x="195208" y="711200"/>
                    <a:pt x="173618" y="760730"/>
                  </a:cubicBezTo>
                  <a:cubicBezTo>
                    <a:pt x="164728" y="783590"/>
                    <a:pt x="152028" y="795020"/>
                    <a:pt x="136788" y="803910"/>
                  </a:cubicBezTo>
                  <a:cubicBezTo>
                    <a:pt x="120278" y="812800"/>
                    <a:pt x="98688" y="817880"/>
                    <a:pt x="80908" y="815340"/>
                  </a:cubicBezTo>
                  <a:cubicBezTo>
                    <a:pt x="63128" y="812800"/>
                    <a:pt x="42808" y="802640"/>
                    <a:pt x="30108" y="789940"/>
                  </a:cubicBezTo>
                  <a:cubicBezTo>
                    <a:pt x="17408" y="777240"/>
                    <a:pt x="4708" y="758190"/>
                    <a:pt x="3438" y="740410"/>
                  </a:cubicBezTo>
                  <a:cubicBezTo>
                    <a:pt x="2168" y="716280"/>
                    <a:pt x="16138" y="678180"/>
                    <a:pt x="31378" y="661670"/>
                  </a:cubicBezTo>
                  <a:cubicBezTo>
                    <a:pt x="45348" y="647700"/>
                    <a:pt x="64398" y="638810"/>
                    <a:pt x="83448" y="638810"/>
                  </a:cubicBezTo>
                  <a:cubicBezTo>
                    <a:pt x="106308" y="638810"/>
                    <a:pt x="144408" y="654050"/>
                    <a:pt x="160918" y="670560"/>
                  </a:cubicBezTo>
                  <a:cubicBezTo>
                    <a:pt x="173618" y="684530"/>
                    <a:pt x="179968" y="706120"/>
                    <a:pt x="181238" y="723900"/>
                  </a:cubicBezTo>
                  <a:cubicBezTo>
                    <a:pt x="181238" y="741680"/>
                    <a:pt x="176158" y="763270"/>
                    <a:pt x="164728" y="778510"/>
                  </a:cubicBezTo>
                  <a:cubicBezTo>
                    <a:pt x="149488" y="796290"/>
                    <a:pt x="112658" y="814070"/>
                    <a:pt x="89798" y="815340"/>
                  </a:cubicBezTo>
                  <a:cubicBezTo>
                    <a:pt x="70748" y="816610"/>
                    <a:pt x="50428" y="807720"/>
                    <a:pt x="36458" y="796290"/>
                  </a:cubicBezTo>
                  <a:cubicBezTo>
                    <a:pt x="22488" y="786130"/>
                    <a:pt x="12328" y="774700"/>
                    <a:pt x="5978" y="749300"/>
                  </a:cubicBezTo>
                  <a:cubicBezTo>
                    <a:pt x="-14342" y="676910"/>
                    <a:pt x="23758" y="422910"/>
                    <a:pt x="22488" y="298450"/>
                  </a:cubicBezTo>
                  <a:cubicBezTo>
                    <a:pt x="22488" y="210820"/>
                    <a:pt x="-372" y="121920"/>
                    <a:pt x="12328" y="73660"/>
                  </a:cubicBezTo>
                  <a:cubicBezTo>
                    <a:pt x="18678" y="48260"/>
                    <a:pt x="28838" y="31750"/>
                    <a:pt x="44078" y="19050"/>
                  </a:cubicBezTo>
                  <a:cubicBezTo>
                    <a:pt x="59318" y="7620"/>
                    <a:pt x="84718" y="0"/>
                    <a:pt x="105038" y="0"/>
                  </a:cubicBezTo>
                  <a:cubicBezTo>
                    <a:pt x="124088" y="1270"/>
                    <a:pt x="148218" y="12700"/>
                    <a:pt x="162188" y="26670"/>
                  </a:cubicBezTo>
                  <a:cubicBezTo>
                    <a:pt x="176158" y="40640"/>
                    <a:pt x="187588" y="83820"/>
                    <a:pt x="187588" y="838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3" id="343"/>
          <p:cNvGrpSpPr/>
          <p:nvPr/>
        </p:nvGrpSpPr>
        <p:grpSpPr>
          <a:xfrm rot="0">
            <a:off x="2920365" y="3507105"/>
            <a:ext cx="241935" cy="482918"/>
            <a:chOff x="0" y="0"/>
            <a:chExt cx="322580" cy="643890"/>
          </a:xfrm>
        </p:grpSpPr>
        <p:sp>
          <p:nvSpPr>
            <p:cNvPr name="Freeform 344" id="344"/>
            <p:cNvSpPr/>
            <p:nvPr/>
          </p:nvSpPr>
          <p:spPr>
            <a:xfrm flipH="false" flipV="false" rot="0">
              <a:off x="50800" y="50609"/>
              <a:ext cx="222873" cy="544885"/>
            </a:xfrm>
            <a:custGeom>
              <a:avLst/>
              <a:gdLst/>
              <a:ahLst/>
              <a:cxnLst/>
              <a:rect r="r" b="b" t="t" l="l"/>
              <a:pathLst>
                <a:path h="544885" w="222873">
                  <a:moveTo>
                    <a:pt x="0" y="444691"/>
                  </a:moveTo>
                  <a:cubicBezTo>
                    <a:pt x="63500" y="28131"/>
                    <a:pt x="74930" y="19241"/>
                    <a:pt x="91440" y="10351"/>
                  </a:cubicBezTo>
                  <a:cubicBezTo>
                    <a:pt x="106680" y="1461"/>
                    <a:pt x="129540" y="-1079"/>
                    <a:pt x="147320" y="1461"/>
                  </a:cubicBezTo>
                  <a:cubicBezTo>
                    <a:pt x="165100" y="4001"/>
                    <a:pt x="185420" y="15431"/>
                    <a:pt x="196850" y="28131"/>
                  </a:cubicBezTo>
                  <a:cubicBezTo>
                    <a:pt x="209550" y="42101"/>
                    <a:pt x="219710" y="61151"/>
                    <a:pt x="220980" y="80201"/>
                  </a:cubicBezTo>
                  <a:cubicBezTo>
                    <a:pt x="220980" y="103061"/>
                    <a:pt x="208280" y="141161"/>
                    <a:pt x="189230" y="157671"/>
                  </a:cubicBezTo>
                  <a:cubicBezTo>
                    <a:pt x="170180" y="172911"/>
                    <a:pt x="130810" y="179261"/>
                    <a:pt x="107950" y="174181"/>
                  </a:cubicBezTo>
                  <a:cubicBezTo>
                    <a:pt x="88900" y="170371"/>
                    <a:pt x="72390" y="156401"/>
                    <a:pt x="60960" y="142431"/>
                  </a:cubicBezTo>
                  <a:cubicBezTo>
                    <a:pt x="50800" y="128461"/>
                    <a:pt x="41910" y="108141"/>
                    <a:pt x="43180" y="89091"/>
                  </a:cubicBezTo>
                  <a:cubicBezTo>
                    <a:pt x="45720" y="66231"/>
                    <a:pt x="64770" y="29401"/>
                    <a:pt x="82550" y="15431"/>
                  </a:cubicBezTo>
                  <a:cubicBezTo>
                    <a:pt x="97790" y="4001"/>
                    <a:pt x="119380" y="-1079"/>
                    <a:pt x="137160" y="191"/>
                  </a:cubicBezTo>
                  <a:cubicBezTo>
                    <a:pt x="154940" y="1461"/>
                    <a:pt x="176530" y="10351"/>
                    <a:pt x="190500" y="21781"/>
                  </a:cubicBezTo>
                  <a:cubicBezTo>
                    <a:pt x="203200" y="33211"/>
                    <a:pt x="213360" y="44641"/>
                    <a:pt x="219710" y="70041"/>
                  </a:cubicBezTo>
                  <a:cubicBezTo>
                    <a:pt x="233680" y="138621"/>
                    <a:pt x="198120" y="395161"/>
                    <a:pt x="176530" y="466281"/>
                  </a:cubicBezTo>
                  <a:cubicBezTo>
                    <a:pt x="167640" y="494221"/>
                    <a:pt x="160020" y="509461"/>
                    <a:pt x="147320" y="522161"/>
                  </a:cubicBezTo>
                  <a:cubicBezTo>
                    <a:pt x="135890" y="532321"/>
                    <a:pt x="123190" y="538671"/>
                    <a:pt x="109220" y="542481"/>
                  </a:cubicBezTo>
                  <a:cubicBezTo>
                    <a:pt x="96520" y="545021"/>
                    <a:pt x="81280" y="546291"/>
                    <a:pt x="67310" y="542481"/>
                  </a:cubicBezTo>
                  <a:cubicBezTo>
                    <a:pt x="49530" y="536131"/>
                    <a:pt x="26670" y="522161"/>
                    <a:pt x="15240" y="505651"/>
                  </a:cubicBezTo>
                  <a:cubicBezTo>
                    <a:pt x="3810" y="489141"/>
                    <a:pt x="0" y="444691"/>
                    <a:pt x="0" y="44469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5" id="345"/>
          <p:cNvGrpSpPr/>
          <p:nvPr/>
        </p:nvGrpSpPr>
        <p:grpSpPr>
          <a:xfrm rot="0">
            <a:off x="2865120" y="3463290"/>
            <a:ext cx="224790" cy="587693"/>
            <a:chOff x="0" y="0"/>
            <a:chExt cx="299720" cy="783590"/>
          </a:xfrm>
        </p:grpSpPr>
        <p:sp>
          <p:nvSpPr>
            <p:cNvPr name="Freeform 346" id="346"/>
            <p:cNvSpPr/>
            <p:nvPr/>
          </p:nvSpPr>
          <p:spPr>
            <a:xfrm flipH="false" flipV="false" rot="0">
              <a:off x="50800" y="50308"/>
              <a:ext cx="205940" cy="683230"/>
            </a:xfrm>
            <a:custGeom>
              <a:avLst/>
              <a:gdLst/>
              <a:ahLst/>
              <a:cxnLst/>
              <a:rect r="r" b="b" t="t" l="l"/>
              <a:pathLst>
                <a:path h="683230" w="205940">
                  <a:moveTo>
                    <a:pt x="0" y="585962"/>
                  </a:moveTo>
                  <a:cubicBezTo>
                    <a:pt x="26670" y="282432"/>
                    <a:pt x="6350" y="117332"/>
                    <a:pt x="26670" y="61452"/>
                  </a:cubicBezTo>
                  <a:cubicBezTo>
                    <a:pt x="34290" y="37322"/>
                    <a:pt x="45720" y="25892"/>
                    <a:pt x="60960" y="15732"/>
                  </a:cubicBezTo>
                  <a:cubicBezTo>
                    <a:pt x="74930" y="5572"/>
                    <a:pt x="97790" y="-778"/>
                    <a:pt x="115570" y="492"/>
                  </a:cubicBezTo>
                  <a:cubicBezTo>
                    <a:pt x="133350" y="1762"/>
                    <a:pt x="154940" y="9382"/>
                    <a:pt x="167640" y="22082"/>
                  </a:cubicBezTo>
                  <a:cubicBezTo>
                    <a:pt x="181610" y="33512"/>
                    <a:pt x="194310" y="51292"/>
                    <a:pt x="196850" y="70342"/>
                  </a:cubicBezTo>
                  <a:cubicBezTo>
                    <a:pt x="200660" y="93202"/>
                    <a:pt x="191770" y="132572"/>
                    <a:pt x="175260" y="150352"/>
                  </a:cubicBezTo>
                  <a:cubicBezTo>
                    <a:pt x="158750" y="168132"/>
                    <a:pt x="119380" y="178292"/>
                    <a:pt x="96520" y="177022"/>
                  </a:cubicBezTo>
                  <a:cubicBezTo>
                    <a:pt x="77470" y="175752"/>
                    <a:pt x="58420" y="163052"/>
                    <a:pt x="45720" y="150352"/>
                  </a:cubicBezTo>
                  <a:cubicBezTo>
                    <a:pt x="34290" y="137652"/>
                    <a:pt x="24130" y="117332"/>
                    <a:pt x="22860" y="99552"/>
                  </a:cubicBezTo>
                  <a:cubicBezTo>
                    <a:pt x="20320" y="80502"/>
                    <a:pt x="22860" y="58912"/>
                    <a:pt x="34290" y="43672"/>
                  </a:cubicBezTo>
                  <a:cubicBezTo>
                    <a:pt x="48260" y="24622"/>
                    <a:pt x="82550" y="3032"/>
                    <a:pt x="105410" y="492"/>
                  </a:cubicBezTo>
                  <a:cubicBezTo>
                    <a:pt x="124460" y="-2048"/>
                    <a:pt x="146050" y="5572"/>
                    <a:pt x="160020" y="15732"/>
                  </a:cubicBezTo>
                  <a:cubicBezTo>
                    <a:pt x="175260" y="25892"/>
                    <a:pt x="186690" y="37322"/>
                    <a:pt x="194310" y="61452"/>
                  </a:cubicBezTo>
                  <a:cubicBezTo>
                    <a:pt x="214630" y="119872"/>
                    <a:pt x="203200" y="296402"/>
                    <a:pt x="198120" y="395462"/>
                  </a:cubicBezTo>
                  <a:cubicBezTo>
                    <a:pt x="194310" y="472932"/>
                    <a:pt x="186690" y="561832"/>
                    <a:pt x="176530" y="603742"/>
                  </a:cubicBezTo>
                  <a:cubicBezTo>
                    <a:pt x="172720" y="622792"/>
                    <a:pt x="170180" y="632952"/>
                    <a:pt x="162560" y="644382"/>
                  </a:cubicBezTo>
                  <a:cubicBezTo>
                    <a:pt x="154940" y="655812"/>
                    <a:pt x="144780" y="665972"/>
                    <a:pt x="132080" y="672322"/>
                  </a:cubicBezTo>
                  <a:cubicBezTo>
                    <a:pt x="115570" y="681212"/>
                    <a:pt x="88900" y="686292"/>
                    <a:pt x="68580" y="681212"/>
                  </a:cubicBezTo>
                  <a:cubicBezTo>
                    <a:pt x="49530" y="677402"/>
                    <a:pt x="27940" y="663432"/>
                    <a:pt x="16510" y="646922"/>
                  </a:cubicBezTo>
                  <a:cubicBezTo>
                    <a:pt x="5080" y="630412"/>
                    <a:pt x="0" y="585962"/>
                    <a:pt x="0" y="58596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7" id="347"/>
          <p:cNvGrpSpPr/>
          <p:nvPr/>
        </p:nvGrpSpPr>
        <p:grpSpPr>
          <a:xfrm rot="0">
            <a:off x="2926080" y="3463290"/>
            <a:ext cx="224790" cy="550545"/>
            <a:chOff x="0" y="0"/>
            <a:chExt cx="299720" cy="734060"/>
          </a:xfrm>
        </p:grpSpPr>
        <p:sp>
          <p:nvSpPr>
            <p:cNvPr name="Freeform 348" id="348"/>
            <p:cNvSpPr/>
            <p:nvPr/>
          </p:nvSpPr>
          <p:spPr>
            <a:xfrm flipH="false" flipV="false" rot="0">
              <a:off x="50800" y="50308"/>
              <a:ext cx="204374" cy="633148"/>
            </a:xfrm>
            <a:custGeom>
              <a:avLst/>
              <a:gdLst/>
              <a:ahLst/>
              <a:cxnLst/>
              <a:rect r="r" b="b" t="t" l="l"/>
              <a:pathLst>
                <a:path h="633148" w="204374">
                  <a:moveTo>
                    <a:pt x="0" y="533892"/>
                  </a:moveTo>
                  <a:cubicBezTo>
                    <a:pt x="25400" y="253222"/>
                    <a:pt x="7620" y="112252"/>
                    <a:pt x="25400" y="60182"/>
                  </a:cubicBezTo>
                  <a:cubicBezTo>
                    <a:pt x="34290" y="37322"/>
                    <a:pt x="45720" y="25892"/>
                    <a:pt x="59690" y="15732"/>
                  </a:cubicBezTo>
                  <a:cubicBezTo>
                    <a:pt x="74930" y="5572"/>
                    <a:pt x="96520" y="-778"/>
                    <a:pt x="115570" y="492"/>
                  </a:cubicBezTo>
                  <a:cubicBezTo>
                    <a:pt x="133350" y="1762"/>
                    <a:pt x="153670" y="10652"/>
                    <a:pt x="167640" y="22082"/>
                  </a:cubicBezTo>
                  <a:cubicBezTo>
                    <a:pt x="181610" y="33512"/>
                    <a:pt x="194310" y="51292"/>
                    <a:pt x="196850" y="70342"/>
                  </a:cubicBezTo>
                  <a:cubicBezTo>
                    <a:pt x="199390" y="93202"/>
                    <a:pt x="190500" y="132572"/>
                    <a:pt x="173990" y="150352"/>
                  </a:cubicBezTo>
                  <a:cubicBezTo>
                    <a:pt x="157480" y="168132"/>
                    <a:pt x="118110" y="178292"/>
                    <a:pt x="95250" y="177022"/>
                  </a:cubicBezTo>
                  <a:cubicBezTo>
                    <a:pt x="76200" y="175752"/>
                    <a:pt x="57150" y="163052"/>
                    <a:pt x="45720" y="150352"/>
                  </a:cubicBezTo>
                  <a:cubicBezTo>
                    <a:pt x="33020" y="137652"/>
                    <a:pt x="22860" y="116062"/>
                    <a:pt x="21590" y="98282"/>
                  </a:cubicBezTo>
                  <a:cubicBezTo>
                    <a:pt x="19050" y="80502"/>
                    <a:pt x="22860" y="58912"/>
                    <a:pt x="34290" y="43672"/>
                  </a:cubicBezTo>
                  <a:cubicBezTo>
                    <a:pt x="46990" y="24622"/>
                    <a:pt x="82550" y="3032"/>
                    <a:pt x="105410" y="492"/>
                  </a:cubicBezTo>
                  <a:cubicBezTo>
                    <a:pt x="124460" y="-2048"/>
                    <a:pt x="144780" y="5572"/>
                    <a:pt x="160020" y="15732"/>
                  </a:cubicBezTo>
                  <a:cubicBezTo>
                    <a:pt x="175260" y="25892"/>
                    <a:pt x="186690" y="37322"/>
                    <a:pt x="194310" y="61452"/>
                  </a:cubicBezTo>
                  <a:cubicBezTo>
                    <a:pt x="212090" y="114792"/>
                    <a:pt x="201930" y="268462"/>
                    <a:pt x="196850" y="357362"/>
                  </a:cubicBezTo>
                  <a:cubicBezTo>
                    <a:pt x="194310" y="429752"/>
                    <a:pt x="189230" y="508492"/>
                    <a:pt x="176530" y="552942"/>
                  </a:cubicBezTo>
                  <a:cubicBezTo>
                    <a:pt x="168910" y="578342"/>
                    <a:pt x="162560" y="596122"/>
                    <a:pt x="147320" y="608822"/>
                  </a:cubicBezTo>
                  <a:cubicBezTo>
                    <a:pt x="133350" y="622792"/>
                    <a:pt x="106680" y="631682"/>
                    <a:pt x="88900" y="632952"/>
                  </a:cubicBezTo>
                  <a:cubicBezTo>
                    <a:pt x="74930" y="634222"/>
                    <a:pt x="59690" y="629142"/>
                    <a:pt x="48260" y="622792"/>
                  </a:cubicBezTo>
                  <a:cubicBezTo>
                    <a:pt x="35560" y="616442"/>
                    <a:pt x="22860" y="607552"/>
                    <a:pt x="15240" y="594852"/>
                  </a:cubicBezTo>
                  <a:cubicBezTo>
                    <a:pt x="6350" y="579612"/>
                    <a:pt x="0" y="533892"/>
                    <a:pt x="0" y="53389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9" id="349"/>
          <p:cNvGrpSpPr/>
          <p:nvPr/>
        </p:nvGrpSpPr>
        <p:grpSpPr>
          <a:xfrm rot="0">
            <a:off x="2662238" y="1709738"/>
            <a:ext cx="708660" cy="324803"/>
            <a:chOff x="0" y="0"/>
            <a:chExt cx="944880" cy="433070"/>
          </a:xfrm>
        </p:grpSpPr>
        <p:sp>
          <p:nvSpPr>
            <p:cNvPr name="Freeform 350" id="350"/>
            <p:cNvSpPr/>
            <p:nvPr/>
          </p:nvSpPr>
          <p:spPr>
            <a:xfrm flipH="false" flipV="false" rot="0">
              <a:off x="49672" y="50751"/>
              <a:ext cx="844403" cy="332236"/>
            </a:xfrm>
            <a:custGeom>
              <a:avLst/>
              <a:gdLst/>
              <a:ahLst/>
              <a:cxnLst/>
              <a:rect r="r" b="b" t="t" l="l"/>
              <a:pathLst>
                <a:path h="332236" w="844403">
                  <a:moveTo>
                    <a:pt x="780908" y="174039"/>
                  </a:moveTo>
                  <a:cubicBezTo>
                    <a:pt x="238618" y="315009"/>
                    <a:pt x="125588" y="340409"/>
                    <a:pt x="73518" y="330249"/>
                  </a:cubicBezTo>
                  <a:cubicBezTo>
                    <a:pt x="49388" y="326439"/>
                    <a:pt x="35418" y="316279"/>
                    <a:pt x="23988" y="303579"/>
                  </a:cubicBezTo>
                  <a:cubicBezTo>
                    <a:pt x="11288" y="289609"/>
                    <a:pt x="2398" y="269289"/>
                    <a:pt x="1128" y="251509"/>
                  </a:cubicBezTo>
                  <a:cubicBezTo>
                    <a:pt x="-1412" y="233729"/>
                    <a:pt x="4938" y="210869"/>
                    <a:pt x="13828" y="195629"/>
                  </a:cubicBezTo>
                  <a:cubicBezTo>
                    <a:pt x="22718" y="180389"/>
                    <a:pt x="40498" y="166419"/>
                    <a:pt x="57008" y="160069"/>
                  </a:cubicBezTo>
                  <a:cubicBezTo>
                    <a:pt x="74788" y="153719"/>
                    <a:pt x="96378" y="151179"/>
                    <a:pt x="114158" y="157529"/>
                  </a:cubicBezTo>
                  <a:cubicBezTo>
                    <a:pt x="135748" y="166419"/>
                    <a:pt x="166228" y="191819"/>
                    <a:pt x="173848" y="215949"/>
                  </a:cubicBezTo>
                  <a:cubicBezTo>
                    <a:pt x="181468" y="238809"/>
                    <a:pt x="172578" y="278179"/>
                    <a:pt x="159878" y="297229"/>
                  </a:cubicBezTo>
                  <a:cubicBezTo>
                    <a:pt x="148448" y="313739"/>
                    <a:pt x="129398" y="323899"/>
                    <a:pt x="111618" y="328979"/>
                  </a:cubicBezTo>
                  <a:cubicBezTo>
                    <a:pt x="95108" y="332789"/>
                    <a:pt x="72248" y="331519"/>
                    <a:pt x="55738" y="325169"/>
                  </a:cubicBezTo>
                  <a:cubicBezTo>
                    <a:pt x="39228" y="317549"/>
                    <a:pt x="21448" y="303579"/>
                    <a:pt x="12558" y="287069"/>
                  </a:cubicBezTo>
                  <a:cubicBezTo>
                    <a:pt x="3668" y="271829"/>
                    <a:pt x="-2682" y="250239"/>
                    <a:pt x="1128" y="232459"/>
                  </a:cubicBezTo>
                  <a:cubicBezTo>
                    <a:pt x="6208" y="209599"/>
                    <a:pt x="21448" y="181659"/>
                    <a:pt x="49388" y="163879"/>
                  </a:cubicBezTo>
                  <a:cubicBezTo>
                    <a:pt x="96378" y="133399"/>
                    <a:pt x="201788" y="143559"/>
                    <a:pt x="295768" y="121969"/>
                  </a:cubicBezTo>
                  <a:cubicBezTo>
                    <a:pt x="425308" y="94029"/>
                    <a:pt x="670418" y="-2491"/>
                    <a:pt x="751698" y="49"/>
                  </a:cubicBezTo>
                  <a:cubicBezTo>
                    <a:pt x="780908" y="1319"/>
                    <a:pt x="796148" y="7669"/>
                    <a:pt x="811388" y="19099"/>
                  </a:cubicBezTo>
                  <a:cubicBezTo>
                    <a:pt x="826628" y="31799"/>
                    <a:pt x="840598" y="54659"/>
                    <a:pt x="843138" y="73709"/>
                  </a:cubicBezTo>
                  <a:cubicBezTo>
                    <a:pt x="846948" y="92759"/>
                    <a:pt x="841868" y="119429"/>
                    <a:pt x="831708" y="135939"/>
                  </a:cubicBezTo>
                  <a:cubicBezTo>
                    <a:pt x="821548" y="152449"/>
                    <a:pt x="780908" y="174039"/>
                    <a:pt x="780908" y="17403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1" id="351"/>
          <p:cNvGrpSpPr/>
          <p:nvPr/>
        </p:nvGrpSpPr>
        <p:grpSpPr>
          <a:xfrm rot="0">
            <a:off x="2458402" y="1694498"/>
            <a:ext cx="756285" cy="360997"/>
            <a:chOff x="0" y="0"/>
            <a:chExt cx="1008380" cy="481330"/>
          </a:xfrm>
        </p:grpSpPr>
        <p:sp>
          <p:nvSpPr>
            <p:cNvPr name="Freeform 352" id="352"/>
            <p:cNvSpPr/>
            <p:nvPr/>
          </p:nvSpPr>
          <p:spPr>
            <a:xfrm flipH="false" flipV="false" rot="0">
              <a:off x="50800" y="48941"/>
              <a:ext cx="908714" cy="381589"/>
            </a:xfrm>
            <a:custGeom>
              <a:avLst/>
              <a:gdLst/>
              <a:ahLst/>
              <a:cxnLst/>
              <a:rect r="r" b="b" t="t" l="l"/>
              <a:pathLst>
                <a:path h="381589" w="908714">
                  <a:moveTo>
                    <a:pt x="69850" y="207599"/>
                  </a:moveTo>
                  <a:cubicBezTo>
                    <a:pt x="533400" y="95839"/>
                    <a:pt x="721360" y="15829"/>
                    <a:pt x="792480" y="4399"/>
                  </a:cubicBezTo>
                  <a:cubicBezTo>
                    <a:pt x="820420" y="589"/>
                    <a:pt x="831850" y="-3221"/>
                    <a:pt x="849630" y="4399"/>
                  </a:cubicBezTo>
                  <a:cubicBezTo>
                    <a:pt x="871220" y="14559"/>
                    <a:pt x="900430" y="41229"/>
                    <a:pt x="906780" y="65359"/>
                  </a:cubicBezTo>
                  <a:cubicBezTo>
                    <a:pt x="913130" y="89489"/>
                    <a:pt x="902970" y="127589"/>
                    <a:pt x="889000" y="146639"/>
                  </a:cubicBezTo>
                  <a:cubicBezTo>
                    <a:pt x="877570" y="161879"/>
                    <a:pt x="857250" y="172039"/>
                    <a:pt x="840740" y="175849"/>
                  </a:cubicBezTo>
                  <a:cubicBezTo>
                    <a:pt x="822960" y="179659"/>
                    <a:pt x="800100" y="179659"/>
                    <a:pt x="783590" y="169499"/>
                  </a:cubicBezTo>
                  <a:cubicBezTo>
                    <a:pt x="763270" y="158069"/>
                    <a:pt x="739140" y="126319"/>
                    <a:pt x="734060" y="103459"/>
                  </a:cubicBezTo>
                  <a:cubicBezTo>
                    <a:pt x="728980" y="84409"/>
                    <a:pt x="734060" y="62819"/>
                    <a:pt x="742950" y="47579"/>
                  </a:cubicBezTo>
                  <a:cubicBezTo>
                    <a:pt x="751840" y="31069"/>
                    <a:pt x="768350" y="15829"/>
                    <a:pt x="783590" y="8209"/>
                  </a:cubicBezTo>
                  <a:cubicBezTo>
                    <a:pt x="800100" y="589"/>
                    <a:pt x="822960" y="-1951"/>
                    <a:pt x="840740" y="1859"/>
                  </a:cubicBezTo>
                  <a:cubicBezTo>
                    <a:pt x="858520" y="5669"/>
                    <a:pt x="877570" y="15829"/>
                    <a:pt x="889000" y="31069"/>
                  </a:cubicBezTo>
                  <a:cubicBezTo>
                    <a:pt x="902970" y="50119"/>
                    <a:pt x="911860" y="90759"/>
                    <a:pt x="906780" y="112349"/>
                  </a:cubicBezTo>
                  <a:cubicBezTo>
                    <a:pt x="902970" y="131399"/>
                    <a:pt x="896620" y="144099"/>
                    <a:pt x="875030" y="159339"/>
                  </a:cubicBezTo>
                  <a:cubicBezTo>
                    <a:pt x="815340" y="205059"/>
                    <a:pt x="582930" y="266019"/>
                    <a:pt x="447040" y="304119"/>
                  </a:cubicBezTo>
                  <a:cubicBezTo>
                    <a:pt x="328930" y="337139"/>
                    <a:pt x="176530" y="377779"/>
                    <a:pt x="109220" y="381589"/>
                  </a:cubicBezTo>
                  <a:cubicBezTo>
                    <a:pt x="80010" y="381589"/>
                    <a:pt x="62230" y="380319"/>
                    <a:pt x="45720" y="372699"/>
                  </a:cubicBezTo>
                  <a:cubicBezTo>
                    <a:pt x="33020" y="366349"/>
                    <a:pt x="22860" y="354919"/>
                    <a:pt x="15240" y="343489"/>
                  </a:cubicBezTo>
                  <a:cubicBezTo>
                    <a:pt x="7620" y="332059"/>
                    <a:pt x="1270" y="318089"/>
                    <a:pt x="0" y="302849"/>
                  </a:cubicBezTo>
                  <a:cubicBezTo>
                    <a:pt x="0" y="285069"/>
                    <a:pt x="5080" y="258399"/>
                    <a:pt x="16510" y="241889"/>
                  </a:cubicBezTo>
                  <a:cubicBezTo>
                    <a:pt x="27940" y="226649"/>
                    <a:pt x="69850" y="207599"/>
                    <a:pt x="69850" y="20759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3" id="353"/>
          <p:cNvGrpSpPr/>
          <p:nvPr/>
        </p:nvGrpSpPr>
        <p:grpSpPr>
          <a:xfrm rot="0">
            <a:off x="2356485" y="1704023"/>
            <a:ext cx="744855" cy="313372"/>
            <a:chOff x="0" y="0"/>
            <a:chExt cx="993140" cy="417830"/>
          </a:xfrm>
        </p:grpSpPr>
        <p:sp>
          <p:nvSpPr>
            <p:cNvPr name="Freeform 354" id="354"/>
            <p:cNvSpPr/>
            <p:nvPr/>
          </p:nvSpPr>
          <p:spPr>
            <a:xfrm flipH="false" flipV="false" rot="0">
              <a:off x="47449" y="50589"/>
              <a:ext cx="895380" cy="316960"/>
            </a:xfrm>
            <a:custGeom>
              <a:avLst/>
              <a:gdLst/>
              <a:ahLst/>
              <a:cxnLst/>
              <a:rect r="r" b="b" t="t" l="l"/>
              <a:pathLst>
                <a:path h="316960" w="895380">
                  <a:moveTo>
                    <a:pt x="78281" y="139911"/>
                  </a:moveTo>
                  <a:cubicBezTo>
                    <a:pt x="498651" y="82761"/>
                    <a:pt x="737411" y="-4869"/>
                    <a:pt x="812341" y="211"/>
                  </a:cubicBezTo>
                  <a:cubicBezTo>
                    <a:pt x="839011" y="2751"/>
                    <a:pt x="851711" y="10371"/>
                    <a:pt x="865681" y="23071"/>
                  </a:cubicBezTo>
                  <a:cubicBezTo>
                    <a:pt x="878381" y="34501"/>
                    <a:pt x="889811" y="53551"/>
                    <a:pt x="893621" y="71331"/>
                  </a:cubicBezTo>
                  <a:cubicBezTo>
                    <a:pt x="897431" y="89111"/>
                    <a:pt x="894891" y="111971"/>
                    <a:pt x="887271" y="128481"/>
                  </a:cubicBezTo>
                  <a:cubicBezTo>
                    <a:pt x="879651" y="143721"/>
                    <a:pt x="864411" y="161501"/>
                    <a:pt x="847901" y="169121"/>
                  </a:cubicBezTo>
                  <a:cubicBezTo>
                    <a:pt x="826311" y="176741"/>
                    <a:pt x="785671" y="179281"/>
                    <a:pt x="764081" y="167851"/>
                  </a:cubicBezTo>
                  <a:cubicBezTo>
                    <a:pt x="742491" y="155151"/>
                    <a:pt x="722171" y="120861"/>
                    <a:pt x="718361" y="98001"/>
                  </a:cubicBezTo>
                  <a:cubicBezTo>
                    <a:pt x="714551" y="78951"/>
                    <a:pt x="722171" y="57361"/>
                    <a:pt x="731061" y="42121"/>
                  </a:cubicBezTo>
                  <a:cubicBezTo>
                    <a:pt x="741221" y="26881"/>
                    <a:pt x="756461" y="11641"/>
                    <a:pt x="775511" y="6561"/>
                  </a:cubicBezTo>
                  <a:cubicBezTo>
                    <a:pt x="797101" y="211"/>
                    <a:pt x="837741" y="5291"/>
                    <a:pt x="858061" y="16721"/>
                  </a:cubicBezTo>
                  <a:cubicBezTo>
                    <a:pt x="874571" y="25611"/>
                    <a:pt x="886001" y="44661"/>
                    <a:pt x="891081" y="62441"/>
                  </a:cubicBezTo>
                  <a:cubicBezTo>
                    <a:pt x="897431" y="78951"/>
                    <a:pt x="896161" y="101811"/>
                    <a:pt x="891081" y="119591"/>
                  </a:cubicBezTo>
                  <a:cubicBezTo>
                    <a:pt x="884731" y="136101"/>
                    <a:pt x="878381" y="148801"/>
                    <a:pt x="855521" y="164041"/>
                  </a:cubicBezTo>
                  <a:cubicBezTo>
                    <a:pt x="790751" y="205951"/>
                    <a:pt x="524051" y="256751"/>
                    <a:pt x="385621" y="282151"/>
                  </a:cubicBezTo>
                  <a:cubicBezTo>
                    <a:pt x="278941" y="302471"/>
                    <a:pt x="159561" y="320251"/>
                    <a:pt x="99871" y="316441"/>
                  </a:cubicBezTo>
                  <a:cubicBezTo>
                    <a:pt x="71931" y="315171"/>
                    <a:pt x="54151" y="312631"/>
                    <a:pt x="38911" y="301201"/>
                  </a:cubicBezTo>
                  <a:cubicBezTo>
                    <a:pt x="22401" y="291041"/>
                    <a:pt x="8431" y="266911"/>
                    <a:pt x="3351" y="250401"/>
                  </a:cubicBezTo>
                  <a:cubicBezTo>
                    <a:pt x="-1729" y="235161"/>
                    <a:pt x="-459" y="221191"/>
                    <a:pt x="3351" y="207221"/>
                  </a:cubicBezTo>
                  <a:cubicBezTo>
                    <a:pt x="5891" y="193251"/>
                    <a:pt x="12241" y="180551"/>
                    <a:pt x="22401" y="169121"/>
                  </a:cubicBezTo>
                  <a:cubicBezTo>
                    <a:pt x="35101" y="156421"/>
                    <a:pt x="78281" y="139911"/>
                    <a:pt x="78281" y="13991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5" id="355"/>
          <p:cNvGrpSpPr/>
          <p:nvPr/>
        </p:nvGrpSpPr>
        <p:grpSpPr>
          <a:xfrm rot="0">
            <a:off x="2338388" y="1754505"/>
            <a:ext cx="734378" cy="381953"/>
            <a:chOff x="0" y="0"/>
            <a:chExt cx="979170" cy="509270"/>
          </a:xfrm>
        </p:grpSpPr>
        <p:sp>
          <p:nvSpPr>
            <p:cNvPr name="Freeform 356" id="356"/>
            <p:cNvSpPr/>
            <p:nvPr/>
          </p:nvSpPr>
          <p:spPr>
            <a:xfrm flipH="false" flipV="false" rot="0">
              <a:off x="50564" y="49644"/>
              <a:ext cx="878613" cy="410616"/>
            </a:xfrm>
            <a:custGeom>
              <a:avLst/>
              <a:gdLst/>
              <a:ahLst/>
              <a:cxnLst/>
              <a:rect r="r" b="b" t="t" l="l"/>
              <a:pathLst>
                <a:path h="410616" w="878613">
                  <a:moveTo>
                    <a:pt x="63736" y="238646"/>
                  </a:moveTo>
                  <a:cubicBezTo>
                    <a:pt x="790176" y="-114"/>
                    <a:pt x="800336" y="-2654"/>
                    <a:pt x="818116" y="3696"/>
                  </a:cubicBezTo>
                  <a:cubicBezTo>
                    <a:pt x="838436" y="12586"/>
                    <a:pt x="868916" y="39256"/>
                    <a:pt x="876536" y="63386"/>
                  </a:cubicBezTo>
                  <a:cubicBezTo>
                    <a:pt x="882886" y="86246"/>
                    <a:pt x="872726" y="125616"/>
                    <a:pt x="860026" y="144666"/>
                  </a:cubicBezTo>
                  <a:cubicBezTo>
                    <a:pt x="849866" y="161176"/>
                    <a:pt x="829546" y="171336"/>
                    <a:pt x="813036" y="175146"/>
                  </a:cubicBezTo>
                  <a:cubicBezTo>
                    <a:pt x="795256" y="180226"/>
                    <a:pt x="772396" y="177686"/>
                    <a:pt x="755886" y="170066"/>
                  </a:cubicBezTo>
                  <a:cubicBezTo>
                    <a:pt x="739376" y="163716"/>
                    <a:pt x="722866" y="148476"/>
                    <a:pt x="713976" y="131966"/>
                  </a:cubicBezTo>
                  <a:cubicBezTo>
                    <a:pt x="705086" y="116726"/>
                    <a:pt x="698736" y="95136"/>
                    <a:pt x="702546" y="77356"/>
                  </a:cubicBezTo>
                  <a:cubicBezTo>
                    <a:pt x="707626" y="54496"/>
                    <a:pt x="731756" y="21476"/>
                    <a:pt x="752076" y="8776"/>
                  </a:cubicBezTo>
                  <a:cubicBezTo>
                    <a:pt x="768586" y="-114"/>
                    <a:pt x="790176" y="-1384"/>
                    <a:pt x="807956" y="1156"/>
                  </a:cubicBezTo>
                  <a:cubicBezTo>
                    <a:pt x="825736" y="4966"/>
                    <a:pt x="846056" y="15126"/>
                    <a:pt x="857486" y="30366"/>
                  </a:cubicBezTo>
                  <a:cubicBezTo>
                    <a:pt x="871456" y="48146"/>
                    <a:pt x="881616" y="87516"/>
                    <a:pt x="877806" y="110376"/>
                  </a:cubicBezTo>
                  <a:cubicBezTo>
                    <a:pt x="873996" y="129426"/>
                    <a:pt x="866376" y="142126"/>
                    <a:pt x="846056" y="158636"/>
                  </a:cubicBezTo>
                  <a:cubicBezTo>
                    <a:pt x="802876" y="194196"/>
                    <a:pt x="675876" y="227216"/>
                    <a:pt x="571736" y="264046"/>
                  </a:cubicBezTo>
                  <a:cubicBezTo>
                    <a:pt x="439656" y="309766"/>
                    <a:pt x="195816" y="399936"/>
                    <a:pt x="113266" y="408826"/>
                  </a:cubicBezTo>
                  <a:cubicBezTo>
                    <a:pt x="82786" y="412636"/>
                    <a:pt x="67546" y="410096"/>
                    <a:pt x="49766" y="403746"/>
                  </a:cubicBezTo>
                  <a:cubicBezTo>
                    <a:pt x="35796" y="398666"/>
                    <a:pt x="25636" y="388506"/>
                    <a:pt x="16746" y="377076"/>
                  </a:cubicBezTo>
                  <a:cubicBezTo>
                    <a:pt x="9126" y="365646"/>
                    <a:pt x="1506" y="352946"/>
                    <a:pt x="236" y="337706"/>
                  </a:cubicBezTo>
                  <a:cubicBezTo>
                    <a:pt x="-1034" y="319926"/>
                    <a:pt x="2776" y="293256"/>
                    <a:pt x="12936" y="275476"/>
                  </a:cubicBezTo>
                  <a:cubicBezTo>
                    <a:pt x="23096" y="258966"/>
                    <a:pt x="63736" y="238646"/>
                    <a:pt x="63736" y="23864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7" id="357"/>
          <p:cNvGrpSpPr/>
          <p:nvPr/>
        </p:nvGrpSpPr>
        <p:grpSpPr>
          <a:xfrm rot="0">
            <a:off x="2300288" y="1804035"/>
            <a:ext cx="845820" cy="280988"/>
            <a:chOff x="0" y="0"/>
            <a:chExt cx="1127760" cy="374650"/>
          </a:xfrm>
        </p:grpSpPr>
        <p:sp>
          <p:nvSpPr>
            <p:cNvPr name="Freeform 358" id="358"/>
            <p:cNvSpPr/>
            <p:nvPr/>
          </p:nvSpPr>
          <p:spPr>
            <a:xfrm flipH="false" flipV="false" rot="0">
              <a:off x="48915" y="48864"/>
              <a:ext cx="1028055" cy="276183"/>
            </a:xfrm>
            <a:custGeom>
              <a:avLst/>
              <a:gdLst/>
              <a:ahLst/>
              <a:cxnLst/>
              <a:rect r="r" b="b" t="t" l="l"/>
              <a:pathLst>
                <a:path h="276183" w="1028055">
                  <a:moveTo>
                    <a:pt x="84435" y="95916"/>
                  </a:moveTo>
                  <a:cubicBezTo>
                    <a:pt x="521315" y="65436"/>
                    <a:pt x="824845" y="-8224"/>
                    <a:pt x="926445" y="1936"/>
                  </a:cubicBezTo>
                  <a:cubicBezTo>
                    <a:pt x="964545" y="5746"/>
                    <a:pt x="987405" y="14636"/>
                    <a:pt x="1005185" y="29876"/>
                  </a:cubicBezTo>
                  <a:cubicBezTo>
                    <a:pt x="1019155" y="42576"/>
                    <a:pt x="1025505" y="64166"/>
                    <a:pt x="1026775" y="81946"/>
                  </a:cubicBezTo>
                  <a:cubicBezTo>
                    <a:pt x="1029315" y="99726"/>
                    <a:pt x="1022965" y="122586"/>
                    <a:pt x="1014075" y="137826"/>
                  </a:cubicBezTo>
                  <a:cubicBezTo>
                    <a:pt x="1003915" y="151796"/>
                    <a:pt x="988675" y="168306"/>
                    <a:pt x="969625" y="173386"/>
                  </a:cubicBezTo>
                  <a:cubicBezTo>
                    <a:pt x="948035" y="179736"/>
                    <a:pt x="907395" y="173386"/>
                    <a:pt x="887075" y="161956"/>
                  </a:cubicBezTo>
                  <a:cubicBezTo>
                    <a:pt x="870565" y="151796"/>
                    <a:pt x="859135" y="132746"/>
                    <a:pt x="854055" y="116236"/>
                  </a:cubicBezTo>
                  <a:cubicBezTo>
                    <a:pt x="848975" y="98456"/>
                    <a:pt x="847705" y="76866"/>
                    <a:pt x="855325" y="59086"/>
                  </a:cubicBezTo>
                  <a:cubicBezTo>
                    <a:pt x="864215" y="38766"/>
                    <a:pt x="894695" y="10826"/>
                    <a:pt x="917555" y="3206"/>
                  </a:cubicBezTo>
                  <a:cubicBezTo>
                    <a:pt x="935335" y="-3144"/>
                    <a:pt x="956925" y="666"/>
                    <a:pt x="973435" y="8286"/>
                  </a:cubicBezTo>
                  <a:cubicBezTo>
                    <a:pt x="989945" y="14636"/>
                    <a:pt x="1007725" y="29876"/>
                    <a:pt x="1016615" y="45116"/>
                  </a:cubicBezTo>
                  <a:cubicBezTo>
                    <a:pt x="1025505" y="61626"/>
                    <a:pt x="1030585" y="83216"/>
                    <a:pt x="1026775" y="100996"/>
                  </a:cubicBezTo>
                  <a:cubicBezTo>
                    <a:pt x="1021695" y="123856"/>
                    <a:pt x="1010265" y="149256"/>
                    <a:pt x="978515" y="169576"/>
                  </a:cubicBezTo>
                  <a:cubicBezTo>
                    <a:pt x="892155" y="221646"/>
                    <a:pt x="539095" y="241966"/>
                    <a:pt x="375265" y="258476"/>
                  </a:cubicBezTo>
                  <a:cubicBezTo>
                    <a:pt x="264775" y="269906"/>
                    <a:pt x="153015" y="281336"/>
                    <a:pt x="94595" y="273716"/>
                  </a:cubicBezTo>
                  <a:cubicBezTo>
                    <a:pt x="66655" y="269906"/>
                    <a:pt x="48875" y="267366"/>
                    <a:pt x="33635" y="254666"/>
                  </a:cubicBezTo>
                  <a:cubicBezTo>
                    <a:pt x="18395" y="241966"/>
                    <a:pt x="5695" y="217836"/>
                    <a:pt x="1885" y="200056"/>
                  </a:cubicBezTo>
                  <a:cubicBezTo>
                    <a:pt x="-1925" y="186086"/>
                    <a:pt x="615" y="170846"/>
                    <a:pt x="4425" y="158146"/>
                  </a:cubicBezTo>
                  <a:cubicBezTo>
                    <a:pt x="8235" y="145446"/>
                    <a:pt x="15855" y="131476"/>
                    <a:pt x="27285" y="121316"/>
                  </a:cubicBezTo>
                  <a:cubicBezTo>
                    <a:pt x="39985" y="109886"/>
                    <a:pt x="84435" y="95916"/>
                    <a:pt x="84435" y="9591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9" id="359"/>
          <p:cNvGrpSpPr/>
          <p:nvPr/>
        </p:nvGrpSpPr>
        <p:grpSpPr>
          <a:xfrm rot="0">
            <a:off x="2382202" y="1819275"/>
            <a:ext cx="768668" cy="319088"/>
            <a:chOff x="0" y="0"/>
            <a:chExt cx="1024890" cy="425450"/>
          </a:xfrm>
        </p:grpSpPr>
        <p:sp>
          <p:nvSpPr>
            <p:cNvPr name="Freeform 360" id="360"/>
            <p:cNvSpPr/>
            <p:nvPr/>
          </p:nvSpPr>
          <p:spPr>
            <a:xfrm flipH="false" flipV="false" rot="0">
              <a:off x="50313" y="50800"/>
              <a:ext cx="924669" cy="324610"/>
            </a:xfrm>
            <a:custGeom>
              <a:avLst/>
              <a:gdLst/>
              <a:ahLst/>
              <a:cxnLst/>
              <a:rect r="r" b="b" t="t" l="l"/>
              <a:pathLst>
                <a:path h="324610" w="924669">
                  <a:moveTo>
                    <a:pt x="71607" y="148590"/>
                  </a:moveTo>
                  <a:cubicBezTo>
                    <a:pt x="884407" y="10160"/>
                    <a:pt x="903457" y="30480"/>
                    <a:pt x="914887" y="49530"/>
                  </a:cubicBezTo>
                  <a:cubicBezTo>
                    <a:pt x="925047" y="66040"/>
                    <a:pt x="926317" y="87630"/>
                    <a:pt x="922507" y="105410"/>
                  </a:cubicBezTo>
                  <a:cubicBezTo>
                    <a:pt x="919967" y="123190"/>
                    <a:pt x="908537" y="143510"/>
                    <a:pt x="894567" y="154940"/>
                  </a:cubicBezTo>
                  <a:cubicBezTo>
                    <a:pt x="881867" y="167640"/>
                    <a:pt x="861547" y="176530"/>
                    <a:pt x="842497" y="177800"/>
                  </a:cubicBezTo>
                  <a:cubicBezTo>
                    <a:pt x="824717" y="179070"/>
                    <a:pt x="803127" y="173990"/>
                    <a:pt x="787887" y="165100"/>
                  </a:cubicBezTo>
                  <a:cubicBezTo>
                    <a:pt x="772647" y="154940"/>
                    <a:pt x="757407" y="138430"/>
                    <a:pt x="752327" y="120650"/>
                  </a:cubicBezTo>
                  <a:cubicBezTo>
                    <a:pt x="745977" y="97790"/>
                    <a:pt x="748517" y="58420"/>
                    <a:pt x="763757" y="38100"/>
                  </a:cubicBezTo>
                  <a:cubicBezTo>
                    <a:pt x="777727" y="17780"/>
                    <a:pt x="814557" y="1270"/>
                    <a:pt x="837417" y="0"/>
                  </a:cubicBezTo>
                  <a:cubicBezTo>
                    <a:pt x="856467" y="0"/>
                    <a:pt x="876787" y="8890"/>
                    <a:pt x="890757" y="20320"/>
                  </a:cubicBezTo>
                  <a:cubicBezTo>
                    <a:pt x="904727" y="30480"/>
                    <a:pt x="917427" y="50800"/>
                    <a:pt x="921237" y="67310"/>
                  </a:cubicBezTo>
                  <a:cubicBezTo>
                    <a:pt x="926317" y="85090"/>
                    <a:pt x="926317" y="107950"/>
                    <a:pt x="917427" y="124460"/>
                  </a:cubicBezTo>
                  <a:cubicBezTo>
                    <a:pt x="905997" y="144780"/>
                    <a:pt x="889487" y="160020"/>
                    <a:pt x="852657" y="176530"/>
                  </a:cubicBezTo>
                  <a:cubicBezTo>
                    <a:pt x="742167" y="228600"/>
                    <a:pt x="201147" y="316230"/>
                    <a:pt x="105897" y="323850"/>
                  </a:cubicBezTo>
                  <a:cubicBezTo>
                    <a:pt x="83037" y="325120"/>
                    <a:pt x="76687" y="325120"/>
                    <a:pt x="62717" y="321310"/>
                  </a:cubicBezTo>
                  <a:cubicBezTo>
                    <a:pt x="50017" y="317500"/>
                    <a:pt x="36047" y="311150"/>
                    <a:pt x="25887" y="299720"/>
                  </a:cubicBezTo>
                  <a:cubicBezTo>
                    <a:pt x="14457" y="285750"/>
                    <a:pt x="1757" y="261620"/>
                    <a:pt x="487" y="242570"/>
                  </a:cubicBezTo>
                  <a:cubicBezTo>
                    <a:pt x="-2053" y="223520"/>
                    <a:pt x="5567" y="198120"/>
                    <a:pt x="18267" y="181610"/>
                  </a:cubicBezTo>
                  <a:cubicBezTo>
                    <a:pt x="29697" y="166370"/>
                    <a:pt x="71607" y="148590"/>
                    <a:pt x="71607" y="1485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1" id="361"/>
          <p:cNvGrpSpPr/>
          <p:nvPr/>
        </p:nvGrpSpPr>
        <p:grpSpPr>
          <a:xfrm rot="0">
            <a:off x="2372678" y="1854517"/>
            <a:ext cx="756285" cy="274320"/>
            <a:chOff x="0" y="0"/>
            <a:chExt cx="1008380" cy="365760"/>
          </a:xfrm>
        </p:grpSpPr>
        <p:sp>
          <p:nvSpPr>
            <p:cNvPr name="Freeform 362" id="362"/>
            <p:cNvSpPr/>
            <p:nvPr/>
          </p:nvSpPr>
          <p:spPr>
            <a:xfrm flipH="false" flipV="false" rot="0">
              <a:off x="47449" y="48382"/>
              <a:ext cx="911401" cy="265838"/>
            </a:xfrm>
            <a:custGeom>
              <a:avLst/>
              <a:gdLst/>
              <a:ahLst/>
              <a:cxnLst/>
              <a:rect r="r" b="b" t="t" l="l"/>
              <a:pathLst>
                <a:path h="265838" w="911401">
                  <a:moveTo>
                    <a:pt x="78281" y="88778"/>
                  </a:moveTo>
                  <a:cubicBezTo>
                    <a:pt x="866951" y="7498"/>
                    <a:pt x="877111" y="15118"/>
                    <a:pt x="888541" y="30358"/>
                  </a:cubicBezTo>
                  <a:cubicBezTo>
                    <a:pt x="902511" y="49408"/>
                    <a:pt x="911401" y="88778"/>
                    <a:pt x="907591" y="111638"/>
                  </a:cubicBezTo>
                  <a:cubicBezTo>
                    <a:pt x="903781" y="130688"/>
                    <a:pt x="891081" y="148468"/>
                    <a:pt x="875841" y="158628"/>
                  </a:cubicBezTo>
                  <a:cubicBezTo>
                    <a:pt x="861871" y="170058"/>
                    <a:pt x="840281" y="177678"/>
                    <a:pt x="822501" y="177678"/>
                  </a:cubicBezTo>
                  <a:cubicBezTo>
                    <a:pt x="804721" y="177678"/>
                    <a:pt x="783131" y="171328"/>
                    <a:pt x="769161" y="159898"/>
                  </a:cubicBezTo>
                  <a:cubicBezTo>
                    <a:pt x="753921" y="149738"/>
                    <a:pt x="739951" y="131958"/>
                    <a:pt x="736141" y="114178"/>
                  </a:cubicBezTo>
                  <a:cubicBezTo>
                    <a:pt x="732331" y="91318"/>
                    <a:pt x="739951" y="50678"/>
                    <a:pt x="753921" y="31628"/>
                  </a:cubicBezTo>
                  <a:cubicBezTo>
                    <a:pt x="764081" y="16388"/>
                    <a:pt x="784401" y="6228"/>
                    <a:pt x="802181" y="2418"/>
                  </a:cubicBezTo>
                  <a:cubicBezTo>
                    <a:pt x="818691" y="-1392"/>
                    <a:pt x="841551" y="-1392"/>
                    <a:pt x="858061" y="7498"/>
                  </a:cubicBezTo>
                  <a:cubicBezTo>
                    <a:pt x="878381" y="18928"/>
                    <a:pt x="903781" y="50678"/>
                    <a:pt x="908861" y="73538"/>
                  </a:cubicBezTo>
                  <a:cubicBezTo>
                    <a:pt x="913941" y="91318"/>
                    <a:pt x="911401" y="112908"/>
                    <a:pt x="901241" y="129418"/>
                  </a:cubicBezTo>
                  <a:cubicBezTo>
                    <a:pt x="888541" y="149738"/>
                    <a:pt x="869491" y="162438"/>
                    <a:pt x="832661" y="177678"/>
                  </a:cubicBezTo>
                  <a:cubicBezTo>
                    <a:pt x="719631" y="219588"/>
                    <a:pt x="209091" y="271658"/>
                    <a:pt x="99871" y="265308"/>
                  </a:cubicBezTo>
                  <a:cubicBezTo>
                    <a:pt x="68121" y="262768"/>
                    <a:pt x="55421" y="261498"/>
                    <a:pt x="38911" y="250068"/>
                  </a:cubicBezTo>
                  <a:cubicBezTo>
                    <a:pt x="22401" y="238638"/>
                    <a:pt x="8431" y="215778"/>
                    <a:pt x="3351" y="197998"/>
                  </a:cubicBezTo>
                  <a:cubicBezTo>
                    <a:pt x="-1729" y="184028"/>
                    <a:pt x="-459" y="168788"/>
                    <a:pt x="3351" y="154818"/>
                  </a:cubicBezTo>
                  <a:cubicBezTo>
                    <a:pt x="5891" y="142118"/>
                    <a:pt x="12241" y="128148"/>
                    <a:pt x="22401" y="117988"/>
                  </a:cubicBezTo>
                  <a:cubicBezTo>
                    <a:pt x="36371" y="105288"/>
                    <a:pt x="78281" y="88778"/>
                    <a:pt x="78281" y="8877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3" id="363"/>
          <p:cNvGrpSpPr/>
          <p:nvPr/>
        </p:nvGrpSpPr>
        <p:grpSpPr>
          <a:xfrm rot="0">
            <a:off x="2459355" y="1803083"/>
            <a:ext cx="774382" cy="334328"/>
            <a:chOff x="0" y="0"/>
            <a:chExt cx="1032510" cy="445770"/>
          </a:xfrm>
        </p:grpSpPr>
        <p:sp>
          <p:nvSpPr>
            <p:cNvPr name="Freeform 364" id="364"/>
            <p:cNvSpPr/>
            <p:nvPr/>
          </p:nvSpPr>
          <p:spPr>
            <a:xfrm flipH="false" flipV="false" rot="0">
              <a:off x="49530" y="50630"/>
              <a:ext cx="933373" cy="344916"/>
            </a:xfrm>
            <a:custGeom>
              <a:avLst/>
              <a:gdLst/>
              <a:ahLst/>
              <a:cxnLst/>
              <a:rect r="r" b="b" t="t" l="l"/>
              <a:pathLst>
                <a:path h="344916" w="933373">
                  <a:moveTo>
                    <a:pt x="69850" y="171620"/>
                  </a:moveTo>
                  <a:cubicBezTo>
                    <a:pt x="881380" y="3980"/>
                    <a:pt x="891540" y="11600"/>
                    <a:pt x="904240" y="24300"/>
                  </a:cubicBezTo>
                  <a:cubicBezTo>
                    <a:pt x="916940" y="37000"/>
                    <a:pt x="929640" y="56050"/>
                    <a:pt x="930910" y="75100"/>
                  </a:cubicBezTo>
                  <a:cubicBezTo>
                    <a:pt x="933450" y="97960"/>
                    <a:pt x="919480" y="136060"/>
                    <a:pt x="904240" y="153840"/>
                  </a:cubicBezTo>
                  <a:cubicBezTo>
                    <a:pt x="891540" y="167810"/>
                    <a:pt x="872490" y="176700"/>
                    <a:pt x="853440" y="177970"/>
                  </a:cubicBezTo>
                  <a:cubicBezTo>
                    <a:pt x="830580" y="177970"/>
                    <a:pt x="792480" y="162730"/>
                    <a:pt x="775970" y="147490"/>
                  </a:cubicBezTo>
                  <a:cubicBezTo>
                    <a:pt x="762000" y="133520"/>
                    <a:pt x="755650" y="111930"/>
                    <a:pt x="754380" y="94150"/>
                  </a:cubicBezTo>
                  <a:cubicBezTo>
                    <a:pt x="753110" y="76370"/>
                    <a:pt x="759460" y="54780"/>
                    <a:pt x="769620" y="39540"/>
                  </a:cubicBezTo>
                  <a:cubicBezTo>
                    <a:pt x="779780" y="24300"/>
                    <a:pt x="797560" y="10330"/>
                    <a:pt x="814070" y="5250"/>
                  </a:cubicBezTo>
                  <a:cubicBezTo>
                    <a:pt x="831850" y="-1100"/>
                    <a:pt x="853440" y="-2370"/>
                    <a:pt x="871220" y="5250"/>
                  </a:cubicBezTo>
                  <a:cubicBezTo>
                    <a:pt x="892810" y="14140"/>
                    <a:pt x="920750" y="43350"/>
                    <a:pt x="928370" y="64940"/>
                  </a:cubicBezTo>
                  <a:cubicBezTo>
                    <a:pt x="935990" y="82720"/>
                    <a:pt x="934720" y="104310"/>
                    <a:pt x="925830" y="122090"/>
                  </a:cubicBezTo>
                  <a:cubicBezTo>
                    <a:pt x="915670" y="142410"/>
                    <a:pt x="899160" y="157650"/>
                    <a:pt x="862330" y="175430"/>
                  </a:cubicBezTo>
                  <a:cubicBezTo>
                    <a:pt x="751840" y="231310"/>
                    <a:pt x="220980" y="340530"/>
                    <a:pt x="107950" y="344340"/>
                  </a:cubicBezTo>
                  <a:cubicBezTo>
                    <a:pt x="76200" y="345610"/>
                    <a:pt x="63500" y="345610"/>
                    <a:pt x="45720" y="335450"/>
                  </a:cubicBezTo>
                  <a:cubicBezTo>
                    <a:pt x="29210" y="326560"/>
                    <a:pt x="12700" y="303700"/>
                    <a:pt x="5080" y="287190"/>
                  </a:cubicBezTo>
                  <a:cubicBezTo>
                    <a:pt x="0" y="273220"/>
                    <a:pt x="-1270" y="259250"/>
                    <a:pt x="1270" y="245280"/>
                  </a:cubicBezTo>
                  <a:cubicBezTo>
                    <a:pt x="2540" y="231310"/>
                    <a:pt x="7620" y="217340"/>
                    <a:pt x="16510" y="205910"/>
                  </a:cubicBezTo>
                  <a:cubicBezTo>
                    <a:pt x="27940" y="191940"/>
                    <a:pt x="69850" y="171620"/>
                    <a:pt x="69850" y="1716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5" id="365"/>
          <p:cNvGrpSpPr/>
          <p:nvPr/>
        </p:nvGrpSpPr>
        <p:grpSpPr>
          <a:xfrm rot="0">
            <a:off x="2454592" y="1808798"/>
            <a:ext cx="735330" cy="336232"/>
            <a:chOff x="0" y="0"/>
            <a:chExt cx="980440" cy="448310"/>
          </a:xfrm>
        </p:grpSpPr>
        <p:sp>
          <p:nvSpPr>
            <p:cNvPr name="Freeform 366" id="366"/>
            <p:cNvSpPr/>
            <p:nvPr/>
          </p:nvSpPr>
          <p:spPr>
            <a:xfrm flipH="false" flipV="false" rot="0">
              <a:off x="48577" y="49535"/>
              <a:ext cx="881158" cy="346910"/>
            </a:xfrm>
            <a:custGeom>
              <a:avLst/>
              <a:gdLst/>
              <a:ahLst/>
              <a:cxnLst/>
              <a:rect r="r" b="b" t="t" l="l"/>
              <a:pathLst>
                <a:path h="346910" w="881158">
                  <a:moveTo>
                    <a:pt x="77153" y="170175"/>
                  </a:moveTo>
                  <a:cubicBezTo>
                    <a:pt x="393383" y="124455"/>
                    <a:pt x="458153" y="109215"/>
                    <a:pt x="531813" y="87625"/>
                  </a:cubicBezTo>
                  <a:cubicBezTo>
                    <a:pt x="614363" y="64765"/>
                    <a:pt x="736283" y="1265"/>
                    <a:pt x="790893" y="1265"/>
                  </a:cubicBezTo>
                  <a:cubicBezTo>
                    <a:pt x="815023" y="1265"/>
                    <a:pt x="830263" y="6345"/>
                    <a:pt x="844233" y="19045"/>
                  </a:cubicBezTo>
                  <a:cubicBezTo>
                    <a:pt x="862013" y="34285"/>
                    <a:pt x="879793" y="71115"/>
                    <a:pt x="881063" y="93975"/>
                  </a:cubicBezTo>
                  <a:cubicBezTo>
                    <a:pt x="881063" y="113025"/>
                    <a:pt x="872173" y="133345"/>
                    <a:pt x="860743" y="146045"/>
                  </a:cubicBezTo>
                  <a:cubicBezTo>
                    <a:pt x="849313" y="160015"/>
                    <a:pt x="830263" y="172715"/>
                    <a:pt x="812483" y="176525"/>
                  </a:cubicBezTo>
                  <a:cubicBezTo>
                    <a:pt x="794703" y="180335"/>
                    <a:pt x="773113" y="180335"/>
                    <a:pt x="755333" y="171445"/>
                  </a:cubicBezTo>
                  <a:cubicBezTo>
                    <a:pt x="735013" y="160015"/>
                    <a:pt x="710883" y="128265"/>
                    <a:pt x="704533" y="105405"/>
                  </a:cubicBezTo>
                  <a:cubicBezTo>
                    <a:pt x="699453" y="87625"/>
                    <a:pt x="703263" y="66035"/>
                    <a:pt x="713423" y="49525"/>
                  </a:cubicBezTo>
                  <a:cubicBezTo>
                    <a:pt x="724853" y="30475"/>
                    <a:pt x="759143" y="6345"/>
                    <a:pt x="780733" y="1265"/>
                  </a:cubicBezTo>
                  <a:cubicBezTo>
                    <a:pt x="799783" y="-2545"/>
                    <a:pt x="821373" y="2535"/>
                    <a:pt x="836613" y="12695"/>
                  </a:cubicBezTo>
                  <a:cubicBezTo>
                    <a:pt x="855663" y="26665"/>
                    <a:pt x="878523" y="59685"/>
                    <a:pt x="881063" y="83815"/>
                  </a:cubicBezTo>
                  <a:cubicBezTo>
                    <a:pt x="882333" y="107945"/>
                    <a:pt x="870903" y="137155"/>
                    <a:pt x="846773" y="160015"/>
                  </a:cubicBezTo>
                  <a:cubicBezTo>
                    <a:pt x="801053" y="203195"/>
                    <a:pt x="660083" y="234945"/>
                    <a:pt x="572453" y="261615"/>
                  </a:cubicBezTo>
                  <a:cubicBezTo>
                    <a:pt x="493713" y="284475"/>
                    <a:pt x="422593" y="299715"/>
                    <a:pt x="345123" y="313685"/>
                  </a:cubicBezTo>
                  <a:cubicBezTo>
                    <a:pt x="265113" y="327655"/>
                    <a:pt x="154623" y="349245"/>
                    <a:pt x="101283" y="346705"/>
                  </a:cubicBezTo>
                  <a:cubicBezTo>
                    <a:pt x="73343" y="345435"/>
                    <a:pt x="55563" y="342895"/>
                    <a:pt x="39053" y="332735"/>
                  </a:cubicBezTo>
                  <a:cubicBezTo>
                    <a:pt x="22543" y="321305"/>
                    <a:pt x="8573" y="298445"/>
                    <a:pt x="3493" y="280665"/>
                  </a:cubicBezTo>
                  <a:cubicBezTo>
                    <a:pt x="-1587" y="266695"/>
                    <a:pt x="-317" y="251455"/>
                    <a:pt x="2223" y="238755"/>
                  </a:cubicBezTo>
                  <a:cubicBezTo>
                    <a:pt x="6033" y="224785"/>
                    <a:pt x="11113" y="210815"/>
                    <a:pt x="21273" y="200655"/>
                  </a:cubicBezTo>
                  <a:cubicBezTo>
                    <a:pt x="33973" y="187955"/>
                    <a:pt x="77153" y="170175"/>
                    <a:pt x="77153" y="17017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7" id="367"/>
          <p:cNvGrpSpPr/>
          <p:nvPr/>
        </p:nvGrpSpPr>
        <p:grpSpPr>
          <a:xfrm rot="0">
            <a:off x="2486025" y="1747838"/>
            <a:ext cx="923925" cy="384810"/>
            <a:chOff x="0" y="0"/>
            <a:chExt cx="1231900" cy="513080"/>
          </a:xfrm>
        </p:grpSpPr>
        <p:sp>
          <p:nvSpPr>
            <p:cNvPr name="Freeform 368" id="368"/>
            <p:cNvSpPr/>
            <p:nvPr/>
          </p:nvSpPr>
          <p:spPr>
            <a:xfrm flipH="false" flipV="false" rot="0">
              <a:off x="50800" y="50367"/>
              <a:ext cx="1129350" cy="411938"/>
            </a:xfrm>
            <a:custGeom>
              <a:avLst/>
              <a:gdLst/>
              <a:ahLst/>
              <a:cxnLst/>
              <a:rect r="r" b="b" t="t" l="l"/>
              <a:pathLst>
                <a:path h="411938" w="1129350">
                  <a:moveTo>
                    <a:pt x="74930" y="236653"/>
                  </a:moveTo>
                  <a:cubicBezTo>
                    <a:pt x="656590" y="121083"/>
                    <a:pt x="942340" y="-8457"/>
                    <a:pt x="1040130" y="433"/>
                  </a:cubicBezTo>
                  <a:cubicBezTo>
                    <a:pt x="1076960" y="4243"/>
                    <a:pt x="1099820" y="20753"/>
                    <a:pt x="1113790" y="39803"/>
                  </a:cubicBezTo>
                  <a:cubicBezTo>
                    <a:pt x="1126490" y="53773"/>
                    <a:pt x="1130300" y="75363"/>
                    <a:pt x="1129030" y="93143"/>
                  </a:cubicBezTo>
                  <a:cubicBezTo>
                    <a:pt x="1129030" y="112193"/>
                    <a:pt x="1120140" y="132513"/>
                    <a:pt x="1108710" y="146483"/>
                  </a:cubicBezTo>
                  <a:cubicBezTo>
                    <a:pt x="1097280" y="160453"/>
                    <a:pt x="1079500" y="173153"/>
                    <a:pt x="1060450" y="176963"/>
                  </a:cubicBezTo>
                  <a:cubicBezTo>
                    <a:pt x="1037590" y="179503"/>
                    <a:pt x="998220" y="169343"/>
                    <a:pt x="980440" y="155373"/>
                  </a:cubicBezTo>
                  <a:cubicBezTo>
                    <a:pt x="965200" y="142673"/>
                    <a:pt x="956310" y="122353"/>
                    <a:pt x="953770" y="104573"/>
                  </a:cubicBezTo>
                  <a:cubicBezTo>
                    <a:pt x="949960" y="88063"/>
                    <a:pt x="951230" y="65203"/>
                    <a:pt x="961390" y="48693"/>
                  </a:cubicBezTo>
                  <a:cubicBezTo>
                    <a:pt x="974090" y="29643"/>
                    <a:pt x="1007110" y="5513"/>
                    <a:pt x="1029970" y="1703"/>
                  </a:cubicBezTo>
                  <a:cubicBezTo>
                    <a:pt x="1049020" y="-2107"/>
                    <a:pt x="1070610" y="1703"/>
                    <a:pt x="1085850" y="13133"/>
                  </a:cubicBezTo>
                  <a:cubicBezTo>
                    <a:pt x="1104900" y="27103"/>
                    <a:pt x="1127760" y="60123"/>
                    <a:pt x="1129030" y="84253"/>
                  </a:cubicBezTo>
                  <a:cubicBezTo>
                    <a:pt x="1131570" y="108383"/>
                    <a:pt x="1118870" y="138863"/>
                    <a:pt x="1094740" y="160453"/>
                  </a:cubicBezTo>
                  <a:cubicBezTo>
                    <a:pt x="1059180" y="194743"/>
                    <a:pt x="975360" y="212523"/>
                    <a:pt x="897890" y="236653"/>
                  </a:cubicBezTo>
                  <a:cubicBezTo>
                    <a:pt x="793750" y="270943"/>
                    <a:pt x="651510" y="306503"/>
                    <a:pt x="521970" y="334443"/>
                  </a:cubicBezTo>
                  <a:cubicBezTo>
                    <a:pt x="386080" y="364923"/>
                    <a:pt x="179070" y="413183"/>
                    <a:pt x="101600" y="411913"/>
                  </a:cubicBezTo>
                  <a:cubicBezTo>
                    <a:pt x="72390" y="411913"/>
                    <a:pt x="55880" y="408103"/>
                    <a:pt x="40640" y="399213"/>
                  </a:cubicBezTo>
                  <a:cubicBezTo>
                    <a:pt x="27940" y="391593"/>
                    <a:pt x="17780" y="380163"/>
                    <a:pt x="11430" y="367463"/>
                  </a:cubicBezTo>
                  <a:cubicBezTo>
                    <a:pt x="5080" y="356033"/>
                    <a:pt x="0" y="342063"/>
                    <a:pt x="0" y="326823"/>
                  </a:cubicBezTo>
                  <a:cubicBezTo>
                    <a:pt x="0" y="309043"/>
                    <a:pt x="7620" y="282373"/>
                    <a:pt x="20320" y="267133"/>
                  </a:cubicBezTo>
                  <a:cubicBezTo>
                    <a:pt x="33020" y="251893"/>
                    <a:pt x="74930" y="236653"/>
                    <a:pt x="74930" y="23665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9" id="369"/>
          <p:cNvGrpSpPr/>
          <p:nvPr/>
        </p:nvGrpSpPr>
        <p:grpSpPr>
          <a:xfrm rot="0">
            <a:off x="2968942" y="1738312"/>
            <a:ext cx="534352" cy="296228"/>
            <a:chOff x="0" y="0"/>
            <a:chExt cx="712470" cy="394970"/>
          </a:xfrm>
        </p:grpSpPr>
        <p:sp>
          <p:nvSpPr>
            <p:cNvPr name="Freeform 370" id="370"/>
            <p:cNvSpPr/>
            <p:nvPr/>
          </p:nvSpPr>
          <p:spPr>
            <a:xfrm flipH="false" flipV="false" rot="0">
              <a:off x="50692" y="49876"/>
              <a:ext cx="609846" cy="292191"/>
            </a:xfrm>
            <a:custGeom>
              <a:avLst/>
              <a:gdLst/>
              <a:ahLst/>
              <a:cxnLst/>
              <a:rect r="r" b="b" t="t" l="l"/>
              <a:pathLst>
                <a:path h="292191" w="609846">
                  <a:moveTo>
                    <a:pt x="547478" y="173644"/>
                  </a:moveTo>
                  <a:cubicBezTo>
                    <a:pt x="55988" y="291754"/>
                    <a:pt x="43288" y="284134"/>
                    <a:pt x="30588" y="272704"/>
                  </a:cubicBezTo>
                  <a:cubicBezTo>
                    <a:pt x="16618" y="260004"/>
                    <a:pt x="3918" y="242224"/>
                    <a:pt x="2648" y="223174"/>
                  </a:cubicBezTo>
                  <a:cubicBezTo>
                    <a:pt x="108" y="200314"/>
                    <a:pt x="11538" y="160944"/>
                    <a:pt x="26778" y="143164"/>
                  </a:cubicBezTo>
                  <a:cubicBezTo>
                    <a:pt x="38208" y="127924"/>
                    <a:pt x="59798" y="120304"/>
                    <a:pt x="77578" y="117764"/>
                  </a:cubicBezTo>
                  <a:cubicBezTo>
                    <a:pt x="95358" y="115224"/>
                    <a:pt x="116948" y="117764"/>
                    <a:pt x="132188" y="127924"/>
                  </a:cubicBezTo>
                  <a:cubicBezTo>
                    <a:pt x="152508" y="140624"/>
                    <a:pt x="174098" y="174914"/>
                    <a:pt x="177908" y="197774"/>
                  </a:cubicBezTo>
                  <a:cubicBezTo>
                    <a:pt x="181718" y="216824"/>
                    <a:pt x="174098" y="238414"/>
                    <a:pt x="165208" y="253654"/>
                  </a:cubicBezTo>
                  <a:cubicBezTo>
                    <a:pt x="155048" y="268894"/>
                    <a:pt x="138538" y="284134"/>
                    <a:pt x="120758" y="289214"/>
                  </a:cubicBezTo>
                  <a:cubicBezTo>
                    <a:pt x="97898" y="295564"/>
                    <a:pt x="58528" y="291754"/>
                    <a:pt x="38208" y="277784"/>
                  </a:cubicBezTo>
                  <a:cubicBezTo>
                    <a:pt x="17888" y="263814"/>
                    <a:pt x="1378" y="226984"/>
                    <a:pt x="108" y="204124"/>
                  </a:cubicBezTo>
                  <a:cubicBezTo>
                    <a:pt x="-1162" y="185074"/>
                    <a:pt x="8998" y="164754"/>
                    <a:pt x="20428" y="150784"/>
                  </a:cubicBezTo>
                  <a:cubicBezTo>
                    <a:pt x="30588" y="136814"/>
                    <a:pt x="42018" y="130464"/>
                    <a:pt x="67418" y="119034"/>
                  </a:cubicBezTo>
                  <a:cubicBezTo>
                    <a:pt x="142348" y="87284"/>
                    <a:pt x="459848" y="-10506"/>
                    <a:pt x="538588" y="924"/>
                  </a:cubicBezTo>
                  <a:cubicBezTo>
                    <a:pt x="566528" y="6004"/>
                    <a:pt x="580498" y="18704"/>
                    <a:pt x="591928" y="33944"/>
                  </a:cubicBezTo>
                  <a:cubicBezTo>
                    <a:pt x="603358" y="49184"/>
                    <a:pt x="610978" y="75854"/>
                    <a:pt x="609708" y="94904"/>
                  </a:cubicBezTo>
                  <a:cubicBezTo>
                    <a:pt x="609708" y="108874"/>
                    <a:pt x="605898" y="122844"/>
                    <a:pt x="597008" y="135544"/>
                  </a:cubicBezTo>
                  <a:cubicBezTo>
                    <a:pt x="586848" y="149514"/>
                    <a:pt x="547478" y="173644"/>
                    <a:pt x="547478" y="17364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1" id="371"/>
          <p:cNvGrpSpPr/>
          <p:nvPr/>
        </p:nvGrpSpPr>
        <p:grpSpPr>
          <a:xfrm rot="0">
            <a:off x="3009900" y="1744027"/>
            <a:ext cx="514350" cy="313372"/>
            <a:chOff x="0" y="0"/>
            <a:chExt cx="685800" cy="417830"/>
          </a:xfrm>
        </p:grpSpPr>
        <p:sp>
          <p:nvSpPr>
            <p:cNvPr name="Freeform 372" id="372"/>
            <p:cNvSpPr/>
            <p:nvPr/>
          </p:nvSpPr>
          <p:spPr>
            <a:xfrm flipH="false" flipV="false" rot="0">
              <a:off x="48098" y="49132"/>
              <a:ext cx="587082" cy="314736"/>
            </a:xfrm>
            <a:custGeom>
              <a:avLst/>
              <a:gdLst/>
              <a:ahLst/>
              <a:cxnLst/>
              <a:rect r="r" b="b" t="t" l="l"/>
              <a:pathLst>
                <a:path h="314736" w="587082">
                  <a:moveTo>
                    <a:pt x="525942" y="173118"/>
                  </a:moveTo>
                  <a:cubicBezTo>
                    <a:pt x="63662" y="316628"/>
                    <a:pt x="50962" y="310278"/>
                    <a:pt x="35722" y="300118"/>
                  </a:cubicBezTo>
                  <a:cubicBezTo>
                    <a:pt x="21752" y="288688"/>
                    <a:pt x="9052" y="270908"/>
                    <a:pt x="3972" y="253128"/>
                  </a:cubicBezTo>
                  <a:cubicBezTo>
                    <a:pt x="-1108" y="235348"/>
                    <a:pt x="-1108" y="213758"/>
                    <a:pt x="5242" y="195978"/>
                  </a:cubicBezTo>
                  <a:cubicBezTo>
                    <a:pt x="11592" y="179468"/>
                    <a:pt x="24292" y="161688"/>
                    <a:pt x="42072" y="152798"/>
                  </a:cubicBezTo>
                  <a:cubicBezTo>
                    <a:pt x="62392" y="142638"/>
                    <a:pt x="103032" y="138828"/>
                    <a:pt x="124622" y="146448"/>
                  </a:cubicBezTo>
                  <a:cubicBezTo>
                    <a:pt x="142402" y="152798"/>
                    <a:pt x="157642" y="169308"/>
                    <a:pt x="166532" y="185818"/>
                  </a:cubicBezTo>
                  <a:cubicBezTo>
                    <a:pt x="175422" y="201058"/>
                    <a:pt x="180502" y="222648"/>
                    <a:pt x="176692" y="241698"/>
                  </a:cubicBezTo>
                  <a:cubicBezTo>
                    <a:pt x="171612" y="263288"/>
                    <a:pt x="148752" y="297578"/>
                    <a:pt x="127162" y="307738"/>
                  </a:cubicBezTo>
                  <a:cubicBezTo>
                    <a:pt x="105572" y="319168"/>
                    <a:pt x="64932" y="315358"/>
                    <a:pt x="44612" y="305198"/>
                  </a:cubicBezTo>
                  <a:cubicBezTo>
                    <a:pt x="26832" y="296308"/>
                    <a:pt x="14132" y="278528"/>
                    <a:pt x="6512" y="262018"/>
                  </a:cubicBezTo>
                  <a:cubicBezTo>
                    <a:pt x="162" y="245508"/>
                    <a:pt x="-2378" y="222648"/>
                    <a:pt x="2702" y="206138"/>
                  </a:cubicBezTo>
                  <a:cubicBezTo>
                    <a:pt x="7782" y="188358"/>
                    <a:pt x="12862" y="174388"/>
                    <a:pt x="34452" y="157878"/>
                  </a:cubicBezTo>
                  <a:cubicBezTo>
                    <a:pt x="94142" y="110888"/>
                    <a:pt x="402752" y="18178"/>
                    <a:pt x="472602" y="4208"/>
                  </a:cubicBezTo>
                  <a:cubicBezTo>
                    <a:pt x="492922" y="-872"/>
                    <a:pt x="501812" y="-872"/>
                    <a:pt x="514512" y="1668"/>
                  </a:cubicBezTo>
                  <a:cubicBezTo>
                    <a:pt x="528482" y="4208"/>
                    <a:pt x="542452" y="9288"/>
                    <a:pt x="553882" y="19448"/>
                  </a:cubicBezTo>
                  <a:cubicBezTo>
                    <a:pt x="566582" y="30878"/>
                    <a:pt x="583092" y="53738"/>
                    <a:pt x="585632" y="72788"/>
                  </a:cubicBezTo>
                  <a:cubicBezTo>
                    <a:pt x="589442" y="91838"/>
                    <a:pt x="585632" y="118508"/>
                    <a:pt x="575472" y="135018"/>
                  </a:cubicBezTo>
                  <a:cubicBezTo>
                    <a:pt x="565312" y="151528"/>
                    <a:pt x="524672" y="173118"/>
                    <a:pt x="524672" y="17311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3" id="373"/>
          <p:cNvGrpSpPr/>
          <p:nvPr/>
        </p:nvGrpSpPr>
        <p:grpSpPr>
          <a:xfrm rot="0">
            <a:off x="2799398" y="1715452"/>
            <a:ext cx="713422" cy="341947"/>
            <a:chOff x="0" y="0"/>
            <a:chExt cx="951230" cy="455930"/>
          </a:xfrm>
        </p:grpSpPr>
        <p:sp>
          <p:nvSpPr>
            <p:cNvPr name="Freeform 374" id="374"/>
            <p:cNvSpPr/>
            <p:nvPr/>
          </p:nvSpPr>
          <p:spPr>
            <a:xfrm flipH="false" flipV="false" rot="0">
              <a:off x="49800" y="50800"/>
              <a:ext cx="852080" cy="353659"/>
            </a:xfrm>
            <a:custGeom>
              <a:avLst/>
              <a:gdLst/>
              <a:ahLst/>
              <a:cxnLst/>
              <a:rect r="r" b="b" t="t" l="l"/>
              <a:pathLst>
                <a:path h="353659" w="852080">
                  <a:moveTo>
                    <a:pt x="792210" y="172720"/>
                  </a:moveTo>
                  <a:cubicBezTo>
                    <a:pt x="482330" y="270510"/>
                    <a:pt x="164830" y="361950"/>
                    <a:pt x="81010" y="353060"/>
                  </a:cubicBezTo>
                  <a:cubicBezTo>
                    <a:pt x="54340" y="350520"/>
                    <a:pt x="41640" y="344170"/>
                    <a:pt x="28940" y="330200"/>
                  </a:cubicBezTo>
                  <a:cubicBezTo>
                    <a:pt x="13700" y="312420"/>
                    <a:pt x="-270" y="274320"/>
                    <a:pt x="1000" y="251460"/>
                  </a:cubicBezTo>
                  <a:cubicBezTo>
                    <a:pt x="2270" y="232410"/>
                    <a:pt x="14970" y="213360"/>
                    <a:pt x="27670" y="200660"/>
                  </a:cubicBezTo>
                  <a:cubicBezTo>
                    <a:pt x="40370" y="187960"/>
                    <a:pt x="59420" y="176530"/>
                    <a:pt x="78470" y="176530"/>
                  </a:cubicBezTo>
                  <a:cubicBezTo>
                    <a:pt x="101330" y="175260"/>
                    <a:pt x="139430" y="190500"/>
                    <a:pt x="155940" y="205740"/>
                  </a:cubicBezTo>
                  <a:cubicBezTo>
                    <a:pt x="169910" y="219710"/>
                    <a:pt x="177530" y="241300"/>
                    <a:pt x="177530" y="259080"/>
                  </a:cubicBezTo>
                  <a:cubicBezTo>
                    <a:pt x="178800" y="276860"/>
                    <a:pt x="174990" y="298450"/>
                    <a:pt x="163560" y="313690"/>
                  </a:cubicBezTo>
                  <a:cubicBezTo>
                    <a:pt x="149590" y="331470"/>
                    <a:pt x="112760" y="351790"/>
                    <a:pt x="89900" y="353060"/>
                  </a:cubicBezTo>
                  <a:cubicBezTo>
                    <a:pt x="70850" y="355600"/>
                    <a:pt x="50530" y="346710"/>
                    <a:pt x="36560" y="335280"/>
                  </a:cubicBezTo>
                  <a:cubicBezTo>
                    <a:pt x="21320" y="325120"/>
                    <a:pt x="8620" y="306070"/>
                    <a:pt x="3540" y="289560"/>
                  </a:cubicBezTo>
                  <a:cubicBezTo>
                    <a:pt x="-1540" y="271780"/>
                    <a:pt x="-1540" y="250190"/>
                    <a:pt x="6080" y="232410"/>
                  </a:cubicBezTo>
                  <a:cubicBezTo>
                    <a:pt x="16240" y="212090"/>
                    <a:pt x="35290" y="195580"/>
                    <a:pt x="69580" y="177800"/>
                  </a:cubicBezTo>
                  <a:cubicBezTo>
                    <a:pt x="152130" y="135890"/>
                    <a:pt x="428990" y="101600"/>
                    <a:pt x="554720" y="66040"/>
                  </a:cubicBezTo>
                  <a:cubicBezTo>
                    <a:pt x="637270" y="43180"/>
                    <a:pt x="707120" y="1270"/>
                    <a:pt x="755380" y="0"/>
                  </a:cubicBezTo>
                  <a:cubicBezTo>
                    <a:pt x="780780" y="0"/>
                    <a:pt x="799830" y="5080"/>
                    <a:pt x="816340" y="16510"/>
                  </a:cubicBezTo>
                  <a:cubicBezTo>
                    <a:pt x="831580" y="29210"/>
                    <a:pt x="845550" y="50800"/>
                    <a:pt x="850630" y="69850"/>
                  </a:cubicBezTo>
                  <a:cubicBezTo>
                    <a:pt x="854440" y="88900"/>
                    <a:pt x="850630" y="115570"/>
                    <a:pt x="840470" y="132080"/>
                  </a:cubicBezTo>
                  <a:cubicBezTo>
                    <a:pt x="830310" y="149860"/>
                    <a:pt x="792210" y="172720"/>
                    <a:pt x="792210" y="1727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5" id="375"/>
          <p:cNvGrpSpPr/>
          <p:nvPr/>
        </p:nvGrpSpPr>
        <p:grpSpPr>
          <a:xfrm rot="0">
            <a:off x="2640330" y="1776412"/>
            <a:ext cx="692468" cy="263842"/>
            <a:chOff x="0" y="0"/>
            <a:chExt cx="923290" cy="351790"/>
          </a:xfrm>
        </p:grpSpPr>
        <p:sp>
          <p:nvSpPr>
            <p:cNvPr name="Freeform 376" id="376"/>
            <p:cNvSpPr/>
            <p:nvPr/>
          </p:nvSpPr>
          <p:spPr>
            <a:xfrm flipH="false" flipV="false" rot="0">
              <a:off x="49800" y="47209"/>
              <a:ext cx="822690" cy="253411"/>
            </a:xfrm>
            <a:custGeom>
              <a:avLst/>
              <a:gdLst/>
              <a:ahLst/>
              <a:cxnLst/>
              <a:rect r="r" b="b" t="t" l="l"/>
              <a:pathLst>
                <a:path h="253411" w="822690">
                  <a:moveTo>
                    <a:pt x="746490" y="180121"/>
                  </a:moveTo>
                  <a:cubicBezTo>
                    <a:pt x="32750" y="239811"/>
                    <a:pt x="16240" y="218221"/>
                    <a:pt x="6080" y="196631"/>
                  </a:cubicBezTo>
                  <a:cubicBezTo>
                    <a:pt x="-1540" y="180121"/>
                    <a:pt x="-1540" y="157261"/>
                    <a:pt x="3540" y="140751"/>
                  </a:cubicBezTo>
                  <a:cubicBezTo>
                    <a:pt x="8620" y="122971"/>
                    <a:pt x="21320" y="103921"/>
                    <a:pt x="36560" y="93761"/>
                  </a:cubicBezTo>
                  <a:cubicBezTo>
                    <a:pt x="50530" y="82331"/>
                    <a:pt x="72120" y="75981"/>
                    <a:pt x="89900" y="75981"/>
                  </a:cubicBezTo>
                  <a:cubicBezTo>
                    <a:pt x="107680" y="75981"/>
                    <a:pt x="129270" y="82331"/>
                    <a:pt x="143240" y="95031"/>
                  </a:cubicBezTo>
                  <a:cubicBezTo>
                    <a:pt x="161020" y="110271"/>
                    <a:pt x="178800" y="145831"/>
                    <a:pt x="177530" y="169961"/>
                  </a:cubicBezTo>
                  <a:cubicBezTo>
                    <a:pt x="176260" y="195361"/>
                    <a:pt x="153400" y="228381"/>
                    <a:pt x="134350" y="241081"/>
                  </a:cubicBezTo>
                  <a:cubicBezTo>
                    <a:pt x="119110" y="252511"/>
                    <a:pt x="96250" y="255051"/>
                    <a:pt x="78470" y="252511"/>
                  </a:cubicBezTo>
                  <a:cubicBezTo>
                    <a:pt x="60690" y="251241"/>
                    <a:pt x="40370" y="241081"/>
                    <a:pt x="27670" y="228381"/>
                  </a:cubicBezTo>
                  <a:cubicBezTo>
                    <a:pt x="14970" y="215681"/>
                    <a:pt x="3540" y="196631"/>
                    <a:pt x="1000" y="178851"/>
                  </a:cubicBezTo>
                  <a:cubicBezTo>
                    <a:pt x="-1540" y="161071"/>
                    <a:pt x="1000" y="138211"/>
                    <a:pt x="11160" y="122971"/>
                  </a:cubicBezTo>
                  <a:cubicBezTo>
                    <a:pt x="23860" y="102651"/>
                    <a:pt x="42910" y="89951"/>
                    <a:pt x="81010" y="75981"/>
                  </a:cubicBezTo>
                  <a:cubicBezTo>
                    <a:pt x="186420" y="37881"/>
                    <a:pt x="643620" y="-14189"/>
                    <a:pt x="742680" y="3591"/>
                  </a:cubicBezTo>
                  <a:cubicBezTo>
                    <a:pt x="773160" y="8671"/>
                    <a:pt x="785860" y="16291"/>
                    <a:pt x="798560" y="31531"/>
                  </a:cubicBezTo>
                  <a:cubicBezTo>
                    <a:pt x="812530" y="45501"/>
                    <a:pt x="822690" y="69631"/>
                    <a:pt x="822690" y="89951"/>
                  </a:cubicBezTo>
                  <a:cubicBezTo>
                    <a:pt x="822690" y="109001"/>
                    <a:pt x="813800" y="134401"/>
                    <a:pt x="801100" y="149641"/>
                  </a:cubicBezTo>
                  <a:cubicBezTo>
                    <a:pt x="788400" y="163611"/>
                    <a:pt x="746490" y="180121"/>
                    <a:pt x="746490" y="1801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7" id="377"/>
          <p:cNvGrpSpPr/>
          <p:nvPr/>
        </p:nvGrpSpPr>
        <p:grpSpPr>
          <a:xfrm rot="0">
            <a:off x="2761298" y="1764983"/>
            <a:ext cx="494347" cy="274320"/>
            <a:chOff x="0" y="0"/>
            <a:chExt cx="659130" cy="365760"/>
          </a:xfrm>
        </p:grpSpPr>
        <p:sp>
          <p:nvSpPr>
            <p:cNvPr name="Freeform 378" id="378"/>
            <p:cNvSpPr/>
            <p:nvPr/>
          </p:nvSpPr>
          <p:spPr>
            <a:xfrm flipH="false" flipV="false" rot="0">
              <a:off x="50610" y="50483"/>
              <a:ext cx="556776" cy="263519"/>
            </a:xfrm>
            <a:custGeom>
              <a:avLst/>
              <a:gdLst/>
              <a:ahLst/>
              <a:cxnLst/>
              <a:rect r="r" b="b" t="t" l="l"/>
              <a:pathLst>
                <a:path h="263519" w="556776">
                  <a:moveTo>
                    <a:pt x="68770" y="90487"/>
                  </a:moveTo>
                  <a:cubicBezTo>
                    <a:pt x="503110" y="2857"/>
                    <a:pt x="515810" y="11747"/>
                    <a:pt x="528510" y="23177"/>
                  </a:cubicBezTo>
                  <a:cubicBezTo>
                    <a:pt x="542480" y="35877"/>
                    <a:pt x="553910" y="53657"/>
                    <a:pt x="556450" y="72707"/>
                  </a:cubicBezTo>
                  <a:cubicBezTo>
                    <a:pt x="558990" y="95567"/>
                    <a:pt x="546290" y="134937"/>
                    <a:pt x="531050" y="152717"/>
                  </a:cubicBezTo>
                  <a:cubicBezTo>
                    <a:pt x="518350" y="166687"/>
                    <a:pt x="498030" y="174307"/>
                    <a:pt x="480250" y="176847"/>
                  </a:cubicBezTo>
                  <a:cubicBezTo>
                    <a:pt x="462470" y="179387"/>
                    <a:pt x="439610" y="174307"/>
                    <a:pt x="424370" y="165417"/>
                  </a:cubicBezTo>
                  <a:cubicBezTo>
                    <a:pt x="409130" y="156527"/>
                    <a:pt x="393890" y="140017"/>
                    <a:pt x="387540" y="123507"/>
                  </a:cubicBezTo>
                  <a:cubicBezTo>
                    <a:pt x="379920" y="106997"/>
                    <a:pt x="376110" y="84137"/>
                    <a:pt x="382460" y="66357"/>
                  </a:cubicBezTo>
                  <a:cubicBezTo>
                    <a:pt x="390080" y="44767"/>
                    <a:pt x="418020" y="14287"/>
                    <a:pt x="439610" y="5397"/>
                  </a:cubicBezTo>
                  <a:cubicBezTo>
                    <a:pt x="456120" y="-2223"/>
                    <a:pt x="478980" y="-953"/>
                    <a:pt x="495490" y="4127"/>
                  </a:cubicBezTo>
                  <a:cubicBezTo>
                    <a:pt x="513270" y="9207"/>
                    <a:pt x="532320" y="20637"/>
                    <a:pt x="541210" y="37147"/>
                  </a:cubicBezTo>
                  <a:cubicBezTo>
                    <a:pt x="553910" y="57467"/>
                    <a:pt x="558990" y="98107"/>
                    <a:pt x="552640" y="119697"/>
                  </a:cubicBezTo>
                  <a:cubicBezTo>
                    <a:pt x="546290" y="138747"/>
                    <a:pt x="538670" y="150177"/>
                    <a:pt x="515810" y="164147"/>
                  </a:cubicBezTo>
                  <a:cubicBezTo>
                    <a:pt x="456120" y="202247"/>
                    <a:pt x="184340" y="259397"/>
                    <a:pt x="108140" y="263207"/>
                  </a:cubicBezTo>
                  <a:cubicBezTo>
                    <a:pt x="77660" y="264477"/>
                    <a:pt x="61150" y="261937"/>
                    <a:pt x="44640" y="254317"/>
                  </a:cubicBezTo>
                  <a:cubicBezTo>
                    <a:pt x="31940" y="247967"/>
                    <a:pt x="21780" y="237807"/>
                    <a:pt x="14160" y="225107"/>
                  </a:cubicBezTo>
                  <a:cubicBezTo>
                    <a:pt x="6540" y="213677"/>
                    <a:pt x="190" y="200977"/>
                    <a:pt x="190" y="185737"/>
                  </a:cubicBezTo>
                  <a:cubicBezTo>
                    <a:pt x="-1080" y="167957"/>
                    <a:pt x="4000" y="141287"/>
                    <a:pt x="15430" y="124777"/>
                  </a:cubicBezTo>
                  <a:cubicBezTo>
                    <a:pt x="28130" y="108267"/>
                    <a:pt x="68770" y="90487"/>
                    <a:pt x="68770" y="9048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9" id="379"/>
          <p:cNvGrpSpPr/>
          <p:nvPr/>
        </p:nvGrpSpPr>
        <p:grpSpPr>
          <a:xfrm rot="0">
            <a:off x="2585085" y="1781175"/>
            <a:ext cx="753428" cy="302895"/>
            <a:chOff x="0" y="0"/>
            <a:chExt cx="1004570" cy="403860"/>
          </a:xfrm>
        </p:grpSpPr>
        <p:sp>
          <p:nvSpPr>
            <p:cNvPr name="Freeform 380" id="380"/>
            <p:cNvSpPr/>
            <p:nvPr/>
          </p:nvSpPr>
          <p:spPr>
            <a:xfrm flipH="false" flipV="false" rot="0">
              <a:off x="50679" y="50501"/>
              <a:ext cx="903229" cy="303051"/>
            </a:xfrm>
            <a:custGeom>
              <a:avLst/>
              <a:gdLst/>
              <a:ahLst/>
              <a:cxnLst/>
              <a:rect r="r" b="b" t="t" l="l"/>
              <a:pathLst>
                <a:path h="303051" w="903229">
                  <a:moveTo>
                    <a:pt x="82671" y="124759"/>
                  </a:moveTo>
                  <a:cubicBezTo>
                    <a:pt x="470021" y="90469"/>
                    <a:pt x="739261" y="-6051"/>
                    <a:pt x="819271" y="299"/>
                  </a:cubicBezTo>
                  <a:cubicBezTo>
                    <a:pt x="845941" y="2839"/>
                    <a:pt x="857371" y="10459"/>
                    <a:pt x="871341" y="21889"/>
                  </a:cubicBezTo>
                  <a:cubicBezTo>
                    <a:pt x="885311" y="33319"/>
                    <a:pt x="896741" y="53639"/>
                    <a:pt x="900551" y="70149"/>
                  </a:cubicBezTo>
                  <a:cubicBezTo>
                    <a:pt x="904361" y="87929"/>
                    <a:pt x="903091" y="110789"/>
                    <a:pt x="894201" y="127299"/>
                  </a:cubicBezTo>
                  <a:cubicBezTo>
                    <a:pt x="882771" y="147619"/>
                    <a:pt x="852291" y="173019"/>
                    <a:pt x="828161" y="176829"/>
                  </a:cubicBezTo>
                  <a:cubicBezTo>
                    <a:pt x="802761" y="180639"/>
                    <a:pt x="765931" y="165399"/>
                    <a:pt x="748151" y="150159"/>
                  </a:cubicBezTo>
                  <a:cubicBezTo>
                    <a:pt x="734181" y="137459"/>
                    <a:pt x="726561" y="115869"/>
                    <a:pt x="725291" y="98089"/>
                  </a:cubicBezTo>
                  <a:cubicBezTo>
                    <a:pt x="722751" y="80309"/>
                    <a:pt x="726561" y="58719"/>
                    <a:pt x="737991" y="43479"/>
                  </a:cubicBezTo>
                  <a:cubicBezTo>
                    <a:pt x="750691" y="24429"/>
                    <a:pt x="784981" y="1569"/>
                    <a:pt x="809111" y="299"/>
                  </a:cubicBezTo>
                  <a:cubicBezTo>
                    <a:pt x="833241" y="-971"/>
                    <a:pt x="868801" y="18079"/>
                    <a:pt x="885311" y="35859"/>
                  </a:cubicBezTo>
                  <a:cubicBezTo>
                    <a:pt x="896741" y="49829"/>
                    <a:pt x="904361" y="70149"/>
                    <a:pt x="903091" y="89199"/>
                  </a:cubicBezTo>
                  <a:cubicBezTo>
                    <a:pt x="900551" y="113329"/>
                    <a:pt x="889121" y="142539"/>
                    <a:pt x="863721" y="162859"/>
                  </a:cubicBezTo>
                  <a:cubicBezTo>
                    <a:pt x="814191" y="202229"/>
                    <a:pt x="673221" y="222549"/>
                    <a:pt x="583051" y="244139"/>
                  </a:cubicBezTo>
                  <a:cubicBezTo>
                    <a:pt x="500501" y="263189"/>
                    <a:pt x="425571" y="277159"/>
                    <a:pt x="344291" y="287319"/>
                  </a:cubicBezTo>
                  <a:cubicBezTo>
                    <a:pt x="263011" y="297479"/>
                    <a:pt x="142361" y="305099"/>
                    <a:pt x="94101" y="302559"/>
                  </a:cubicBezTo>
                  <a:cubicBezTo>
                    <a:pt x="73781" y="301289"/>
                    <a:pt x="64891" y="300019"/>
                    <a:pt x="52191" y="294939"/>
                  </a:cubicBezTo>
                  <a:cubicBezTo>
                    <a:pt x="39491" y="289859"/>
                    <a:pt x="26791" y="280969"/>
                    <a:pt x="19171" y="268269"/>
                  </a:cubicBezTo>
                  <a:cubicBezTo>
                    <a:pt x="7741" y="254299"/>
                    <a:pt x="-1149" y="227629"/>
                    <a:pt x="121" y="208579"/>
                  </a:cubicBezTo>
                  <a:cubicBezTo>
                    <a:pt x="1391" y="188259"/>
                    <a:pt x="11551" y="165399"/>
                    <a:pt x="25521" y="151429"/>
                  </a:cubicBezTo>
                  <a:cubicBezTo>
                    <a:pt x="39491" y="137459"/>
                    <a:pt x="82671" y="124759"/>
                    <a:pt x="82671" y="12475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1" id="381"/>
          <p:cNvGrpSpPr/>
          <p:nvPr/>
        </p:nvGrpSpPr>
        <p:grpSpPr>
          <a:xfrm rot="0">
            <a:off x="2706052" y="1803083"/>
            <a:ext cx="675322" cy="292418"/>
            <a:chOff x="0" y="0"/>
            <a:chExt cx="900430" cy="389890"/>
          </a:xfrm>
        </p:grpSpPr>
        <p:sp>
          <p:nvSpPr>
            <p:cNvPr name="Freeform 382" id="382"/>
            <p:cNvSpPr/>
            <p:nvPr/>
          </p:nvSpPr>
          <p:spPr>
            <a:xfrm flipH="false" flipV="false" rot="0">
              <a:off x="50692" y="50542"/>
              <a:ext cx="799427" cy="287630"/>
            </a:xfrm>
            <a:custGeom>
              <a:avLst/>
              <a:gdLst/>
              <a:ahLst/>
              <a:cxnLst/>
              <a:rect r="r" b="b" t="t" l="l"/>
              <a:pathLst>
                <a:path h="287630" w="799427">
                  <a:moveTo>
                    <a:pt x="80118" y="110748"/>
                  </a:moveTo>
                  <a:cubicBezTo>
                    <a:pt x="475088" y="66298"/>
                    <a:pt x="651618" y="-4822"/>
                    <a:pt x="717658" y="258"/>
                  </a:cubicBezTo>
                  <a:cubicBezTo>
                    <a:pt x="743058" y="2798"/>
                    <a:pt x="755758" y="10418"/>
                    <a:pt x="769728" y="23118"/>
                  </a:cubicBezTo>
                  <a:cubicBezTo>
                    <a:pt x="783698" y="34548"/>
                    <a:pt x="795128" y="53598"/>
                    <a:pt x="797668" y="71378"/>
                  </a:cubicBezTo>
                  <a:cubicBezTo>
                    <a:pt x="801478" y="89158"/>
                    <a:pt x="798938" y="112018"/>
                    <a:pt x="791318" y="128528"/>
                  </a:cubicBezTo>
                  <a:cubicBezTo>
                    <a:pt x="783698" y="143768"/>
                    <a:pt x="768458" y="161548"/>
                    <a:pt x="750678" y="169168"/>
                  </a:cubicBezTo>
                  <a:cubicBezTo>
                    <a:pt x="730358" y="176788"/>
                    <a:pt x="689718" y="179328"/>
                    <a:pt x="668128" y="166628"/>
                  </a:cubicBezTo>
                  <a:cubicBezTo>
                    <a:pt x="646538" y="155198"/>
                    <a:pt x="626218" y="119638"/>
                    <a:pt x="622408" y="96778"/>
                  </a:cubicBezTo>
                  <a:cubicBezTo>
                    <a:pt x="618598" y="78998"/>
                    <a:pt x="626218" y="57408"/>
                    <a:pt x="635108" y="42168"/>
                  </a:cubicBezTo>
                  <a:cubicBezTo>
                    <a:pt x="645268" y="26928"/>
                    <a:pt x="661778" y="11688"/>
                    <a:pt x="679558" y="6608"/>
                  </a:cubicBezTo>
                  <a:cubicBezTo>
                    <a:pt x="701148" y="258"/>
                    <a:pt x="741788" y="5338"/>
                    <a:pt x="762108" y="16768"/>
                  </a:cubicBezTo>
                  <a:cubicBezTo>
                    <a:pt x="778618" y="26928"/>
                    <a:pt x="790048" y="45978"/>
                    <a:pt x="795128" y="62488"/>
                  </a:cubicBezTo>
                  <a:cubicBezTo>
                    <a:pt x="801478" y="78998"/>
                    <a:pt x="800208" y="101858"/>
                    <a:pt x="795128" y="119638"/>
                  </a:cubicBezTo>
                  <a:cubicBezTo>
                    <a:pt x="788778" y="136148"/>
                    <a:pt x="781158" y="150118"/>
                    <a:pt x="759568" y="164088"/>
                  </a:cubicBezTo>
                  <a:cubicBezTo>
                    <a:pt x="702418" y="200918"/>
                    <a:pt x="497948" y="240288"/>
                    <a:pt x="379838" y="260608"/>
                  </a:cubicBezTo>
                  <a:cubicBezTo>
                    <a:pt x="279508" y="278388"/>
                    <a:pt x="148698" y="289818"/>
                    <a:pt x="96628" y="287278"/>
                  </a:cubicBezTo>
                  <a:cubicBezTo>
                    <a:pt x="76308" y="287278"/>
                    <a:pt x="67418" y="287278"/>
                    <a:pt x="54718" y="280928"/>
                  </a:cubicBezTo>
                  <a:cubicBezTo>
                    <a:pt x="42018" y="275848"/>
                    <a:pt x="29318" y="268228"/>
                    <a:pt x="20428" y="256798"/>
                  </a:cubicBezTo>
                  <a:cubicBezTo>
                    <a:pt x="8998" y="241558"/>
                    <a:pt x="-1162" y="216158"/>
                    <a:pt x="108" y="197108"/>
                  </a:cubicBezTo>
                  <a:cubicBezTo>
                    <a:pt x="108" y="176788"/>
                    <a:pt x="10268" y="152658"/>
                    <a:pt x="22968" y="138688"/>
                  </a:cubicBezTo>
                  <a:cubicBezTo>
                    <a:pt x="36938" y="124718"/>
                    <a:pt x="80118" y="110748"/>
                    <a:pt x="80118" y="11074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3" id="383"/>
          <p:cNvGrpSpPr/>
          <p:nvPr/>
        </p:nvGrpSpPr>
        <p:grpSpPr>
          <a:xfrm rot="0">
            <a:off x="2695575" y="1792605"/>
            <a:ext cx="686752" cy="314325"/>
            <a:chOff x="0" y="0"/>
            <a:chExt cx="915670" cy="419100"/>
          </a:xfrm>
        </p:grpSpPr>
        <p:sp>
          <p:nvSpPr>
            <p:cNvPr name="Freeform 384" id="384"/>
            <p:cNvSpPr/>
            <p:nvPr/>
          </p:nvSpPr>
          <p:spPr>
            <a:xfrm flipH="false" flipV="false" rot="0">
              <a:off x="49672" y="50556"/>
              <a:ext cx="815198" cy="318918"/>
            </a:xfrm>
            <a:custGeom>
              <a:avLst/>
              <a:gdLst/>
              <a:ahLst/>
              <a:cxnLst/>
              <a:rect r="r" b="b" t="t" l="l"/>
              <a:pathLst>
                <a:path h="318918" w="815198">
                  <a:moveTo>
                    <a:pt x="82408" y="138674"/>
                  </a:moveTo>
                  <a:cubicBezTo>
                    <a:pt x="429118" y="101844"/>
                    <a:pt x="653908" y="-2296"/>
                    <a:pt x="727568" y="244"/>
                  </a:cubicBezTo>
                  <a:cubicBezTo>
                    <a:pt x="754238" y="244"/>
                    <a:pt x="766938" y="7864"/>
                    <a:pt x="780908" y="19294"/>
                  </a:cubicBezTo>
                  <a:cubicBezTo>
                    <a:pt x="794878" y="29454"/>
                    <a:pt x="808848" y="47234"/>
                    <a:pt x="811388" y="66284"/>
                  </a:cubicBezTo>
                  <a:cubicBezTo>
                    <a:pt x="816468" y="89144"/>
                    <a:pt x="806308" y="128514"/>
                    <a:pt x="792338" y="147564"/>
                  </a:cubicBezTo>
                  <a:cubicBezTo>
                    <a:pt x="780908" y="162804"/>
                    <a:pt x="761858" y="171694"/>
                    <a:pt x="744078" y="175504"/>
                  </a:cubicBezTo>
                  <a:cubicBezTo>
                    <a:pt x="726298" y="179314"/>
                    <a:pt x="703438" y="178044"/>
                    <a:pt x="686928" y="169154"/>
                  </a:cubicBezTo>
                  <a:cubicBezTo>
                    <a:pt x="667878" y="156454"/>
                    <a:pt x="643748" y="123434"/>
                    <a:pt x="637398" y="101844"/>
                  </a:cubicBezTo>
                  <a:cubicBezTo>
                    <a:pt x="633588" y="82794"/>
                    <a:pt x="637398" y="61204"/>
                    <a:pt x="647558" y="45964"/>
                  </a:cubicBezTo>
                  <a:cubicBezTo>
                    <a:pt x="660258" y="26914"/>
                    <a:pt x="693278" y="2784"/>
                    <a:pt x="717408" y="244"/>
                  </a:cubicBezTo>
                  <a:cubicBezTo>
                    <a:pt x="741538" y="-2296"/>
                    <a:pt x="778368" y="15484"/>
                    <a:pt x="794878" y="31994"/>
                  </a:cubicBezTo>
                  <a:cubicBezTo>
                    <a:pt x="807578" y="45964"/>
                    <a:pt x="813928" y="67554"/>
                    <a:pt x="815198" y="85334"/>
                  </a:cubicBezTo>
                  <a:cubicBezTo>
                    <a:pt x="815198" y="103114"/>
                    <a:pt x="808848" y="124704"/>
                    <a:pt x="798688" y="139944"/>
                  </a:cubicBezTo>
                  <a:cubicBezTo>
                    <a:pt x="788528" y="153914"/>
                    <a:pt x="777098" y="161534"/>
                    <a:pt x="752968" y="172964"/>
                  </a:cubicBezTo>
                  <a:cubicBezTo>
                    <a:pt x="683118" y="207254"/>
                    <a:pt x="444358" y="279644"/>
                    <a:pt x="322438" y="301234"/>
                  </a:cubicBezTo>
                  <a:cubicBezTo>
                    <a:pt x="234808" y="316474"/>
                    <a:pt x="145908" y="322824"/>
                    <a:pt x="95108" y="316474"/>
                  </a:cubicBezTo>
                  <a:cubicBezTo>
                    <a:pt x="68438" y="313934"/>
                    <a:pt x="49388" y="310124"/>
                    <a:pt x="34148" y="298694"/>
                  </a:cubicBezTo>
                  <a:cubicBezTo>
                    <a:pt x="18908" y="285994"/>
                    <a:pt x="4938" y="264404"/>
                    <a:pt x="1128" y="244084"/>
                  </a:cubicBezTo>
                  <a:cubicBezTo>
                    <a:pt x="-2682" y="225034"/>
                    <a:pt x="3668" y="198364"/>
                    <a:pt x="12558" y="181854"/>
                  </a:cubicBezTo>
                  <a:cubicBezTo>
                    <a:pt x="18908" y="169154"/>
                    <a:pt x="30338" y="158994"/>
                    <a:pt x="41768" y="152644"/>
                  </a:cubicBezTo>
                  <a:cubicBezTo>
                    <a:pt x="54468" y="145024"/>
                    <a:pt x="82408" y="138674"/>
                    <a:pt x="82408" y="13867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5" id="385"/>
          <p:cNvGrpSpPr/>
          <p:nvPr/>
        </p:nvGrpSpPr>
        <p:grpSpPr>
          <a:xfrm rot="0">
            <a:off x="2750820" y="3321367"/>
            <a:ext cx="357188" cy="581978"/>
            <a:chOff x="0" y="0"/>
            <a:chExt cx="476250" cy="775970"/>
          </a:xfrm>
        </p:grpSpPr>
        <p:sp>
          <p:nvSpPr>
            <p:cNvPr name="Freeform 386" id="386"/>
            <p:cNvSpPr/>
            <p:nvPr/>
          </p:nvSpPr>
          <p:spPr>
            <a:xfrm flipH="false" flipV="false" rot="0">
              <a:off x="50189" y="49118"/>
              <a:ext cx="374386" cy="676450"/>
            </a:xfrm>
            <a:custGeom>
              <a:avLst/>
              <a:gdLst/>
              <a:ahLst/>
              <a:cxnLst/>
              <a:rect r="r" b="b" t="t" l="l"/>
              <a:pathLst>
                <a:path h="676450" w="374386">
                  <a:moveTo>
                    <a:pt x="12041" y="541432"/>
                  </a:moveTo>
                  <a:cubicBezTo>
                    <a:pt x="151741" y="289972"/>
                    <a:pt x="174601" y="96932"/>
                    <a:pt x="210161" y="42322"/>
                  </a:cubicBezTo>
                  <a:cubicBezTo>
                    <a:pt x="224131" y="20732"/>
                    <a:pt x="235561" y="11842"/>
                    <a:pt x="253341" y="6762"/>
                  </a:cubicBezTo>
                  <a:cubicBezTo>
                    <a:pt x="274931" y="-858"/>
                    <a:pt x="315571" y="1682"/>
                    <a:pt x="335891" y="15652"/>
                  </a:cubicBezTo>
                  <a:cubicBezTo>
                    <a:pt x="356211" y="29622"/>
                    <a:pt x="372721" y="66452"/>
                    <a:pt x="373991" y="89312"/>
                  </a:cubicBezTo>
                  <a:cubicBezTo>
                    <a:pt x="376531" y="108362"/>
                    <a:pt x="366371" y="128682"/>
                    <a:pt x="356211" y="143922"/>
                  </a:cubicBezTo>
                  <a:cubicBezTo>
                    <a:pt x="344781" y="157892"/>
                    <a:pt x="327001" y="171862"/>
                    <a:pt x="309221" y="174402"/>
                  </a:cubicBezTo>
                  <a:cubicBezTo>
                    <a:pt x="286361" y="179482"/>
                    <a:pt x="245721" y="173132"/>
                    <a:pt x="227941" y="156622"/>
                  </a:cubicBezTo>
                  <a:cubicBezTo>
                    <a:pt x="208891" y="140112"/>
                    <a:pt x="194921" y="103282"/>
                    <a:pt x="197461" y="79152"/>
                  </a:cubicBezTo>
                  <a:cubicBezTo>
                    <a:pt x="200001" y="55022"/>
                    <a:pt x="225401" y="22002"/>
                    <a:pt x="244451" y="10572"/>
                  </a:cubicBezTo>
                  <a:cubicBezTo>
                    <a:pt x="260961" y="412"/>
                    <a:pt x="282551" y="-2128"/>
                    <a:pt x="300331" y="1682"/>
                  </a:cubicBezTo>
                  <a:cubicBezTo>
                    <a:pt x="318111" y="4222"/>
                    <a:pt x="338431" y="13112"/>
                    <a:pt x="351131" y="28352"/>
                  </a:cubicBezTo>
                  <a:cubicBezTo>
                    <a:pt x="365101" y="46132"/>
                    <a:pt x="371451" y="75342"/>
                    <a:pt x="372721" y="108362"/>
                  </a:cubicBezTo>
                  <a:cubicBezTo>
                    <a:pt x="372721" y="161702"/>
                    <a:pt x="344781" y="249332"/>
                    <a:pt x="325731" y="312832"/>
                  </a:cubicBezTo>
                  <a:cubicBezTo>
                    <a:pt x="307951" y="369982"/>
                    <a:pt x="288901" y="419512"/>
                    <a:pt x="263501" y="471582"/>
                  </a:cubicBezTo>
                  <a:cubicBezTo>
                    <a:pt x="235561" y="527462"/>
                    <a:pt x="193651" y="599852"/>
                    <a:pt x="163171" y="634142"/>
                  </a:cubicBezTo>
                  <a:cubicBezTo>
                    <a:pt x="146661" y="653192"/>
                    <a:pt x="130151" y="665892"/>
                    <a:pt x="113641" y="672242"/>
                  </a:cubicBezTo>
                  <a:cubicBezTo>
                    <a:pt x="99671" y="677322"/>
                    <a:pt x="84431" y="677322"/>
                    <a:pt x="71731" y="674782"/>
                  </a:cubicBezTo>
                  <a:cubicBezTo>
                    <a:pt x="57761" y="672242"/>
                    <a:pt x="43791" y="667162"/>
                    <a:pt x="32361" y="657002"/>
                  </a:cubicBezTo>
                  <a:cubicBezTo>
                    <a:pt x="19661" y="645572"/>
                    <a:pt x="3151" y="622712"/>
                    <a:pt x="611" y="602392"/>
                  </a:cubicBezTo>
                  <a:cubicBezTo>
                    <a:pt x="-3199" y="583342"/>
                    <a:pt x="12041" y="541432"/>
                    <a:pt x="12041" y="54143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7" id="387"/>
          <p:cNvGrpSpPr/>
          <p:nvPr/>
        </p:nvGrpSpPr>
        <p:grpSpPr>
          <a:xfrm rot="0">
            <a:off x="2862262" y="3277553"/>
            <a:ext cx="320992" cy="759143"/>
            <a:chOff x="0" y="0"/>
            <a:chExt cx="427990" cy="1012190"/>
          </a:xfrm>
        </p:grpSpPr>
        <p:sp>
          <p:nvSpPr>
            <p:cNvPr name="Freeform 388" id="388"/>
            <p:cNvSpPr/>
            <p:nvPr/>
          </p:nvSpPr>
          <p:spPr>
            <a:xfrm flipH="false" flipV="false" rot="0">
              <a:off x="49848" y="48101"/>
              <a:ext cx="333191" cy="912019"/>
            </a:xfrm>
            <a:custGeom>
              <a:avLst/>
              <a:gdLst/>
              <a:ahLst/>
              <a:cxnLst/>
              <a:rect r="r" b="b" t="t" l="l"/>
              <a:pathLst>
                <a:path h="912019" w="333191">
                  <a:moveTo>
                    <a:pt x="952" y="796449"/>
                  </a:moveTo>
                  <a:cubicBezTo>
                    <a:pt x="141922" y="251619"/>
                    <a:pt x="126682" y="108109"/>
                    <a:pt x="159702" y="52229"/>
                  </a:cubicBezTo>
                  <a:cubicBezTo>
                    <a:pt x="176212" y="23019"/>
                    <a:pt x="204152" y="7779"/>
                    <a:pt x="225742" y="2699"/>
                  </a:cubicBezTo>
                  <a:cubicBezTo>
                    <a:pt x="244792" y="-2381"/>
                    <a:pt x="266382" y="2699"/>
                    <a:pt x="281622" y="11589"/>
                  </a:cubicBezTo>
                  <a:cubicBezTo>
                    <a:pt x="298132" y="20479"/>
                    <a:pt x="313372" y="36989"/>
                    <a:pt x="320992" y="53499"/>
                  </a:cubicBezTo>
                  <a:cubicBezTo>
                    <a:pt x="328612" y="70009"/>
                    <a:pt x="331152" y="91599"/>
                    <a:pt x="326072" y="109379"/>
                  </a:cubicBezTo>
                  <a:cubicBezTo>
                    <a:pt x="322262" y="127159"/>
                    <a:pt x="312102" y="147479"/>
                    <a:pt x="296862" y="157639"/>
                  </a:cubicBezTo>
                  <a:cubicBezTo>
                    <a:pt x="277812" y="171609"/>
                    <a:pt x="239712" y="181769"/>
                    <a:pt x="215582" y="175419"/>
                  </a:cubicBezTo>
                  <a:cubicBezTo>
                    <a:pt x="191452" y="169069"/>
                    <a:pt x="164782" y="138589"/>
                    <a:pt x="155892" y="118269"/>
                  </a:cubicBezTo>
                  <a:cubicBezTo>
                    <a:pt x="148272" y="100489"/>
                    <a:pt x="148272" y="78899"/>
                    <a:pt x="155892" y="61119"/>
                  </a:cubicBezTo>
                  <a:cubicBezTo>
                    <a:pt x="164782" y="39529"/>
                    <a:pt x="195262" y="11589"/>
                    <a:pt x="216852" y="3969"/>
                  </a:cubicBezTo>
                  <a:cubicBezTo>
                    <a:pt x="234632" y="-2381"/>
                    <a:pt x="256222" y="-1111"/>
                    <a:pt x="272732" y="7779"/>
                  </a:cubicBezTo>
                  <a:cubicBezTo>
                    <a:pt x="294322" y="17939"/>
                    <a:pt x="317182" y="38259"/>
                    <a:pt x="327342" y="71279"/>
                  </a:cubicBezTo>
                  <a:cubicBezTo>
                    <a:pt x="346392" y="136049"/>
                    <a:pt x="314642" y="284639"/>
                    <a:pt x="293052" y="402749"/>
                  </a:cubicBezTo>
                  <a:cubicBezTo>
                    <a:pt x="266382" y="541179"/>
                    <a:pt x="207962" y="776129"/>
                    <a:pt x="171132" y="849789"/>
                  </a:cubicBezTo>
                  <a:cubicBezTo>
                    <a:pt x="157162" y="876459"/>
                    <a:pt x="147002" y="889159"/>
                    <a:pt x="131762" y="899319"/>
                  </a:cubicBezTo>
                  <a:cubicBezTo>
                    <a:pt x="120332" y="906939"/>
                    <a:pt x="105092" y="910749"/>
                    <a:pt x="91122" y="912019"/>
                  </a:cubicBezTo>
                  <a:cubicBezTo>
                    <a:pt x="77152" y="912019"/>
                    <a:pt x="63182" y="910749"/>
                    <a:pt x="49212" y="904399"/>
                  </a:cubicBezTo>
                  <a:cubicBezTo>
                    <a:pt x="33972" y="895509"/>
                    <a:pt x="13652" y="877729"/>
                    <a:pt x="4762" y="859949"/>
                  </a:cubicBezTo>
                  <a:cubicBezTo>
                    <a:pt x="-2858" y="840899"/>
                    <a:pt x="952" y="796449"/>
                    <a:pt x="952" y="79644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9" id="389"/>
          <p:cNvGrpSpPr/>
          <p:nvPr/>
        </p:nvGrpSpPr>
        <p:grpSpPr>
          <a:xfrm rot="0">
            <a:off x="2898458" y="3195638"/>
            <a:ext cx="308610" cy="783907"/>
            <a:chOff x="0" y="0"/>
            <a:chExt cx="411480" cy="1045210"/>
          </a:xfrm>
        </p:grpSpPr>
        <p:sp>
          <p:nvSpPr>
            <p:cNvPr name="Freeform 390" id="390"/>
            <p:cNvSpPr/>
            <p:nvPr/>
          </p:nvSpPr>
          <p:spPr>
            <a:xfrm flipH="false" flipV="false" rot="0">
              <a:off x="50596" y="47594"/>
              <a:ext cx="311769" cy="947786"/>
            </a:xfrm>
            <a:custGeom>
              <a:avLst/>
              <a:gdLst/>
              <a:ahLst/>
              <a:cxnLst/>
              <a:rect r="r" b="b" t="t" l="l"/>
              <a:pathLst>
                <a:path h="947786" w="311769">
                  <a:moveTo>
                    <a:pt x="4014" y="829976"/>
                  </a:moveTo>
                  <a:cubicBezTo>
                    <a:pt x="95454" y="559466"/>
                    <a:pt x="108154" y="512476"/>
                    <a:pt x="117044" y="441356"/>
                  </a:cubicBezTo>
                  <a:cubicBezTo>
                    <a:pt x="131014" y="338486"/>
                    <a:pt x="104344" y="126396"/>
                    <a:pt x="136094" y="59086"/>
                  </a:cubicBezTo>
                  <a:cubicBezTo>
                    <a:pt x="151334" y="27336"/>
                    <a:pt x="176734" y="10826"/>
                    <a:pt x="198324" y="3206"/>
                  </a:cubicBezTo>
                  <a:cubicBezTo>
                    <a:pt x="217374" y="-3144"/>
                    <a:pt x="238964" y="666"/>
                    <a:pt x="255474" y="8286"/>
                  </a:cubicBezTo>
                  <a:cubicBezTo>
                    <a:pt x="271984" y="14636"/>
                    <a:pt x="288494" y="29876"/>
                    <a:pt x="297384" y="46386"/>
                  </a:cubicBezTo>
                  <a:cubicBezTo>
                    <a:pt x="306274" y="61626"/>
                    <a:pt x="310084" y="84486"/>
                    <a:pt x="308814" y="102266"/>
                  </a:cubicBezTo>
                  <a:cubicBezTo>
                    <a:pt x="306274" y="120046"/>
                    <a:pt x="297384" y="140366"/>
                    <a:pt x="283414" y="153066"/>
                  </a:cubicBezTo>
                  <a:cubicBezTo>
                    <a:pt x="265634" y="167036"/>
                    <a:pt x="226264" y="179736"/>
                    <a:pt x="203404" y="177196"/>
                  </a:cubicBezTo>
                  <a:cubicBezTo>
                    <a:pt x="184354" y="174656"/>
                    <a:pt x="165304" y="164496"/>
                    <a:pt x="153874" y="149256"/>
                  </a:cubicBezTo>
                  <a:cubicBezTo>
                    <a:pt x="139904" y="130206"/>
                    <a:pt x="128474" y="92106"/>
                    <a:pt x="133554" y="67976"/>
                  </a:cubicBezTo>
                  <a:cubicBezTo>
                    <a:pt x="139904" y="43846"/>
                    <a:pt x="169114" y="15906"/>
                    <a:pt x="189434" y="5746"/>
                  </a:cubicBezTo>
                  <a:cubicBezTo>
                    <a:pt x="207214" y="-1874"/>
                    <a:pt x="228804" y="-604"/>
                    <a:pt x="246584" y="4476"/>
                  </a:cubicBezTo>
                  <a:cubicBezTo>
                    <a:pt x="263094" y="9556"/>
                    <a:pt x="282144" y="23526"/>
                    <a:pt x="292304" y="37496"/>
                  </a:cubicBezTo>
                  <a:cubicBezTo>
                    <a:pt x="302464" y="52736"/>
                    <a:pt x="306274" y="65436"/>
                    <a:pt x="308814" y="92106"/>
                  </a:cubicBezTo>
                  <a:cubicBezTo>
                    <a:pt x="317704" y="161956"/>
                    <a:pt x="305004" y="371506"/>
                    <a:pt x="291034" y="478186"/>
                  </a:cubicBezTo>
                  <a:cubicBezTo>
                    <a:pt x="280874" y="556926"/>
                    <a:pt x="265634" y="612806"/>
                    <a:pt x="246584" y="680116"/>
                  </a:cubicBezTo>
                  <a:cubicBezTo>
                    <a:pt x="226264" y="749966"/>
                    <a:pt x="197054" y="845216"/>
                    <a:pt x="171654" y="888396"/>
                  </a:cubicBezTo>
                  <a:cubicBezTo>
                    <a:pt x="158954" y="912526"/>
                    <a:pt x="148794" y="927766"/>
                    <a:pt x="131014" y="936656"/>
                  </a:cubicBezTo>
                  <a:cubicBezTo>
                    <a:pt x="114504" y="946816"/>
                    <a:pt x="87834" y="950626"/>
                    <a:pt x="68784" y="945546"/>
                  </a:cubicBezTo>
                  <a:cubicBezTo>
                    <a:pt x="49734" y="941736"/>
                    <a:pt x="28144" y="925226"/>
                    <a:pt x="16714" y="911256"/>
                  </a:cubicBezTo>
                  <a:cubicBezTo>
                    <a:pt x="6554" y="899826"/>
                    <a:pt x="2744" y="885856"/>
                    <a:pt x="204" y="871886"/>
                  </a:cubicBezTo>
                  <a:cubicBezTo>
                    <a:pt x="-1066" y="857916"/>
                    <a:pt x="4014" y="829976"/>
                    <a:pt x="4014" y="82997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1" id="391"/>
          <p:cNvGrpSpPr/>
          <p:nvPr/>
        </p:nvGrpSpPr>
        <p:grpSpPr>
          <a:xfrm rot="0">
            <a:off x="2902267" y="3206115"/>
            <a:ext cx="312420" cy="816293"/>
            <a:chOff x="0" y="0"/>
            <a:chExt cx="416560" cy="1088390"/>
          </a:xfrm>
        </p:grpSpPr>
        <p:sp>
          <p:nvSpPr>
            <p:cNvPr name="Freeform 392" id="392"/>
            <p:cNvSpPr/>
            <p:nvPr/>
          </p:nvSpPr>
          <p:spPr>
            <a:xfrm flipH="false" flipV="false" rot="0">
              <a:off x="48542" y="48775"/>
              <a:ext cx="318684" cy="990840"/>
            </a:xfrm>
            <a:custGeom>
              <a:avLst/>
              <a:gdLst/>
              <a:ahLst/>
              <a:cxnLst/>
              <a:rect r="r" b="b" t="t" l="l"/>
              <a:pathLst>
                <a:path h="990840" w="318684">
                  <a:moveTo>
                    <a:pt x="2258" y="870705"/>
                  </a:moveTo>
                  <a:cubicBezTo>
                    <a:pt x="121638" y="544315"/>
                    <a:pt x="135608" y="488435"/>
                    <a:pt x="141958" y="410965"/>
                  </a:cubicBezTo>
                  <a:cubicBezTo>
                    <a:pt x="149578" y="311905"/>
                    <a:pt x="114018" y="126485"/>
                    <a:pt x="131798" y="65525"/>
                  </a:cubicBezTo>
                  <a:cubicBezTo>
                    <a:pt x="138148" y="40125"/>
                    <a:pt x="147038" y="28695"/>
                    <a:pt x="163548" y="18535"/>
                  </a:cubicBezTo>
                  <a:cubicBezTo>
                    <a:pt x="182598" y="5835"/>
                    <a:pt x="221968" y="-3055"/>
                    <a:pt x="246098" y="4565"/>
                  </a:cubicBezTo>
                  <a:cubicBezTo>
                    <a:pt x="268958" y="13455"/>
                    <a:pt x="294358" y="43935"/>
                    <a:pt x="303248" y="65525"/>
                  </a:cubicBezTo>
                  <a:cubicBezTo>
                    <a:pt x="309598" y="83305"/>
                    <a:pt x="305788" y="106165"/>
                    <a:pt x="299438" y="122675"/>
                  </a:cubicBezTo>
                  <a:cubicBezTo>
                    <a:pt x="293088" y="139185"/>
                    <a:pt x="277848" y="155695"/>
                    <a:pt x="262608" y="165855"/>
                  </a:cubicBezTo>
                  <a:cubicBezTo>
                    <a:pt x="247368" y="174745"/>
                    <a:pt x="225778" y="179825"/>
                    <a:pt x="206728" y="177285"/>
                  </a:cubicBezTo>
                  <a:cubicBezTo>
                    <a:pt x="188948" y="176015"/>
                    <a:pt x="168628" y="168395"/>
                    <a:pt x="155928" y="153155"/>
                  </a:cubicBezTo>
                  <a:cubicBezTo>
                    <a:pt x="140688" y="136645"/>
                    <a:pt x="125448" y="98545"/>
                    <a:pt x="129258" y="74415"/>
                  </a:cubicBezTo>
                  <a:cubicBezTo>
                    <a:pt x="133068" y="50285"/>
                    <a:pt x="159738" y="19805"/>
                    <a:pt x="180058" y="8375"/>
                  </a:cubicBezTo>
                  <a:cubicBezTo>
                    <a:pt x="196568" y="-515"/>
                    <a:pt x="219428" y="-1785"/>
                    <a:pt x="235938" y="2025"/>
                  </a:cubicBezTo>
                  <a:cubicBezTo>
                    <a:pt x="253718" y="5835"/>
                    <a:pt x="274038" y="18535"/>
                    <a:pt x="285468" y="31235"/>
                  </a:cubicBezTo>
                  <a:cubicBezTo>
                    <a:pt x="296898" y="45205"/>
                    <a:pt x="300708" y="61715"/>
                    <a:pt x="305788" y="84575"/>
                  </a:cubicBezTo>
                  <a:cubicBezTo>
                    <a:pt x="313408" y="121405"/>
                    <a:pt x="312138" y="182365"/>
                    <a:pt x="313408" y="236975"/>
                  </a:cubicBezTo>
                  <a:cubicBezTo>
                    <a:pt x="315948" y="301745"/>
                    <a:pt x="322298" y="374135"/>
                    <a:pt x="315948" y="445255"/>
                  </a:cubicBezTo>
                  <a:cubicBezTo>
                    <a:pt x="308328" y="521455"/>
                    <a:pt x="290548" y="601465"/>
                    <a:pt x="267688" y="680205"/>
                  </a:cubicBezTo>
                  <a:cubicBezTo>
                    <a:pt x="242288" y="764025"/>
                    <a:pt x="199108" y="885945"/>
                    <a:pt x="168628" y="935475"/>
                  </a:cubicBezTo>
                  <a:cubicBezTo>
                    <a:pt x="153388" y="958335"/>
                    <a:pt x="143228" y="972305"/>
                    <a:pt x="125448" y="982465"/>
                  </a:cubicBezTo>
                  <a:cubicBezTo>
                    <a:pt x="108938" y="991355"/>
                    <a:pt x="80998" y="992625"/>
                    <a:pt x="63218" y="988815"/>
                  </a:cubicBezTo>
                  <a:cubicBezTo>
                    <a:pt x="49248" y="986275"/>
                    <a:pt x="36548" y="977385"/>
                    <a:pt x="25118" y="968495"/>
                  </a:cubicBezTo>
                  <a:cubicBezTo>
                    <a:pt x="14958" y="959605"/>
                    <a:pt x="6068" y="948175"/>
                    <a:pt x="2258" y="932935"/>
                  </a:cubicBezTo>
                  <a:cubicBezTo>
                    <a:pt x="-2822" y="916425"/>
                    <a:pt x="2258" y="870705"/>
                    <a:pt x="2258" y="87070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3" id="393"/>
          <p:cNvGrpSpPr/>
          <p:nvPr/>
        </p:nvGrpSpPr>
        <p:grpSpPr>
          <a:xfrm rot="0">
            <a:off x="2889885" y="3209925"/>
            <a:ext cx="343853" cy="819150"/>
            <a:chOff x="0" y="0"/>
            <a:chExt cx="458470" cy="1092200"/>
          </a:xfrm>
        </p:grpSpPr>
        <p:sp>
          <p:nvSpPr>
            <p:cNvPr name="Freeform 394" id="394"/>
            <p:cNvSpPr/>
            <p:nvPr/>
          </p:nvSpPr>
          <p:spPr>
            <a:xfrm flipH="false" flipV="false" rot="0">
              <a:off x="48712" y="50800"/>
              <a:ext cx="362003" cy="991362"/>
            </a:xfrm>
            <a:custGeom>
              <a:avLst/>
              <a:gdLst/>
              <a:ahLst/>
              <a:cxnLst/>
              <a:rect r="r" b="b" t="t" l="l"/>
              <a:pathLst>
                <a:path h="991362" w="362003">
                  <a:moveTo>
                    <a:pt x="5898" y="866140"/>
                  </a:moveTo>
                  <a:cubicBezTo>
                    <a:pt x="102418" y="642620"/>
                    <a:pt x="122738" y="576580"/>
                    <a:pt x="139248" y="491490"/>
                  </a:cubicBezTo>
                  <a:cubicBezTo>
                    <a:pt x="163378" y="372110"/>
                    <a:pt x="158298" y="123190"/>
                    <a:pt x="187508" y="55880"/>
                  </a:cubicBezTo>
                  <a:cubicBezTo>
                    <a:pt x="198938" y="31750"/>
                    <a:pt x="207828" y="21590"/>
                    <a:pt x="225608" y="12700"/>
                  </a:cubicBezTo>
                  <a:cubicBezTo>
                    <a:pt x="245928" y="2540"/>
                    <a:pt x="286568" y="1270"/>
                    <a:pt x="308158" y="8890"/>
                  </a:cubicBezTo>
                  <a:cubicBezTo>
                    <a:pt x="325938" y="16510"/>
                    <a:pt x="341178" y="33020"/>
                    <a:pt x="348798" y="48260"/>
                  </a:cubicBezTo>
                  <a:cubicBezTo>
                    <a:pt x="357688" y="64770"/>
                    <a:pt x="362768" y="86360"/>
                    <a:pt x="357688" y="104140"/>
                  </a:cubicBezTo>
                  <a:cubicBezTo>
                    <a:pt x="351338" y="127000"/>
                    <a:pt x="328478" y="160020"/>
                    <a:pt x="306888" y="170180"/>
                  </a:cubicBezTo>
                  <a:cubicBezTo>
                    <a:pt x="284028" y="180340"/>
                    <a:pt x="243388" y="175260"/>
                    <a:pt x="223068" y="165100"/>
                  </a:cubicBezTo>
                  <a:cubicBezTo>
                    <a:pt x="206558" y="156210"/>
                    <a:pt x="193858" y="138430"/>
                    <a:pt x="187508" y="121920"/>
                  </a:cubicBezTo>
                  <a:cubicBezTo>
                    <a:pt x="181158" y="104140"/>
                    <a:pt x="179888" y="82550"/>
                    <a:pt x="184968" y="64770"/>
                  </a:cubicBezTo>
                  <a:cubicBezTo>
                    <a:pt x="190048" y="46990"/>
                    <a:pt x="202748" y="29210"/>
                    <a:pt x="216718" y="17780"/>
                  </a:cubicBezTo>
                  <a:cubicBezTo>
                    <a:pt x="231958" y="7620"/>
                    <a:pt x="253548" y="0"/>
                    <a:pt x="271328" y="0"/>
                  </a:cubicBezTo>
                  <a:cubicBezTo>
                    <a:pt x="289108" y="1270"/>
                    <a:pt x="310698" y="6350"/>
                    <a:pt x="324668" y="19050"/>
                  </a:cubicBezTo>
                  <a:cubicBezTo>
                    <a:pt x="341178" y="34290"/>
                    <a:pt x="352608" y="62230"/>
                    <a:pt x="358958" y="95250"/>
                  </a:cubicBezTo>
                  <a:cubicBezTo>
                    <a:pt x="369118" y="151130"/>
                    <a:pt x="351338" y="256540"/>
                    <a:pt x="342448" y="334010"/>
                  </a:cubicBezTo>
                  <a:cubicBezTo>
                    <a:pt x="334828" y="405130"/>
                    <a:pt x="325938" y="468630"/>
                    <a:pt x="310698" y="539750"/>
                  </a:cubicBezTo>
                  <a:cubicBezTo>
                    <a:pt x="292918" y="618490"/>
                    <a:pt x="266248" y="709930"/>
                    <a:pt x="240848" y="781050"/>
                  </a:cubicBezTo>
                  <a:cubicBezTo>
                    <a:pt x="217988" y="840740"/>
                    <a:pt x="187508" y="908050"/>
                    <a:pt x="168458" y="939800"/>
                  </a:cubicBezTo>
                  <a:cubicBezTo>
                    <a:pt x="158298" y="956310"/>
                    <a:pt x="151948" y="965200"/>
                    <a:pt x="141788" y="972820"/>
                  </a:cubicBezTo>
                  <a:cubicBezTo>
                    <a:pt x="130358" y="981710"/>
                    <a:pt x="117658" y="989330"/>
                    <a:pt x="102418" y="990600"/>
                  </a:cubicBezTo>
                  <a:cubicBezTo>
                    <a:pt x="84638" y="993140"/>
                    <a:pt x="56698" y="989330"/>
                    <a:pt x="40188" y="979170"/>
                  </a:cubicBezTo>
                  <a:cubicBezTo>
                    <a:pt x="23678" y="969010"/>
                    <a:pt x="7168" y="947420"/>
                    <a:pt x="2088" y="928370"/>
                  </a:cubicBezTo>
                  <a:cubicBezTo>
                    <a:pt x="-4262" y="910590"/>
                    <a:pt x="5898" y="866140"/>
                    <a:pt x="5898" y="8661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5" id="395"/>
          <p:cNvGrpSpPr/>
          <p:nvPr/>
        </p:nvGrpSpPr>
        <p:grpSpPr>
          <a:xfrm rot="0">
            <a:off x="2927985" y="3133725"/>
            <a:ext cx="341947" cy="896302"/>
            <a:chOff x="0" y="0"/>
            <a:chExt cx="455930" cy="1195070"/>
          </a:xfrm>
        </p:grpSpPr>
        <p:sp>
          <p:nvSpPr>
            <p:cNvPr name="Freeform 396" id="396"/>
            <p:cNvSpPr/>
            <p:nvPr/>
          </p:nvSpPr>
          <p:spPr>
            <a:xfrm flipH="false" flipV="false" rot="0">
              <a:off x="49378" y="50134"/>
              <a:ext cx="360359" cy="1094131"/>
            </a:xfrm>
            <a:custGeom>
              <a:avLst/>
              <a:gdLst/>
              <a:ahLst/>
              <a:cxnLst/>
              <a:rect r="r" b="b" t="t" l="l"/>
              <a:pathLst>
                <a:path h="1094131" w="360359">
                  <a:moveTo>
                    <a:pt x="6502" y="968406"/>
                  </a:moveTo>
                  <a:cubicBezTo>
                    <a:pt x="132232" y="681386"/>
                    <a:pt x="147472" y="624236"/>
                    <a:pt x="158902" y="565816"/>
                  </a:cubicBezTo>
                  <a:cubicBezTo>
                    <a:pt x="170332" y="509936"/>
                    <a:pt x="176682" y="465486"/>
                    <a:pt x="179222" y="399446"/>
                  </a:cubicBezTo>
                  <a:cubicBezTo>
                    <a:pt x="183032" y="306736"/>
                    <a:pt x="152552" y="123856"/>
                    <a:pt x="170332" y="64166"/>
                  </a:cubicBezTo>
                  <a:cubicBezTo>
                    <a:pt x="176682" y="40036"/>
                    <a:pt x="188112" y="28606"/>
                    <a:pt x="202082" y="17176"/>
                  </a:cubicBezTo>
                  <a:cubicBezTo>
                    <a:pt x="217322" y="7016"/>
                    <a:pt x="237642" y="-1874"/>
                    <a:pt x="256692" y="666"/>
                  </a:cubicBezTo>
                  <a:cubicBezTo>
                    <a:pt x="279552" y="1936"/>
                    <a:pt x="315112" y="22256"/>
                    <a:pt x="329082" y="40036"/>
                  </a:cubicBezTo>
                  <a:cubicBezTo>
                    <a:pt x="341782" y="55276"/>
                    <a:pt x="346862" y="76866"/>
                    <a:pt x="344322" y="95916"/>
                  </a:cubicBezTo>
                  <a:cubicBezTo>
                    <a:pt x="340512" y="118776"/>
                    <a:pt x="321462" y="154336"/>
                    <a:pt x="299872" y="165766"/>
                  </a:cubicBezTo>
                  <a:cubicBezTo>
                    <a:pt x="278282" y="178466"/>
                    <a:pt x="237642" y="177196"/>
                    <a:pt x="216052" y="169576"/>
                  </a:cubicBezTo>
                  <a:cubicBezTo>
                    <a:pt x="198272" y="161956"/>
                    <a:pt x="183032" y="146716"/>
                    <a:pt x="175412" y="128936"/>
                  </a:cubicBezTo>
                  <a:cubicBezTo>
                    <a:pt x="167792" y="108616"/>
                    <a:pt x="167792" y="66706"/>
                    <a:pt x="177952" y="46386"/>
                  </a:cubicBezTo>
                  <a:cubicBezTo>
                    <a:pt x="185572" y="28606"/>
                    <a:pt x="203352" y="14636"/>
                    <a:pt x="219862" y="8286"/>
                  </a:cubicBezTo>
                  <a:cubicBezTo>
                    <a:pt x="235102" y="666"/>
                    <a:pt x="257962" y="-3144"/>
                    <a:pt x="275742" y="3206"/>
                  </a:cubicBezTo>
                  <a:cubicBezTo>
                    <a:pt x="297332" y="9556"/>
                    <a:pt x="322732" y="26066"/>
                    <a:pt x="337972" y="57816"/>
                  </a:cubicBezTo>
                  <a:cubicBezTo>
                    <a:pt x="369722" y="122586"/>
                    <a:pt x="359562" y="319436"/>
                    <a:pt x="355752" y="422306"/>
                  </a:cubicBezTo>
                  <a:cubicBezTo>
                    <a:pt x="351942" y="495966"/>
                    <a:pt x="343052" y="550576"/>
                    <a:pt x="330352" y="615346"/>
                  </a:cubicBezTo>
                  <a:cubicBezTo>
                    <a:pt x="316382" y="682656"/>
                    <a:pt x="297332" y="747426"/>
                    <a:pt x="270662" y="817276"/>
                  </a:cubicBezTo>
                  <a:cubicBezTo>
                    <a:pt x="241452" y="894746"/>
                    <a:pt x="194462" y="1019206"/>
                    <a:pt x="156362" y="1061116"/>
                  </a:cubicBezTo>
                  <a:cubicBezTo>
                    <a:pt x="138582" y="1080166"/>
                    <a:pt x="122072" y="1089056"/>
                    <a:pt x="101752" y="1092866"/>
                  </a:cubicBezTo>
                  <a:cubicBezTo>
                    <a:pt x="82702" y="1096676"/>
                    <a:pt x="57302" y="1091596"/>
                    <a:pt x="40792" y="1081436"/>
                  </a:cubicBezTo>
                  <a:cubicBezTo>
                    <a:pt x="23012" y="1071276"/>
                    <a:pt x="7772" y="1049686"/>
                    <a:pt x="1422" y="1030636"/>
                  </a:cubicBezTo>
                  <a:cubicBezTo>
                    <a:pt x="-3658" y="1012856"/>
                    <a:pt x="6502" y="968406"/>
                    <a:pt x="6502" y="9684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7" id="397"/>
          <p:cNvGrpSpPr/>
          <p:nvPr/>
        </p:nvGrpSpPr>
        <p:grpSpPr>
          <a:xfrm rot="0">
            <a:off x="2602230" y="2646045"/>
            <a:ext cx="383858" cy="818198"/>
            <a:chOff x="0" y="0"/>
            <a:chExt cx="511810" cy="1090930"/>
          </a:xfrm>
        </p:grpSpPr>
        <p:sp>
          <p:nvSpPr>
            <p:cNvPr name="Freeform 398" id="398"/>
            <p:cNvSpPr/>
            <p:nvPr/>
          </p:nvSpPr>
          <p:spPr>
            <a:xfrm flipH="false" flipV="false" rot="0">
              <a:off x="50159" y="48525"/>
              <a:ext cx="411850" cy="991615"/>
            </a:xfrm>
            <a:custGeom>
              <a:avLst/>
              <a:gdLst/>
              <a:ahLst/>
              <a:cxnLst/>
              <a:rect r="r" b="b" t="t" l="l"/>
              <a:pathLst>
                <a:path h="991615" w="411850">
                  <a:moveTo>
                    <a:pt x="170821" y="55615"/>
                  </a:moveTo>
                  <a:cubicBezTo>
                    <a:pt x="363861" y="613145"/>
                    <a:pt x="407041" y="809995"/>
                    <a:pt x="409581" y="884925"/>
                  </a:cubicBezTo>
                  <a:cubicBezTo>
                    <a:pt x="410851" y="911595"/>
                    <a:pt x="412121" y="924295"/>
                    <a:pt x="403231" y="940805"/>
                  </a:cubicBezTo>
                  <a:cubicBezTo>
                    <a:pt x="390531" y="961125"/>
                    <a:pt x="358781" y="985255"/>
                    <a:pt x="335921" y="990335"/>
                  </a:cubicBezTo>
                  <a:cubicBezTo>
                    <a:pt x="316871" y="994145"/>
                    <a:pt x="295281" y="989065"/>
                    <a:pt x="280041" y="980175"/>
                  </a:cubicBezTo>
                  <a:cubicBezTo>
                    <a:pt x="263531" y="971285"/>
                    <a:pt x="248291" y="954775"/>
                    <a:pt x="241941" y="938265"/>
                  </a:cubicBezTo>
                  <a:cubicBezTo>
                    <a:pt x="234321" y="921755"/>
                    <a:pt x="230511" y="900165"/>
                    <a:pt x="235591" y="882385"/>
                  </a:cubicBezTo>
                  <a:cubicBezTo>
                    <a:pt x="243211" y="859525"/>
                    <a:pt x="269881" y="829045"/>
                    <a:pt x="291471" y="818885"/>
                  </a:cubicBezTo>
                  <a:cubicBezTo>
                    <a:pt x="307981" y="811265"/>
                    <a:pt x="329571" y="809995"/>
                    <a:pt x="347351" y="816345"/>
                  </a:cubicBezTo>
                  <a:cubicBezTo>
                    <a:pt x="368941" y="825235"/>
                    <a:pt x="398151" y="853175"/>
                    <a:pt x="407041" y="874765"/>
                  </a:cubicBezTo>
                  <a:cubicBezTo>
                    <a:pt x="414661" y="892545"/>
                    <a:pt x="412121" y="915405"/>
                    <a:pt x="407041" y="931915"/>
                  </a:cubicBezTo>
                  <a:cubicBezTo>
                    <a:pt x="400691" y="948425"/>
                    <a:pt x="386721" y="966205"/>
                    <a:pt x="371481" y="976365"/>
                  </a:cubicBezTo>
                  <a:cubicBezTo>
                    <a:pt x="356241" y="986525"/>
                    <a:pt x="335921" y="994145"/>
                    <a:pt x="316871" y="990335"/>
                  </a:cubicBezTo>
                  <a:cubicBezTo>
                    <a:pt x="294011" y="987795"/>
                    <a:pt x="266071" y="976365"/>
                    <a:pt x="245751" y="947155"/>
                  </a:cubicBezTo>
                  <a:cubicBezTo>
                    <a:pt x="200031" y="881115"/>
                    <a:pt x="196221" y="671565"/>
                    <a:pt x="156851" y="533135"/>
                  </a:cubicBezTo>
                  <a:cubicBezTo>
                    <a:pt x="114941" y="389625"/>
                    <a:pt x="4451" y="180075"/>
                    <a:pt x="641" y="101335"/>
                  </a:cubicBezTo>
                  <a:cubicBezTo>
                    <a:pt x="-1899" y="72125"/>
                    <a:pt x="3181" y="55615"/>
                    <a:pt x="14611" y="39105"/>
                  </a:cubicBezTo>
                  <a:cubicBezTo>
                    <a:pt x="24771" y="22595"/>
                    <a:pt x="46361" y="7355"/>
                    <a:pt x="65411" y="2275"/>
                  </a:cubicBezTo>
                  <a:cubicBezTo>
                    <a:pt x="84461" y="-2805"/>
                    <a:pt x="111131" y="1005"/>
                    <a:pt x="127641" y="9895"/>
                  </a:cubicBezTo>
                  <a:cubicBezTo>
                    <a:pt x="145421" y="17515"/>
                    <a:pt x="170821" y="55615"/>
                    <a:pt x="170821" y="556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9" id="399"/>
          <p:cNvGrpSpPr/>
          <p:nvPr/>
        </p:nvGrpSpPr>
        <p:grpSpPr>
          <a:xfrm rot="0">
            <a:off x="2793683" y="2842260"/>
            <a:ext cx="330518" cy="819150"/>
            <a:chOff x="0" y="0"/>
            <a:chExt cx="440690" cy="1092200"/>
          </a:xfrm>
        </p:grpSpPr>
        <p:sp>
          <p:nvSpPr>
            <p:cNvPr name="Freeform 400" id="400"/>
            <p:cNvSpPr/>
            <p:nvPr/>
          </p:nvSpPr>
          <p:spPr>
            <a:xfrm flipH="false" flipV="false" rot="0">
              <a:off x="50540" y="50800"/>
              <a:ext cx="341650" cy="991215"/>
            </a:xfrm>
            <a:custGeom>
              <a:avLst/>
              <a:gdLst/>
              <a:ahLst/>
              <a:cxnLst/>
              <a:rect r="r" b="b" t="t" l="l"/>
              <a:pathLst>
                <a:path h="991215" w="341650">
                  <a:moveTo>
                    <a:pt x="161550" y="906780"/>
                  </a:moveTo>
                  <a:cubicBezTo>
                    <a:pt x="132340" y="511810"/>
                    <a:pt x="112020" y="444500"/>
                    <a:pt x="89160" y="364490"/>
                  </a:cubicBezTo>
                  <a:cubicBezTo>
                    <a:pt x="65030" y="275590"/>
                    <a:pt x="260" y="144780"/>
                    <a:pt x="260" y="88900"/>
                  </a:cubicBezTo>
                  <a:cubicBezTo>
                    <a:pt x="260" y="63500"/>
                    <a:pt x="6610" y="49530"/>
                    <a:pt x="18040" y="35560"/>
                  </a:cubicBezTo>
                  <a:cubicBezTo>
                    <a:pt x="28200" y="20320"/>
                    <a:pt x="45980" y="6350"/>
                    <a:pt x="65030" y="2540"/>
                  </a:cubicBezTo>
                  <a:cubicBezTo>
                    <a:pt x="87890" y="-1270"/>
                    <a:pt x="127260" y="7620"/>
                    <a:pt x="146310" y="20320"/>
                  </a:cubicBezTo>
                  <a:cubicBezTo>
                    <a:pt x="161550" y="31750"/>
                    <a:pt x="172980" y="50800"/>
                    <a:pt x="175520" y="68580"/>
                  </a:cubicBezTo>
                  <a:cubicBezTo>
                    <a:pt x="179330" y="91440"/>
                    <a:pt x="167900" y="130810"/>
                    <a:pt x="153930" y="149860"/>
                  </a:cubicBezTo>
                  <a:cubicBezTo>
                    <a:pt x="142500" y="163830"/>
                    <a:pt x="120910" y="172720"/>
                    <a:pt x="103130" y="176530"/>
                  </a:cubicBezTo>
                  <a:cubicBezTo>
                    <a:pt x="86620" y="179070"/>
                    <a:pt x="63760" y="177800"/>
                    <a:pt x="47250" y="167640"/>
                  </a:cubicBezTo>
                  <a:cubicBezTo>
                    <a:pt x="28200" y="154940"/>
                    <a:pt x="2800" y="123190"/>
                    <a:pt x="260" y="99060"/>
                  </a:cubicBezTo>
                  <a:cubicBezTo>
                    <a:pt x="-2280" y="73660"/>
                    <a:pt x="14230" y="38100"/>
                    <a:pt x="30740" y="21590"/>
                  </a:cubicBezTo>
                  <a:cubicBezTo>
                    <a:pt x="44710" y="7620"/>
                    <a:pt x="65030" y="0"/>
                    <a:pt x="84080" y="0"/>
                  </a:cubicBezTo>
                  <a:cubicBezTo>
                    <a:pt x="106940" y="0"/>
                    <a:pt x="136150" y="10160"/>
                    <a:pt x="159010" y="34290"/>
                  </a:cubicBezTo>
                  <a:cubicBezTo>
                    <a:pt x="203460" y="82550"/>
                    <a:pt x="235210" y="229870"/>
                    <a:pt x="263150" y="325120"/>
                  </a:cubicBezTo>
                  <a:cubicBezTo>
                    <a:pt x="288550" y="412750"/>
                    <a:pt x="308870" y="492760"/>
                    <a:pt x="321570" y="584200"/>
                  </a:cubicBezTo>
                  <a:cubicBezTo>
                    <a:pt x="334270" y="683260"/>
                    <a:pt x="346970" y="834390"/>
                    <a:pt x="339350" y="896620"/>
                  </a:cubicBezTo>
                  <a:cubicBezTo>
                    <a:pt x="335540" y="925830"/>
                    <a:pt x="331730" y="942340"/>
                    <a:pt x="320300" y="957580"/>
                  </a:cubicBezTo>
                  <a:cubicBezTo>
                    <a:pt x="307600" y="972820"/>
                    <a:pt x="283470" y="985520"/>
                    <a:pt x="265690" y="989330"/>
                  </a:cubicBezTo>
                  <a:cubicBezTo>
                    <a:pt x="251720" y="993140"/>
                    <a:pt x="236480" y="990600"/>
                    <a:pt x="223780" y="986790"/>
                  </a:cubicBezTo>
                  <a:cubicBezTo>
                    <a:pt x="209810" y="982980"/>
                    <a:pt x="197110" y="975360"/>
                    <a:pt x="186950" y="965200"/>
                  </a:cubicBezTo>
                  <a:cubicBezTo>
                    <a:pt x="175520" y="951230"/>
                    <a:pt x="161550" y="906780"/>
                    <a:pt x="161550" y="9067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1" id="401"/>
          <p:cNvGrpSpPr/>
          <p:nvPr/>
        </p:nvGrpSpPr>
        <p:grpSpPr>
          <a:xfrm rot="0">
            <a:off x="2783205" y="2748915"/>
            <a:ext cx="431482" cy="746760"/>
            <a:chOff x="0" y="0"/>
            <a:chExt cx="575310" cy="995680"/>
          </a:xfrm>
        </p:grpSpPr>
        <p:sp>
          <p:nvSpPr>
            <p:cNvPr name="Freeform 402" id="402"/>
            <p:cNvSpPr/>
            <p:nvPr/>
          </p:nvSpPr>
          <p:spPr>
            <a:xfrm flipH="false" flipV="false" rot="0">
              <a:off x="49549" y="49884"/>
              <a:ext cx="476291" cy="895769"/>
            </a:xfrm>
            <a:custGeom>
              <a:avLst/>
              <a:gdLst/>
              <a:ahLst/>
              <a:cxnLst/>
              <a:rect r="r" b="b" t="t" l="l"/>
              <a:pathLst>
                <a:path h="895769" w="476291">
                  <a:moveTo>
                    <a:pt x="304781" y="835306"/>
                  </a:moveTo>
                  <a:cubicBezTo>
                    <a:pt x="173971" y="463196"/>
                    <a:pt x="27921" y="221896"/>
                    <a:pt x="8871" y="127916"/>
                  </a:cubicBezTo>
                  <a:cubicBezTo>
                    <a:pt x="1251" y="91086"/>
                    <a:pt x="2521" y="65686"/>
                    <a:pt x="12681" y="45366"/>
                  </a:cubicBezTo>
                  <a:cubicBezTo>
                    <a:pt x="20301" y="27586"/>
                    <a:pt x="36811" y="13616"/>
                    <a:pt x="54591" y="7266"/>
                  </a:cubicBezTo>
                  <a:cubicBezTo>
                    <a:pt x="76181" y="916"/>
                    <a:pt x="118091" y="3456"/>
                    <a:pt x="137141" y="14886"/>
                  </a:cubicBezTo>
                  <a:cubicBezTo>
                    <a:pt x="154921" y="23776"/>
                    <a:pt x="166351" y="42826"/>
                    <a:pt x="172701" y="59336"/>
                  </a:cubicBezTo>
                  <a:cubicBezTo>
                    <a:pt x="179051" y="75846"/>
                    <a:pt x="179051" y="98706"/>
                    <a:pt x="173971" y="116486"/>
                  </a:cubicBezTo>
                  <a:cubicBezTo>
                    <a:pt x="168891" y="132996"/>
                    <a:pt x="154921" y="152046"/>
                    <a:pt x="140951" y="162206"/>
                  </a:cubicBezTo>
                  <a:cubicBezTo>
                    <a:pt x="125711" y="172366"/>
                    <a:pt x="105391" y="179986"/>
                    <a:pt x="86341" y="178716"/>
                  </a:cubicBezTo>
                  <a:cubicBezTo>
                    <a:pt x="63481" y="176176"/>
                    <a:pt x="27921" y="154586"/>
                    <a:pt x="13951" y="136806"/>
                  </a:cubicBezTo>
                  <a:cubicBezTo>
                    <a:pt x="2521" y="121566"/>
                    <a:pt x="-2559" y="99976"/>
                    <a:pt x="1251" y="80926"/>
                  </a:cubicBezTo>
                  <a:cubicBezTo>
                    <a:pt x="5061" y="59336"/>
                    <a:pt x="26651" y="25046"/>
                    <a:pt x="45701" y="11076"/>
                  </a:cubicBezTo>
                  <a:cubicBezTo>
                    <a:pt x="62211" y="916"/>
                    <a:pt x="83801" y="-1624"/>
                    <a:pt x="101581" y="916"/>
                  </a:cubicBezTo>
                  <a:cubicBezTo>
                    <a:pt x="119361" y="3456"/>
                    <a:pt x="133331" y="7266"/>
                    <a:pt x="152381" y="27586"/>
                  </a:cubicBezTo>
                  <a:cubicBezTo>
                    <a:pt x="212071" y="88546"/>
                    <a:pt x="339071" y="398426"/>
                    <a:pt x="394951" y="539396"/>
                  </a:cubicBezTo>
                  <a:cubicBezTo>
                    <a:pt x="431781" y="633376"/>
                    <a:pt x="466071" y="724816"/>
                    <a:pt x="473691" y="779426"/>
                  </a:cubicBezTo>
                  <a:cubicBezTo>
                    <a:pt x="477501" y="807366"/>
                    <a:pt x="477501" y="826416"/>
                    <a:pt x="471151" y="842926"/>
                  </a:cubicBezTo>
                  <a:cubicBezTo>
                    <a:pt x="466071" y="856896"/>
                    <a:pt x="455911" y="868326"/>
                    <a:pt x="445751" y="877216"/>
                  </a:cubicBezTo>
                  <a:cubicBezTo>
                    <a:pt x="434321" y="886106"/>
                    <a:pt x="421621" y="892456"/>
                    <a:pt x="406381" y="894996"/>
                  </a:cubicBezTo>
                  <a:cubicBezTo>
                    <a:pt x="388601" y="897536"/>
                    <a:pt x="361931" y="893726"/>
                    <a:pt x="344151" y="884836"/>
                  </a:cubicBezTo>
                  <a:cubicBezTo>
                    <a:pt x="327641" y="874676"/>
                    <a:pt x="304781" y="835306"/>
                    <a:pt x="304781" y="8353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3" id="403"/>
          <p:cNvGrpSpPr/>
          <p:nvPr/>
        </p:nvGrpSpPr>
        <p:grpSpPr>
          <a:xfrm rot="0">
            <a:off x="2821305" y="2759392"/>
            <a:ext cx="417195" cy="668655"/>
            <a:chOff x="0" y="0"/>
            <a:chExt cx="556260" cy="891540"/>
          </a:xfrm>
        </p:grpSpPr>
        <p:sp>
          <p:nvSpPr>
            <p:cNvPr name="Freeform 404" id="404"/>
            <p:cNvSpPr/>
            <p:nvPr/>
          </p:nvSpPr>
          <p:spPr>
            <a:xfrm flipH="false" flipV="false" rot="0">
              <a:off x="50320" y="50774"/>
              <a:ext cx="456405" cy="793014"/>
            </a:xfrm>
            <a:custGeom>
              <a:avLst/>
              <a:gdLst/>
              <a:ahLst/>
              <a:cxnLst/>
              <a:rect r="r" b="b" t="t" l="l"/>
              <a:pathLst>
                <a:path h="793014" w="456405">
                  <a:moveTo>
                    <a:pt x="286230" y="741706"/>
                  </a:moveTo>
                  <a:cubicBezTo>
                    <a:pt x="480" y="59716"/>
                    <a:pt x="15720" y="36856"/>
                    <a:pt x="32230" y="20346"/>
                  </a:cubicBezTo>
                  <a:cubicBezTo>
                    <a:pt x="46200" y="7646"/>
                    <a:pt x="66520" y="1296"/>
                    <a:pt x="85570" y="26"/>
                  </a:cubicBezTo>
                  <a:cubicBezTo>
                    <a:pt x="103350" y="26"/>
                    <a:pt x="124940" y="6376"/>
                    <a:pt x="140180" y="16536"/>
                  </a:cubicBezTo>
                  <a:cubicBezTo>
                    <a:pt x="154150" y="26696"/>
                    <a:pt x="169390" y="43206"/>
                    <a:pt x="173200" y="62256"/>
                  </a:cubicBezTo>
                  <a:cubicBezTo>
                    <a:pt x="178280" y="83846"/>
                    <a:pt x="171930" y="124486"/>
                    <a:pt x="159230" y="143536"/>
                  </a:cubicBezTo>
                  <a:cubicBezTo>
                    <a:pt x="149070" y="160046"/>
                    <a:pt x="130020" y="171476"/>
                    <a:pt x="112240" y="175286"/>
                  </a:cubicBezTo>
                  <a:cubicBezTo>
                    <a:pt x="89380" y="179096"/>
                    <a:pt x="48740" y="170206"/>
                    <a:pt x="30960" y="156236"/>
                  </a:cubicBezTo>
                  <a:cubicBezTo>
                    <a:pt x="15720" y="144806"/>
                    <a:pt x="5560" y="124486"/>
                    <a:pt x="1750" y="107976"/>
                  </a:cubicBezTo>
                  <a:cubicBezTo>
                    <a:pt x="-2060" y="90196"/>
                    <a:pt x="480" y="67336"/>
                    <a:pt x="8100" y="50826"/>
                  </a:cubicBezTo>
                  <a:cubicBezTo>
                    <a:pt x="15720" y="34316"/>
                    <a:pt x="32230" y="19076"/>
                    <a:pt x="48740" y="10186"/>
                  </a:cubicBezTo>
                  <a:cubicBezTo>
                    <a:pt x="63980" y="2566"/>
                    <a:pt x="85570" y="-2514"/>
                    <a:pt x="104620" y="1296"/>
                  </a:cubicBezTo>
                  <a:cubicBezTo>
                    <a:pt x="126210" y="7646"/>
                    <a:pt x="145260" y="21616"/>
                    <a:pt x="169390" y="52096"/>
                  </a:cubicBezTo>
                  <a:cubicBezTo>
                    <a:pt x="241780" y="143536"/>
                    <a:pt x="442440" y="586766"/>
                    <a:pt x="455140" y="688366"/>
                  </a:cubicBezTo>
                  <a:cubicBezTo>
                    <a:pt x="458950" y="718846"/>
                    <a:pt x="453870" y="734086"/>
                    <a:pt x="443710" y="750596"/>
                  </a:cubicBezTo>
                  <a:cubicBezTo>
                    <a:pt x="433550" y="767106"/>
                    <a:pt x="413230" y="783616"/>
                    <a:pt x="394180" y="789966"/>
                  </a:cubicBezTo>
                  <a:cubicBezTo>
                    <a:pt x="375130" y="795046"/>
                    <a:pt x="348460" y="793776"/>
                    <a:pt x="330680" y="786156"/>
                  </a:cubicBezTo>
                  <a:cubicBezTo>
                    <a:pt x="312900" y="778536"/>
                    <a:pt x="286230" y="741706"/>
                    <a:pt x="286230" y="7417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5" id="405"/>
          <p:cNvGrpSpPr/>
          <p:nvPr/>
        </p:nvGrpSpPr>
        <p:grpSpPr>
          <a:xfrm rot="0">
            <a:off x="2793683" y="2678430"/>
            <a:ext cx="474345" cy="839152"/>
            <a:chOff x="0" y="0"/>
            <a:chExt cx="632460" cy="1118870"/>
          </a:xfrm>
        </p:grpSpPr>
        <p:sp>
          <p:nvSpPr>
            <p:cNvPr name="Freeform 406" id="406"/>
            <p:cNvSpPr/>
            <p:nvPr/>
          </p:nvSpPr>
          <p:spPr>
            <a:xfrm flipH="false" flipV="false" rot="0">
              <a:off x="49757" y="48638"/>
              <a:ext cx="536031" cy="1020188"/>
            </a:xfrm>
            <a:custGeom>
              <a:avLst/>
              <a:gdLst/>
              <a:ahLst/>
              <a:cxnLst/>
              <a:rect r="r" b="b" t="t" l="l"/>
              <a:pathLst>
                <a:path h="1020188" w="536031">
                  <a:moveTo>
                    <a:pt x="365533" y="962282"/>
                  </a:moveTo>
                  <a:cubicBezTo>
                    <a:pt x="196623" y="519052"/>
                    <a:pt x="34063" y="216792"/>
                    <a:pt x="8663" y="126622"/>
                  </a:cubicBezTo>
                  <a:cubicBezTo>
                    <a:pt x="1043" y="98682"/>
                    <a:pt x="-2767" y="88522"/>
                    <a:pt x="2313" y="69472"/>
                  </a:cubicBezTo>
                  <a:cubicBezTo>
                    <a:pt x="9933" y="47882"/>
                    <a:pt x="36603" y="17402"/>
                    <a:pt x="56923" y="7242"/>
                  </a:cubicBezTo>
                  <a:cubicBezTo>
                    <a:pt x="74703" y="-1648"/>
                    <a:pt x="96293" y="-1648"/>
                    <a:pt x="114073" y="3432"/>
                  </a:cubicBezTo>
                  <a:cubicBezTo>
                    <a:pt x="130583" y="8512"/>
                    <a:pt x="150903" y="19942"/>
                    <a:pt x="161063" y="35182"/>
                  </a:cubicBezTo>
                  <a:cubicBezTo>
                    <a:pt x="172493" y="55502"/>
                    <a:pt x="180113" y="96142"/>
                    <a:pt x="173763" y="117732"/>
                  </a:cubicBezTo>
                  <a:cubicBezTo>
                    <a:pt x="168683" y="136782"/>
                    <a:pt x="154713" y="153292"/>
                    <a:pt x="139473" y="163452"/>
                  </a:cubicBezTo>
                  <a:cubicBezTo>
                    <a:pt x="124233" y="173612"/>
                    <a:pt x="103913" y="181232"/>
                    <a:pt x="84863" y="178692"/>
                  </a:cubicBezTo>
                  <a:cubicBezTo>
                    <a:pt x="62003" y="174882"/>
                    <a:pt x="26443" y="153292"/>
                    <a:pt x="13743" y="135512"/>
                  </a:cubicBezTo>
                  <a:cubicBezTo>
                    <a:pt x="2313" y="119002"/>
                    <a:pt x="-227" y="97412"/>
                    <a:pt x="1043" y="79632"/>
                  </a:cubicBezTo>
                  <a:cubicBezTo>
                    <a:pt x="3583" y="61852"/>
                    <a:pt x="11203" y="40262"/>
                    <a:pt x="25173" y="27562"/>
                  </a:cubicBezTo>
                  <a:cubicBezTo>
                    <a:pt x="42953" y="12322"/>
                    <a:pt x="81053" y="-378"/>
                    <a:pt x="103913" y="2162"/>
                  </a:cubicBezTo>
                  <a:cubicBezTo>
                    <a:pt x="122963" y="3432"/>
                    <a:pt x="135663" y="8512"/>
                    <a:pt x="154713" y="28832"/>
                  </a:cubicBezTo>
                  <a:cubicBezTo>
                    <a:pt x="218213" y="96142"/>
                    <a:pt x="359183" y="450472"/>
                    <a:pt x="426493" y="613032"/>
                  </a:cubicBezTo>
                  <a:cubicBezTo>
                    <a:pt x="473483" y="724792"/>
                    <a:pt x="521743" y="840362"/>
                    <a:pt x="531903" y="901322"/>
                  </a:cubicBezTo>
                  <a:cubicBezTo>
                    <a:pt x="536983" y="929262"/>
                    <a:pt x="538253" y="947042"/>
                    <a:pt x="530633" y="964822"/>
                  </a:cubicBezTo>
                  <a:cubicBezTo>
                    <a:pt x="524283" y="982602"/>
                    <a:pt x="506503" y="1002922"/>
                    <a:pt x="488723" y="1011812"/>
                  </a:cubicBezTo>
                  <a:cubicBezTo>
                    <a:pt x="470943" y="1020702"/>
                    <a:pt x="444273" y="1021972"/>
                    <a:pt x="426493" y="1018162"/>
                  </a:cubicBezTo>
                  <a:cubicBezTo>
                    <a:pt x="411253" y="1015622"/>
                    <a:pt x="398553" y="1006732"/>
                    <a:pt x="388393" y="997842"/>
                  </a:cubicBezTo>
                  <a:cubicBezTo>
                    <a:pt x="378233" y="988952"/>
                    <a:pt x="365533" y="962282"/>
                    <a:pt x="365533" y="96228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7" id="407"/>
          <p:cNvGrpSpPr/>
          <p:nvPr/>
        </p:nvGrpSpPr>
        <p:grpSpPr>
          <a:xfrm rot="0">
            <a:off x="2771775" y="2859405"/>
            <a:ext cx="350520" cy="604838"/>
            <a:chOff x="0" y="0"/>
            <a:chExt cx="467360" cy="806450"/>
          </a:xfrm>
        </p:grpSpPr>
        <p:sp>
          <p:nvSpPr>
            <p:cNvPr name="Freeform 408" id="408"/>
            <p:cNvSpPr/>
            <p:nvPr/>
          </p:nvSpPr>
          <p:spPr>
            <a:xfrm flipH="false" flipV="false" rot="0">
              <a:off x="49481" y="48974"/>
              <a:ext cx="367391" cy="705596"/>
            </a:xfrm>
            <a:custGeom>
              <a:avLst/>
              <a:gdLst/>
              <a:ahLst/>
              <a:cxnLst/>
              <a:rect r="r" b="b" t="t" l="l"/>
              <a:pathLst>
                <a:path h="705596" w="367391">
                  <a:moveTo>
                    <a:pt x="194359" y="638096"/>
                  </a:moveTo>
                  <a:cubicBezTo>
                    <a:pt x="107999" y="315516"/>
                    <a:pt x="7669" y="160576"/>
                    <a:pt x="1319" y="98346"/>
                  </a:cubicBezTo>
                  <a:cubicBezTo>
                    <a:pt x="-1221" y="72946"/>
                    <a:pt x="5129" y="58976"/>
                    <a:pt x="14019" y="43736"/>
                  </a:cubicBezTo>
                  <a:cubicBezTo>
                    <a:pt x="22909" y="28496"/>
                    <a:pt x="40689" y="13256"/>
                    <a:pt x="57199" y="6906"/>
                  </a:cubicBezTo>
                  <a:cubicBezTo>
                    <a:pt x="73709" y="556"/>
                    <a:pt x="96569" y="-1984"/>
                    <a:pt x="114349" y="4366"/>
                  </a:cubicBezTo>
                  <a:cubicBezTo>
                    <a:pt x="135939" y="11986"/>
                    <a:pt x="165149" y="39926"/>
                    <a:pt x="174039" y="61516"/>
                  </a:cubicBezTo>
                  <a:cubicBezTo>
                    <a:pt x="181659" y="79296"/>
                    <a:pt x="181659" y="100886"/>
                    <a:pt x="174039" y="118666"/>
                  </a:cubicBezTo>
                  <a:cubicBezTo>
                    <a:pt x="165149" y="138986"/>
                    <a:pt x="134669" y="166926"/>
                    <a:pt x="113079" y="175816"/>
                  </a:cubicBezTo>
                  <a:cubicBezTo>
                    <a:pt x="95299" y="182166"/>
                    <a:pt x="73709" y="180896"/>
                    <a:pt x="55929" y="172006"/>
                  </a:cubicBezTo>
                  <a:cubicBezTo>
                    <a:pt x="35609" y="161846"/>
                    <a:pt x="10209" y="130096"/>
                    <a:pt x="2589" y="108506"/>
                  </a:cubicBezTo>
                  <a:cubicBezTo>
                    <a:pt x="-2491" y="89456"/>
                    <a:pt x="49" y="67866"/>
                    <a:pt x="8939" y="51356"/>
                  </a:cubicBezTo>
                  <a:cubicBezTo>
                    <a:pt x="20369" y="32306"/>
                    <a:pt x="53389" y="6906"/>
                    <a:pt x="76249" y="1826"/>
                  </a:cubicBezTo>
                  <a:cubicBezTo>
                    <a:pt x="94029" y="-3254"/>
                    <a:pt x="115619" y="3096"/>
                    <a:pt x="132129" y="10716"/>
                  </a:cubicBezTo>
                  <a:cubicBezTo>
                    <a:pt x="147369" y="19606"/>
                    <a:pt x="156259" y="31036"/>
                    <a:pt x="170229" y="52626"/>
                  </a:cubicBezTo>
                  <a:cubicBezTo>
                    <a:pt x="207059" y="107236"/>
                    <a:pt x="279449" y="272336"/>
                    <a:pt x="312469" y="370126"/>
                  </a:cubicBezTo>
                  <a:cubicBezTo>
                    <a:pt x="340409" y="451406"/>
                    <a:pt x="364539" y="544116"/>
                    <a:pt x="367079" y="596186"/>
                  </a:cubicBezTo>
                  <a:cubicBezTo>
                    <a:pt x="368349" y="624126"/>
                    <a:pt x="365809" y="643176"/>
                    <a:pt x="358189" y="659686"/>
                  </a:cubicBezTo>
                  <a:cubicBezTo>
                    <a:pt x="353109" y="672386"/>
                    <a:pt x="341679" y="682546"/>
                    <a:pt x="330249" y="691436"/>
                  </a:cubicBezTo>
                  <a:cubicBezTo>
                    <a:pt x="318819" y="699056"/>
                    <a:pt x="304849" y="705406"/>
                    <a:pt x="290879" y="705406"/>
                  </a:cubicBezTo>
                  <a:cubicBezTo>
                    <a:pt x="271829" y="706676"/>
                    <a:pt x="245159" y="701596"/>
                    <a:pt x="228649" y="690166"/>
                  </a:cubicBezTo>
                  <a:cubicBezTo>
                    <a:pt x="213409" y="678736"/>
                    <a:pt x="194359" y="638096"/>
                    <a:pt x="194359" y="63809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9" id="409"/>
          <p:cNvGrpSpPr/>
          <p:nvPr/>
        </p:nvGrpSpPr>
        <p:grpSpPr>
          <a:xfrm rot="0">
            <a:off x="2843212" y="2837498"/>
            <a:ext cx="359092" cy="553402"/>
            <a:chOff x="0" y="0"/>
            <a:chExt cx="478790" cy="737870"/>
          </a:xfrm>
        </p:grpSpPr>
        <p:sp>
          <p:nvSpPr>
            <p:cNvPr name="Freeform 410" id="410"/>
            <p:cNvSpPr/>
            <p:nvPr/>
          </p:nvSpPr>
          <p:spPr>
            <a:xfrm flipH="false" flipV="false" rot="0">
              <a:off x="53748" y="50028"/>
              <a:ext cx="377906" cy="637798"/>
            </a:xfrm>
            <a:custGeom>
              <a:avLst/>
              <a:gdLst/>
              <a:ahLst/>
              <a:cxnLst/>
              <a:rect r="r" b="b" t="t" l="l"/>
              <a:pathLst>
                <a:path h="637798" w="377906">
                  <a:moveTo>
                    <a:pt x="207872" y="582432"/>
                  </a:moveTo>
                  <a:cubicBezTo>
                    <a:pt x="-5488" y="73162"/>
                    <a:pt x="-408" y="60462"/>
                    <a:pt x="8482" y="45222"/>
                  </a:cubicBezTo>
                  <a:cubicBezTo>
                    <a:pt x="17372" y="28712"/>
                    <a:pt x="32612" y="13472"/>
                    <a:pt x="50392" y="7122"/>
                  </a:cubicBezTo>
                  <a:cubicBezTo>
                    <a:pt x="71982" y="-498"/>
                    <a:pt x="112622" y="2042"/>
                    <a:pt x="132942" y="13472"/>
                  </a:cubicBezTo>
                  <a:cubicBezTo>
                    <a:pt x="150722" y="22362"/>
                    <a:pt x="162152" y="40142"/>
                    <a:pt x="168502" y="57922"/>
                  </a:cubicBezTo>
                  <a:cubicBezTo>
                    <a:pt x="174852" y="74432"/>
                    <a:pt x="177392" y="96022"/>
                    <a:pt x="171042" y="113802"/>
                  </a:cubicBezTo>
                  <a:cubicBezTo>
                    <a:pt x="162152" y="135392"/>
                    <a:pt x="132942" y="164602"/>
                    <a:pt x="111352" y="173492"/>
                  </a:cubicBezTo>
                  <a:cubicBezTo>
                    <a:pt x="94842" y="179842"/>
                    <a:pt x="71982" y="178572"/>
                    <a:pt x="55472" y="172222"/>
                  </a:cubicBezTo>
                  <a:cubicBezTo>
                    <a:pt x="37692" y="165872"/>
                    <a:pt x="19912" y="153172"/>
                    <a:pt x="11022" y="136662"/>
                  </a:cubicBezTo>
                  <a:cubicBezTo>
                    <a:pt x="-408" y="116342"/>
                    <a:pt x="-2948" y="75702"/>
                    <a:pt x="3402" y="54112"/>
                  </a:cubicBezTo>
                  <a:cubicBezTo>
                    <a:pt x="9752" y="35062"/>
                    <a:pt x="26262" y="19822"/>
                    <a:pt x="41502" y="10932"/>
                  </a:cubicBezTo>
                  <a:cubicBezTo>
                    <a:pt x="56742" y="2042"/>
                    <a:pt x="79602" y="-1768"/>
                    <a:pt x="97382" y="772"/>
                  </a:cubicBezTo>
                  <a:cubicBezTo>
                    <a:pt x="115162" y="3312"/>
                    <a:pt x="130402" y="8392"/>
                    <a:pt x="148182" y="24902"/>
                  </a:cubicBezTo>
                  <a:cubicBezTo>
                    <a:pt x="187552" y="64272"/>
                    <a:pt x="239622" y="191272"/>
                    <a:pt x="277722" y="273822"/>
                  </a:cubicBezTo>
                  <a:cubicBezTo>
                    <a:pt x="314552" y="355102"/>
                    <a:pt x="362812" y="461782"/>
                    <a:pt x="372972" y="517662"/>
                  </a:cubicBezTo>
                  <a:cubicBezTo>
                    <a:pt x="379322" y="544332"/>
                    <a:pt x="379322" y="563382"/>
                    <a:pt x="374242" y="581162"/>
                  </a:cubicBezTo>
                  <a:cubicBezTo>
                    <a:pt x="370432" y="595132"/>
                    <a:pt x="360272" y="606562"/>
                    <a:pt x="350112" y="615452"/>
                  </a:cubicBezTo>
                  <a:cubicBezTo>
                    <a:pt x="339952" y="625612"/>
                    <a:pt x="327252" y="633232"/>
                    <a:pt x="313282" y="635772"/>
                  </a:cubicBezTo>
                  <a:cubicBezTo>
                    <a:pt x="295502" y="639582"/>
                    <a:pt x="267562" y="638312"/>
                    <a:pt x="249782" y="629422"/>
                  </a:cubicBezTo>
                  <a:cubicBezTo>
                    <a:pt x="233272" y="620532"/>
                    <a:pt x="207872" y="582432"/>
                    <a:pt x="207872" y="58243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1" id="411"/>
          <p:cNvGrpSpPr/>
          <p:nvPr/>
        </p:nvGrpSpPr>
        <p:grpSpPr>
          <a:xfrm rot="0">
            <a:off x="2805112" y="2732722"/>
            <a:ext cx="421005" cy="730568"/>
            <a:chOff x="0" y="0"/>
            <a:chExt cx="561340" cy="974090"/>
          </a:xfrm>
        </p:grpSpPr>
        <p:sp>
          <p:nvSpPr>
            <p:cNvPr name="Freeform 412" id="412"/>
            <p:cNvSpPr/>
            <p:nvPr/>
          </p:nvSpPr>
          <p:spPr>
            <a:xfrm flipH="false" flipV="false" rot="0">
              <a:off x="49535" y="49884"/>
              <a:ext cx="461878" cy="873052"/>
            </a:xfrm>
            <a:custGeom>
              <a:avLst/>
              <a:gdLst/>
              <a:ahLst/>
              <a:cxnLst/>
              <a:rect r="r" b="b" t="t" l="l"/>
              <a:pathLst>
                <a:path h="873052" w="461878">
                  <a:moveTo>
                    <a:pt x="290825" y="812446"/>
                  </a:moveTo>
                  <a:cubicBezTo>
                    <a:pt x="149855" y="407316"/>
                    <a:pt x="25395" y="211736"/>
                    <a:pt x="8885" y="126646"/>
                  </a:cubicBezTo>
                  <a:cubicBezTo>
                    <a:pt x="1265" y="89816"/>
                    <a:pt x="2535" y="64416"/>
                    <a:pt x="12695" y="42826"/>
                  </a:cubicBezTo>
                  <a:cubicBezTo>
                    <a:pt x="21585" y="26316"/>
                    <a:pt x="39365" y="13616"/>
                    <a:pt x="55875" y="5996"/>
                  </a:cubicBezTo>
                  <a:cubicBezTo>
                    <a:pt x="72385" y="-354"/>
                    <a:pt x="95245" y="-1624"/>
                    <a:pt x="113025" y="3456"/>
                  </a:cubicBezTo>
                  <a:cubicBezTo>
                    <a:pt x="129535" y="8536"/>
                    <a:pt x="149855" y="18696"/>
                    <a:pt x="160015" y="35206"/>
                  </a:cubicBezTo>
                  <a:cubicBezTo>
                    <a:pt x="172715" y="54256"/>
                    <a:pt x="179065" y="94896"/>
                    <a:pt x="173985" y="117756"/>
                  </a:cubicBezTo>
                  <a:cubicBezTo>
                    <a:pt x="168905" y="135536"/>
                    <a:pt x="153665" y="152046"/>
                    <a:pt x="139695" y="162206"/>
                  </a:cubicBezTo>
                  <a:cubicBezTo>
                    <a:pt x="124455" y="172366"/>
                    <a:pt x="104135" y="179986"/>
                    <a:pt x="85085" y="177446"/>
                  </a:cubicBezTo>
                  <a:cubicBezTo>
                    <a:pt x="62225" y="174906"/>
                    <a:pt x="26665" y="153316"/>
                    <a:pt x="12695" y="135536"/>
                  </a:cubicBezTo>
                  <a:cubicBezTo>
                    <a:pt x="2535" y="120296"/>
                    <a:pt x="-2545" y="98706"/>
                    <a:pt x="1265" y="79656"/>
                  </a:cubicBezTo>
                  <a:cubicBezTo>
                    <a:pt x="5075" y="56796"/>
                    <a:pt x="27935" y="22506"/>
                    <a:pt x="46985" y="11076"/>
                  </a:cubicBezTo>
                  <a:cubicBezTo>
                    <a:pt x="63495" y="916"/>
                    <a:pt x="86355" y="-1624"/>
                    <a:pt x="102865" y="916"/>
                  </a:cubicBezTo>
                  <a:cubicBezTo>
                    <a:pt x="120645" y="4726"/>
                    <a:pt x="134615" y="8536"/>
                    <a:pt x="153665" y="27586"/>
                  </a:cubicBezTo>
                  <a:cubicBezTo>
                    <a:pt x="208275" y="84736"/>
                    <a:pt x="313685" y="342546"/>
                    <a:pt x="367025" y="477166"/>
                  </a:cubicBezTo>
                  <a:cubicBezTo>
                    <a:pt x="408935" y="580036"/>
                    <a:pt x="450845" y="696876"/>
                    <a:pt x="459735" y="757836"/>
                  </a:cubicBezTo>
                  <a:cubicBezTo>
                    <a:pt x="463545" y="785776"/>
                    <a:pt x="462275" y="803556"/>
                    <a:pt x="455925" y="820066"/>
                  </a:cubicBezTo>
                  <a:cubicBezTo>
                    <a:pt x="450845" y="834036"/>
                    <a:pt x="441955" y="845466"/>
                    <a:pt x="430525" y="854356"/>
                  </a:cubicBezTo>
                  <a:cubicBezTo>
                    <a:pt x="420365" y="863246"/>
                    <a:pt x="406395" y="870866"/>
                    <a:pt x="392425" y="872136"/>
                  </a:cubicBezTo>
                  <a:cubicBezTo>
                    <a:pt x="374645" y="874676"/>
                    <a:pt x="346705" y="872136"/>
                    <a:pt x="330195" y="861976"/>
                  </a:cubicBezTo>
                  <a:cubicBezTo>
                    <a:pt x="313685" y="851816"/>
                    <a:pt x="290825" y="812446"/>
                    <a:pt x="290825" y="81244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3" id="413"/>
          <p:cNvGrpSpPr/>
          <p:nvPr/>
        </p:nvGrpSpPr>
        <p:grpSpPr>
          <a:xfrm rot="0">
            <a:off x="2827020" y="2617470"/>
            <a:ext cx="409575" cy="673418"/>
            <a:chOff x="0" y="0"/>
            <a:chExt cx="546100" cy="897890"/>
          </a:xfrm>
        </p:grpSpPr>
        <p:sp>
          <p:nvSpPr>
            <p:cNvPr name="Freeform 414" id="414"/>
            <p:cNvSpPr/>
            <p:nvPr/>
          </p:nvSpPr>
          <p:spPr>
            <a:xfrm flipH="false" flipV="false" rot="0">
              <a:off x="49900" y="50587"/>
              <a:ext cx="447670" cy="798921"/>
            </a:xfrm>
            <a:custGeom>
              <a:avLst/>
              <a:gdLst/>
              <a:ahLst/>
              <a:cxnLst/>
              <a:rect r="r" b="b" t="t" l="l"/>
              <a:pathLst>
                <a:path h="798921" w="447670">
                  <a:moveTo>
                    <a:pt x="279030" y="745703"/>
                  </a:moveTo>
                  <a:cubicBezTo>
                    <a:pt x="900" y="95463"/>
                    <a:pt x="-2910" y="85303"/>
                    <a:pt x="2170" y="67523"/>
                  </a:cubicBezTo>
                  <a:cubicBezTo>
                    <a:pt x="9790" y="45933"/>
                    <a:pt x="35190" y="12913"/>
                    <a:pt x="58050" y="5293"/>
                  </a:cubicBezTo>
                  <a:cubicBezTo>
                    <a:pt x="80910" y="-3597"/>
                    <a:pt x="120280" y="4023"/>
                    <a:pt x="140600" y="15453"/>
                  </a:cubicBezTo>
                  <a:cubicBezTo>
                    <a:pt x="157110" y="25613"/>
                    <a:pt x="168540" y="44663"/>
                    <a:pt x="173620" y="61173"/>
                  </a:cubicBezTo>
                  <a:cubicBezTo>
                    <a:pt x="178700" y="78953"/>
                    <a:pt x="178700" y="101813"/>
                    <a:pt x="172350" y="118323"/>
                  </a:cubicBezTo>
                  <a:cubicBezTo>
                    <a:pt x="167270" y="134833"/>
                    <a:pt x="152030" y="152613"/>
                    <a:pt x="138060" y="162773"/>
                  </a:cubicBezTo>
                  <a:cubicBezTo>
                    <a:pt x="122820" y="172933"/>
                    <a:pt x="101230" y="179283"/>
                    <a:pt x="82180" y="176743"/>
                  </a:cubicBezTo>
                  <a:cubicBezTo>
                    <a:pt x="59320" y="172933"/>
                    <a:pt x="25030" y="151343"/>
                    <a:pt x="12330" y="132293"/>
                  </a:cubicBezTo>
                  <a:cubicBezTo>
                    <a:pt x="900" y="117053"/>
                    <a:pt x="-1640" y="94193"/>
                    <a:pt x="900" y="76413"/>
                  </a:cubicBezTo>
                  <a:cubicBezTo>
                    <a:pt x="3440" y="58633"/>
                    <a:pt x="13600" y="38313"/>
                    <a:pt x="26300" y="25613"/>
                  </a:cubicBezTo>
                  <a:cubicBezTo>
                    <a:pt x="39000" y="12913"/>
                    <a:pt x="58050" y="1483"/>
                    <a:pt x="77100" y="213"/>
                  </a:cubicBezTo>
                  <a:cubicBezTo>
                    <a:pt x="99960" y="-1057"/>
                    <a:pt x="126630" y="2753"/>
                    <a:pt x="154570" y="28153"/>
                  </a:cubicBezTo>
                  <a:cubicBezTo>
                    <a:pt x="235850" y="104353"/>
                    <a:pt x="417460" y="571713"/>
                    <a:pt x="441590" y="675853"/>
                  </a:cubicBezTo>
                  <a:cubicBezTo>
                    <a:pt x="449210" y="706333"/>
                    <a:pt x="449210" y="721573"/>
                    <a:pt x="444130" y="739353"/>
                  </a:cubicBezTo>
                  <a:cubicBezTo>
                    <a:pt x="440320" y="753323"/>
                    <a:pt x="431430" y="764753"/>
                    <a:pt x="422540" y="774913"/>
                  </a:cubicBezTo>
                  <a:cubicBezTo>
                    <a:pt x="412380" y="783803"/>
                    <a:pt x="399680" y="792693"/>
                    <a:pt x="385710" y="796503"/>
                  </a:cubicBezTo>
                  <a:cubicBezTo>
                    <a:pt x="367930" y="800313"/>
                    <a:pt x="339990" y="800313"/>
                    <a:pt x="322210" y="791423"/>
                  </a:cubicBezTo>
                  <a:cubicBezTo>
                    <a:pt x="304430" y="783803"/>
                    <a:pt x="279030" y="745703"/>
                    <a:pt x="279030" y="74570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5" id="415"/>
          <p:cNvGrpSpPr/>
          <p:nvPr/>
        </p:nvGrpSpPr>
        <p:grpSpPr>
          <a:xfrm rot="0">
            <a:off x="2810828" y="2935605"/>
            <a:ext cx="406718" cy="450532"/>
            <a:chOff x="0" y="0"/>
            <a:chExt cx="542290" cy="600710"/>
          </a:xfrm>
        </p:grpSpPr>
        <p:sp>
          <p:nvSpPr>
            <p:cNvPr name="Freeform 416" id="416"/>
            <p:cNvSpPr/>
            <p:nvPr/>
          </p:nvSpPr>
          <p:spPr>
            <a:xfrm flipH="false" flipV="false" rot="0">
              <a:off x="49674" y="49911"/>
              <a:ext cx="441816" cy="501269"/>
            </a:xfrm>
            <a:custGeom>
              <a:avLst/>
              <a:gdLst/>
              <a:ahLst/>
              <a:cxnLst/>
              <a:rect r="r" b="b" t="t" l="l"/>
              <a:pathLst>
                <a:path h="501269" w="441816">
                  <a:moveTo>
                    <a:pt x="284336" y="468249"/>
                  </a:moveTo>
                  <a:cubicBezTo>
                    <a:pt x="-3954" y="96139"/>
                    <a:pt x="-2684" y="82169"/>
                    <a:pt x="3666" y="64389"/>
                  </a:cubicBezTo>
                  <a:cubicBezTo>
                    <a:pt x="12556" y="42799"/>
                    <a:pt x="40496" y="13589"/>
                    <a:pt x="62086" y="4699"/>
                  </a:cubicBezTo>
                  <a:cubicBezTo>
                    <a:pt x="79866" y="-2921"/>
                    <a:pt x="101456" y="-381"/>
                    <a:pt x="119236" y="5969"/>
                  </a:cubicBezTo>
                  <a:cubicBezTo>
                    <a:pt x="135746" y="12319"/>
                    <a:pt x="154796" y="25019"/>
                    <a:pt x="163686" y="41529"/>
                  </a:cubicBezTo>
                  <a:cubicBezTo>
                    <a:pt x="173846" y="61849"/>
                    <a:pt x="177656" y="102489"/>
                    <a:pt x="171306" y="124079"/>
                  </a:cubicBezTo>
                  <a:cubicBezTo>
                    <a:pt x="164956" y="141859"/>
                    <a:pt x="148446" y="158369"/>
                    <a:pt x="133206" y="167259"/>
                  </a:cubicBezTo>
                  <a:cubicBezTo>
                    <a:pt x="117966" y="176149"/>
                    <a:pt x="96376" y="181229"/>
                    <a:pt x="77326" y="177419"/>
                  </a:cubicBezTo>
                  <a:cubicBezTo>
                    <a:pt x="54466" y="173609"/>
                    <a:pt x="21446" y="149479"/>
                    <a:pt x="10016" y="130429"/>
                  </a:cubicBezTo>
                  <a:cubicBezTo>
                    <a:pt x="-144" y="113919"/>
                    <a:pt x="-1414" y="91059"/>
                    <a:pt x="1126" y="73279"/>
                  </a:cubicBezTo>
                  <a:cubicBezTo>
                    <a:pt x="4936" y="55499"/>
                    <a:pt x="16366" y="36449"/>
                    <a:pt x="29066" y="23749"/>
                  </a:cubicBezTo>
                  <a:cubicBezTo>
                    <a:pt x="41766" y="12319"/>
                    <a:pt x="63356" y="2159"/>
                    <a:pt x="81136" y="889"/>
                  </a:cubicBezTo>
                  <a:cubicBezTo>
                    <a:pt x="98916" y="-381"/>
                    <a:pt x="114156" y="889"/>
                    <a:pt x="135746" y="14859"/>
                  </a:cubicBezTo>
                  <a:cubicBezTo>
                    <a:pt x="199246" y="52959"/>
                    <a:pt x="382126" y="286639"/>
                    <a:pt x="421496" y="356489"/>
                  </a:cubicBezTo>
                  <a:cubicBezTo>
                    <a:pt x="435466" y="381889"/>
                    <a:pt x="441816" y="395859"/>
                    <a:pt x="441816" y="416179"/>
                  </a:cubicBezTo>
                  <a:cubicBezTo>
                    <a:pt x="440546" y="435229"/>
                    <a:pt x="427846" y="459359"/>
                    <a:pt x="416416" y="473329"/>
                  </a:cubicBezTo>
                  <a:cubicBezTo>
                    <a:pt x="407526" y="484759"/>
                    <a:pt x="393556" y="492379"/>
                    <a:pt x="380856" y="496189"/>
                  </a:cubicBezTo>
                  <a:cubicBezTo>
                    <a:pt x="368156" y="501269"/>
                    <a:pt x="352916" y="502539"/>
                    <a:pt x="338946" y="499999"/>
                  </a:cubicBezTo>
                  <a:cubicBezTo>
                    <a:pt x="321166" y="496189"/>
                    <a:pt x="284336" y="468249"/>
                    <a:pt x="284336" y="46824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7" id="417"/>
          <p:cNvGrpSpPr/>
          <p:nvPr/>
        </p:nvGrpSpPr>
        <p:grpSpPr>
          <a:xfrm rot="0">
            <a:off x="2809875" y="2800350"/>
            <a:ext cx="409575" cy="597218"/>
            <a:chOff x="0" y="0"/>
            <a:chExt cx="546100" cy="796290"/>
          </a:xfrm>
        </p:grpSpPr>
        <p:sp>
          <p:nvSpPr>
            <p:cNvPr name="Freeform 418" id="418"/>
            <p:cNvSpPr/>
            <p:nvPr/>
          </p:nvSpPr>
          <p:spPr>
            <a:xfrm flipH="false" flipV="false" rot="0">
              <a:off x="50800" y="49292"/>
              <a:ext cx="448178" cy="696516"/>
            </a:xfrm>
            <a:custGeom>
              <a:avLst/>
              <a:gdLst/>
              <a:ahLst/>
              <a:cxnLst/>
              <a:rect r="r" b="b" t="t" l="l"/>
              <a:pathLst>
                <a:path h="696516" w="448178">
                  <a:moveTo>
                    <a:pt x="278130" y="642858"/>
                  </a:moveTo>
                  <a:cubicBezTo>
                    <a:pt x="119380" y="291068"/>
                    <a:pt x="15240" y="165338"/>
                    <a:pt x="2540" y="106918"/>
                  </a:cubicBezTo>
                  <a:cubicBezTo>
                    <a:pt x="-2540" y="82788"/>
                    <a:pt x="1270" y="66278"/>
                    <a:pt x="7620" y="51038"/>
                  </a:cubicBezTo>
                  <a:cubicBezTo>
                    <a:pt x="15240" y="34528"/>
                    <a:pt x="29210" y="16748"/>
                    <a:pt x="46990" y="9128"/>
                  </a:cubicBezTo>
                  <a:cubicBezTo>
                    <a:pt x="68580" y="238"/>
                    <a:pt x="109220" y="238"/>
                    <a:pt x="130810" y="9128"/>
                  </a:cubicBezTo>
                  <a:cubicBezTo>
                    <a:pt x="147320" y="15478"/>
                    <a:pt x="161290" y="33258"/>
                    <a:pt x="168910" y="49768"/>
                  </a:cubicBezTo>
                  <a:cubicBezTo>
                    <a:pt x="176530" y="66278"/>
                    <a:pt x="181610" y="87868"/>
                    <a:pt x="176530" y="105648"/>
                  </a:cubicBezTo>
                  <a:cubicBezTo>
                    <a:pt x="168910" y="128508"/>
                    <a:pt x="143510" y="158988"/>
                    <a:pt x="121920" y="169148"/>
                  </a:cubicBezTo>
                  <a:cubicBezTo>
                    <a:pt x="105410" y="178038"/>
                    <a:pt x="82550" y="178038"/>
                    <a:pt x="66040" y="172958"/>
                  </a:cubicBezTo>
                  <a:cubicBezTo>
                    <a:pt x="48260" y="167878"/>
                    <a:pt x="29210" y="156448"/>
                    <a:pt x="19050" y="141208"/>
                  </a:cubicBezTo>
                  <a:cubicBezTo>
                    <a:pt x="7620" y="127238"/>
                    <a:pt x="0" y="105648"/>
                    <a:pt x="0" y="87868"/>
                  </a:cubicBezTo>
                  <a:cubicBezTo>
                    <a:pt x="0" y="70088"/>
                    <a:pt x="7620" y="48498"/>
                    <a:pt x="17780" y="34528"/>
                  </a:cubicBezTo>
                  <a:cubicBezTo>
                    <a:pt x="29210" y="19288"/>
                    <a:pt x="45720" y="5318"/>
                    <a:pt x="64770" y="1508"/>
                  </a:cubicBezTo>
                  <a:cubicBezTo>
                    <a:pt x="87630" y="-2302"/>
                    <a:pt x="118110" y="238"/>
                    <a:pt x="146050" y="19288"/>
                  </a:cubicBezTo>
                  <a:cubicBezTo>
                    <a:pt x="203200" y="59928"/>
                    <a:pt x="279400" y="216138"/>
                    <a:pt x="330200" y="313928"/>
                  </a:cubicBezTo>
                  <a:cubicBezTo>
                    <a:pt x="375920" y="400288"/>
                    <a:pt x="427990" y="514588"/>
                    <a:pt x="441960" y="573008"/>
                  </a:cubicBezTo>
                  <a:cubicBezTo>
                    <a:pt x="448310" y="599678"/>
                    <a:pt x="450850" y="617458"/>
                    <a:pt x="444500" y="635238"/>
                  </a:cubicBezTo>
                  <a:cubicBezTo>
                    <a:pt x="438150" y="654288"/>
                    <a:pt x="420370" y="674608"/>
                    <a:pt x="405130" y="684768"/>
                  </a:cubicBezTo>
                  <a:cubicBezTo>
                    <a:pt x="392430" y="692388"/>
                    <a:pt x="377190" y="696198"/>
                    <a:pt x="364490" y="696198"/>
                  </a:cubicBezTo>
                  <a:cubicBezTo>
                    <a:pt x="350520" y="697468"/>
                    <a:pt x="335280" y="694928"/>
                    <a:pt x="322580" y="688578"/>
                  </a:cubicBezTo>
                  <a:cubicBezTo>
                    <a:pt x="306070" y="679688"/>
                    <a:pt x="278130" y="642858"/>
                    <a:pt x="278130" y="64285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9" id="419"/>
          <p:cNvGrpSpPr/>
          <p:nvPr/>
        </p:nvGrpSpPr>
        <p:grpSpPr>
          <a:xfrm rot="0">
            <a:off x="2746058" y="2753678"/>
            <a:ext cx="459105" cy="638175"/>
            <a:chOff x="0" y="0"/>
            <a:chExt cx="612140" cy="850900"/>
          </a:xfrm>
        </p:grpSpPr>
        <p:sp>
          <p:nvSpPr>
            <p:cNvPr name="Freeform 420" id="420"/>
            <p:cNvSpPr/>
            <p:nvPr/>
          </p:nvSpPr>
          <p:spPr>
            <a:xfrm flipH="false" flipV="false" rot="0">
              <a:off x="47537" y="50800"/>
              <a:ext cx="514809" cy="749491"/>
            </a:xfrm>
            <a:custGeom>
              <a:avLst/>
              <a:gdLst/>
              <a:ahLst/>
              <a:cxnLst/>
              <a:rect r="r" b="b" t="t" l="l"/>
              <a:pathLst>
                <a:path h="749491" w="514809">
                  <a:moveTo>
                    <a:pt x="347433" y="702310"/>
                  </a:moveTo>
                  <a:cubicBezTo>
                    <a:pt x="132803" y="306070"/>
                    <a:pt x="18503" y="172720"/>
                    <a:pt x="3263" y="111760"/>
                  </a:cubicBezTo>
                  <a:cubicBezTo>
                    <a:pt x="-3087" y="86360"/>
                    <a:pt x="723" y="71120"/>
                    <a:pt x="7073" y="54610"/>
                  </a:cubicBezTo>
                  <a:cubicBezTo>
                    <a:pt x="14693" y="38100"/>
                    <a:pt x="29933" y="21590"/>
                    <a:pt x="45173" y="12700"/>
                  </a:cubicBezTo>
                  <a:cubicBezTo>
                    <a:pt x="60413" y="3810"/>
                    <a:pt x="83273" y="-1270"/>
                    <a:pt x="101053" y="1270"/>
                  </a:cubicBezTo>
                  <a:cubicBezTo>
                    <a:pt x="118833" y="3810"/>
                    <a:pt x="139153" y="11430"/>
                    <a:pt x="151853" y="25400"/>
                  </a:cubicBezTo>
                  <a:cubicBezTo>
                    <a:pt x="167093" y="43180"/>
                    <a:pt x="181063" y="81280"/>
                    <a:pt x="177253" y="105410"/>
                  </a:cubicBezTo>
                  <a:cubicBezTo>
                    <a:pt x="172173" y="129540"/>
                    <a:pt x="145503" y="160020"/>
                    <a:pt x="125183" y="170180"/>
                  </a:cubicBezTo>
                  <a:cubicBezTo>
                    <a:pt x="108673" y="180340"/>
                    <a:pt x="85813" y="180340"/>
                    <a:pt x="69303" y="176530"/>
                  </a:cubicBezTo>
                  <a:cubicBezTo>
                    <a:pt x="51523" y="171450"/>
                    <a:pt x="31203" y="161290"/>
                    <a:pt x="21043" y="146050"/>
                  </a:cubicBezTo>
                  <a:cubicBezTo>
                    <a:pt x="7073" y="127000"/>
                    <a:pt x="-547" y="86360"/>
                    <a:pt x="4533" y="64770"/>
                  </a:cubicBezTo>
                  <a:cubicBezTo>
                    <a:pt x="8343" y="45720"/>
                    <a:pt x="22313" y="27940"/>
                    <a:pt x="37553" y="17780"/>
                  </a:cubicBezTo>
                  <a:cubicBezTo>
                    <a:pt x="51523" y="7620"/>
                    <a:pt x="73113" y="0"/>
                    <a:pt x="90893" y="0"/>
                  </a:cubicBezTo>
                  <a:cubicBezTo>
                    <a:pt x="108673" y="1270"/>
                    <a:pt x="123913" y="3810"/>
                    <a:pt x="144233" y="19050"/>
                  </a:cubicBezTo>
                  <a:cubicBezTo>
                    <a:pt x="196303" y="59690"/>
                    <a:pt x="286473" y="219710"/>
                    <a:pt x="347433" y="322580"/>
                  </a:cubicBezTo>
                  <a:cubicBezTo>
                    <a:pt x="405853" y="420370"/>
                    <a:pt x="484593" y="556260"/>
                    <a:pt x="504913" y="619760"/>
                  </a:cubicBezTo>
                  <a:cubicBezTo>
                    <a:pt x="513803" y="646430"/>
                    <a:pt x="517613" y="662940"/>
                    <a:pt x="512533" y="681990"/>
                  </a:cubicBezTo>
                  <a:cubicBezTo>
                    <a:pt x="508723" y="701040"/>
                    <a:pt x="493483" y="722630"/>
                    <a:pt x="476973" y="734060"/>
                  </a:cubicBezTo>
                  <a:cubicBezTo>
                    <a:pt x="460463" y="745490"/>
                    <a:pt x="433793" y="750570"/>
                    <a:pt x="416013" y="749300"/>
                  </a:cubicBezTo>
                  <a:cubicBezTo>
                    <a:pt x="400773" y="748030"/>
                    <a:pt x="388073" y="741680"/>
                    <a:pt x="376643" y="734060"/>
                  </a:cubicBezTo>
                  <a:cubicBezTo>
                    <a:pt x="365213" y="726440"/>
                    <a:pt x="347433" y="702310"/>
                    <a:pt x="347433" y="70231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1" id="421"/>
          <p:cNvGrpSpPr/>
          <p:nvPr/>
        </p:nvGrpSpPr>
        <p:grpSpPr>
          <a:xfrm rot="0">
            <a:off x="2499360" y="2275522"/>
            <a:ext cx="669607" cy="959168"/>
            <a:chOff x="0" y="0"/>
            <a:chExt cx="892810" cy="1278890"/>
          </a:xfrm>
        </p:grpSpPr>
        <p:sp>
          <p:nvSpPr>
            <p:cNvPr name="Freeform 422" id="422"/>
            <p:cNvSpPr/>
            <p:nvPr/>
          </p:nvSpPr>
          <p:spPr>
            <a:xfrm flipH="false" flipV="false" rot="0">
              <a:off x="49915" y="50679"/>
              <a:ext cx="790825" cy="1182026"/>
            </a:xfrm>
            <a:custGeom>
              <a:avLst/>
              <a:gdLst/>
              <a:ahLst/>
              <a:cxnLst/>
              <a:rect r="r" b="b" t="t" l="l"/>
              <a:pathLst>
                <a:path h="1182026" w="790825">
                  <a:moveTo>
                    <a:pt x="621915" y="1132961"/>
                  </a:moveTo>
                  <a:cubicBezTo>
                    <a:pt x="262505" y="495421"/>
                    <a:pt x="51685" y="242691"/>
                    <a:pt x="13585" y="139821"/>
                  </a:cubicBezTo>
                  <a:cubicBezTo>
                    <a:pt x="-385" y="102991"/>
                    <a:pt x="-2925" y="80131"/>
                    <a:pt x="3425" y="57271"/>
                  </a:cubicBezTo>
                  <a:cubicBezTo>
                    <a:pt x="8505" y="39491"/>
                    <a:pt x="22475" y="22981"/>
                    <a:pt x="40255" y="14091"/>
                  </a:cubicBezTo>
                  <a:cubicBezTo>
                    <a:pt x="60575" y="3931"/>
                    <a:pt x="101215" y="121"/>
                    <a:pt x="122805" y="9011"/>
                  </a:cubicBezTo>
                  <a:cubicBezTo>
                    <a:pt x="140585" y="15361"/>
                    <a:pt x="155825" y="30601"/>
                    <a:pt x="164715" y="47111"/>
                  </a:cubicBezTo>
                  <a:cubicBezTo>
                    <a:pt x="173605" y="62351"/>
                    <a:pt x="178685" y="83941"/>
                    <a:pt x="174875" y="102991"/>
                  </a:cubicBezTo>
                  <a:cubicBezTo>
                    <a:pt x="168525" y="125851"/>
                    <a:pt x="144395" y="157601"/>
                    <a:pt x="125345" y="170301"/>
                  </a:cubicBezTo>
                  <a:cubicBezTo>
                    <a:pt x="108835" y="179191"/>
                    <a:pt x="85975" y="180461"/>
                    <a:pt x="68195" y="176651"/>
                  </a:cubicBezTo>
                  <a:cubicBezTo>
                    <a:pt x="50415" y="172841"/>
                    <a:pt x="31365" y="162681"/>
                    <a:pt x="19935" y="147441"/>
                  </a:cubicBezTo>
                  <a:cubicBezTo>
                    <a:pt x="5965" y="129661"/>
                    <a:pt x="-2925" y="89021"/>
                    <a:pt x="885" y="66161"/>
                  </a:cubicBezTo>
                  <a:cubicBezTo>
                    <a:pt x="3425" y="48381"/>
                    <a:pt x="17395" y="30601"/>
                    <a:pt x="31365" y="19171"/>
                  </a:cubicBezTo>
                  <a:cubicBezTo>
                    <a:pt x="46605" y="7741"/>
                    <a:pt x="66925" y="-1149"/>
                    <a:pt x="85975" y="121"/>
                  </a:cubicBezTo>
                  <a:cubicBezTo>
                    <a:pt x="108835" y="2661"/>
                    <a:pt x="130425" y="12821"/>
                    <a:pt x="159635" y="38221"/>
                  </a:cubicBezTo>
                  <a:cubicBezTo>
                    <a:pt x="242185" y="111881"/>
                    <a:pt x="413635" y="402711"/>
                    <a:pt x="521585" y="579241"/>
                  </a:cubicBezTo>
                  <a:cubicBezTo>
                    <a:pt x="619375" y="740531"/>
                    <a:pt x="753995" y="980561"/>
                    <a:pt x="780665" y="1054221"/>
                  </a:cubicBezTo>
                  <a:cubicBezTo>
                    <a:pt x="789555" y="1074541"/>
                    <a:pt x="790825" y="1082161"/>
                    <a:pt x="790825" y="1094861"/>
                  </a:cubicBezTo>
                  <a:cubicBezTo>
                    <a:pt x="790825" y="1108831"/>
                    <a:pt x="787015" y="1124071"/>
                    <a:pt x="779395" y="1136771"/>
                  </a:cubicBezTo>
                  <a:cubicBezTo>
                    <a:pt x="769235" y="1152011"/>
                    <a:pt x="750185" y="1171061"/>
                    <a:pt x="731135" y="1177411"/>
                  </a:cubicBezTo>
                  <a:cubicBezTo>
                    <a:pt x="713355" y="1183761"/>
                    <a:pt x="686685" y="1183761"/>
                    <a:pt x="668905" y="1176141"/>
                  </a:cubicBezTo>
                  <a:cubicBezTo>
                    <a:pt x="649855" y="1168521"/>
                    <a:pt x="621915" y="1132961"/>
                    <a:pt x="621915" y="113296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3" id="423"/>
          <p:cNvGrpSpPr/>
          <p:nvPr/>
        </p:nvGrpSpPr>
        <p:grpSpPr>
          <a:xfrm rot="0">
            <a:off x="2414588" y="2171700"/>
            <a:ext cx="566738" cy="794385"/>
            <a:chOff x="0" y="0"/>
            <a:chExt cx="755650" cy="1059180"/>
          </a:xfrm>
        </p:grpSpPr>
        <p:sp>
          <p:nvSpPr>
            <p:cNvPr name="Freeform 424" id="424"/>
            <p:cNvSpPr/>
            <p:nvPr/>
          </p:nvSpPr>
          <p:spPr>
            <a:xfrm flipH="false" flipV="false" rot="0">
              <a:off x="49911" y="50663"/>
              <a:ext cx="654939" cy="961062"/>
            </a:xfrm>
            <a:custGeom>
              <a:avLst/>
              <a:gdLst/>
              <a:ahLst/>
              <a:cxnLst/>
              <a:rect r="r" b="b" t="t" l="l"/>
              <a:pathLst>
                <a:path h="961062" w="654939">
                  <a:moveTo>
                    <a:pt x="486029" y="913267"/>
                  </a:moveTo>
                  <a:cubicBezTo>
                    <a:pt x="251079" y="470037"/>
                    <a:pt x="28829" y="200797"/>
                    <a:pt x="4699" y="114437"/>
                  </a:cubicBezTo>
                  <a:cubicBezTo>
                    <a:pt x="-2921" y="87767"/>
                    <a:pt x="-381" y="75067"/>
                    <a:pt x="5969" y="58557"/>
                  </a:cubicBezTo>
                  <a:cubicBezTo>
                    <a:pt x="12319" y="40777"/>
                    <a:pt x="25019" y="22997"/>
                    <a:pt x="41529" y="14107"/>
                  </a:cubicBezTo>
                  <a:cubicBezTo>
                    <a:pt x="61849" y="2677"/>
                    <a:pt x="102489" y="137"/>
                    <a:pt x="125349" y="6487"/>
                  </a:cubicBezTo>
                  <a:cubicBezTo>
                    <a:pt x="143129" y="12837"/>
                    <a:pt x="158369" y="29347"/>
                    <a:pt x="167259" y="44587"/>
                  </a:cubicBezTo>
                  <a:cubicBezTo>
                    <a:pt x="176149" y="61097"/>
                    <a:pt x="182499" y="82687"/>
                    <a:pt x="177419" y="100467"/>
                  </a:cubicBezTo>
                  <a:cubicBezTo>
                    <a:pt x="172339" y="123327"/>
                    <a:pt x="149479" y="156347"/>
                    <a:pt x="129159" y="167777"/>
                  </a:cubicBezTo>
                  <a:cubicBezTo>
                    <a:pt x="112649" y="177937"/>
                    <a:pt x="91059" y="179207"/>
                    <a:pt x="73279" y="175397"/>
                  </a:cubicBezTo>
                  <a:cubicBezTo>
                    <a:pt x="55499" y="172857"/>
                    <a:pt x="35179" y="161427"/>
                    <a:pt x="23749" y="147457"/>
                  </a:cubicBezTo>
                  <a:cubicBezTo>
                    <a:pt x="11049" y="134757"/>
                    <a:pt x="889" y="114437"/>
                    <a:pt x="889" y="95387"/>
                  </a:cubicBezTo>
                  <a:cubicBezTo>
                    <a:pt x="889" y="72527"/>
                    <a:pt x="17399" y="35697"/>
                    <a:pt x="33909" y="19187"/>
                  </a:cubicBezTo>
                  <a:cubicBezTo>
                    <a:pt x="47879" y="6487"/>
                    <a:pt x="68199" y="-1133"/>
                    <a:pt x="87249" y="137"/>
                  </a:cubicBezTo>
                  <a:cubicBezTo>
                    <a:pt x="110109" y="1407"/>
                    <a:pt x="135509" y="14107"/>
                    <a:pt x="162179" y="36967"/>
                  </a:cubicBezTo>
                  <a:cubicBezTo>
                    <a:pt x="211709" y="78877"/>
                    <a:pt x="276479" y="190637"/>
                    <a:pt x="331089" y="273187"/>
                  </a:cubicBezTo>
                  <a:cubicBezTo>
                    <a:pt x="386969" y="357007"/>
                    <a:pt x="444119" y="445907"/>
                    <a:pt x="496189" y="537347"/>
                  </a:cubicBezTo>
                  <a:cubicBezTo>
                    <a:pt x="548259" y="631327"/>
                    <a:pt x="625729" y="778647"/>
                    <a:pt x="644779" y="833257"/>
                  </a:cubicBezTo>
                  <a:cubicBezTo>
                    <a:pt x="652399" y="852307"/>
                    <a:pt x="654939" y="859927"/>
                    <a:pt x="654939" y="873897"/>
                  </a:cubicBezTo>
                  <a:cubicBezTo>
                    <a:pt x="654939" y="887867"/>
                    <a:pt x="651129" y="903107"/>
                    <a:pt x="643509" y="915807"/>
                  </a:cubicBezTo>
                  <a:cubicBezTo>
                    <a:pt x="634619" y="931047"/>
                    <a:pt x="614299" y="950097"/>
                    <a:pt x="596519" y="956447"/>
                  </a:cubicBezTo>
                  <a:cubicBezTo>
                    <a:pt x="577469" y="962797"/>
                    <a:pt x="550799" y="962797"/>
                    <a:pt x="533019" y="955177"/>
                  </a:cubicBezTo>
                  <a:cubicBezTo>
                    <a:pt x="515239" y="948827"/>
                    <a:pt x="486029" y="913267"/>
                    <a:pt x="486029" y="91326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5" id="425"/>
          <p:cNvGrpSpPr/>
          <p:nvPr/>
        </p:nvGrpSpPr>
        <p:grpSpPr>
          <a:xfrm rot="0">
            <a:off x="2460308" y="2254567"/>
            <a:ext cx="521970" cy="797243"/>
            <a:chOff x="0" y="0"/>
            <a:chExt cx="695960" cy="1062990"/>
          </a:xfrm>
        </p:grpSpPr>
        <p:sp>
          <p:nvSpPr>
            <p:cNvPr name="Freeform 426" id="426"/>
            <p:cNvSpPr/>
            <p:nvPr/>
          </p:nvSpPr>
          <p:spPr>
            <a:xfrm flipH="false" flipV="false" rot="0">
              <a:off x="48487" y="50567"/>
              <a:ext cx="599407" cy="961784"/>
            </a:xfrm>
            <a:custGeom>
              <a:avLst/>
              <a:gdLst/>
              <a:ahLst/>
              <a:cxnLst/>
              <a:rect r="r" b="b" t="t" l="l"/>
              <a:pathLst>
                <a:path h="961784" w="599407">
                  <a:moveTo>
                    <a:pt x="168683" y="48493"/>
                  </a:moveTo>
                  <a:cubicBezTo>
                    <a:pt x="601753" y="867643"/>
                    <a:pt x="601753" y="889233"/>
                    <a:pt x="592863" y="910823"/>
                  </a:cubicBezTo>
                  <a:cubicBezTo>
                    <a:pt x="586513" y="928603"/>
                    <a:pt x="571273" y="945113"/>
                    <a:pt x="553493" y="951463"/>
                  </a:cubicBezTo>
                  <a:cubicBezTo>
                    <a:pt x="531903" y="960353"/>
                    <a:pt x="491263" y="959083"/>
                    <a:pt x="470943" y="950193"/>
                  </a:cubicBezTo>
                  <a:cubicBezTo>
                    <a:pt x="453163" y="942573"/>
                    <a:pt x="439193" y="924793"/>
                    <a:pt x="431573" y="908283"/>
                  </a:cubicBezTo>
                  <a:cubicBezTo>
                    <a:pt x="425223" y="891773"/>
                    <a:pt x="421413" y="870183"/>
                    <a:pt x="426493" y="851133"/>
                  </a:cubicBezTo>
                  <a:cubicBezTo>
                    <a:pt x="434113" y="829543"/>
                    <a:pt x="460783" y="799063"/>
                    <a:pt x="482373" y="788903"/>
                  </a:cubicBezTo>
                  <a:cubicBezTo>
                    <a:pt x="498883" y="781283"/>
                    <a:pt x="521743" y="782553"/>
                    <a:pt x="539523" y="787633"/>
                  </a:cubicBezTo>
                  <a:cubicBezTo>
                    <a:pt x="556033" y="792713"/>
                    <a:pt x="575083" y="804143"/>
                    <a:pt x="585243" y="820653"/>
                  </a:cubicBezTo>
                  <a:cubicBezTo>
                    <a:pt x="597943" y="839703"/>
                    <a:pt x="603023" y="880343"/>
                    <a:pt x="596673" y="901933"/>
                  </a:cubicBezTo>
                  <a:cubicBezTo>
                    <a:pt x="592863" y="920983"/>
                    <a:pt x="577623" y="937493"/>
                    <a:pt x="562383" y="946383"/>
                  </a:cubicBezTo>
                  <a:cubicBezTo>
                    <a:pt x="547143" y="956543"/>
                    <a:pt x="524283" y="962893"/>
                    <a:pt x="506503" y="961623"/>
                  </a:cubicBezTo>
                  <a:cubicBezTo>
                    <a:pt x="488723" y="960353"/>
                    <a:pt x="474753" y="956543"/>
                    <a:pt x="454433" y="938763"/>
                  </a:cubicBezTo>
                  <a:cubicBezTo>
                    <a:pt x="396013" y="887963"/>
                    <a:pt x="288063" y="660633"/>
                    <a:pt x="213133" y="522203"/>
                  </a:cubicBezTo>
                  <a:cubicBezTo>
                    <a:pt x="140743" y="390123"/>
                    <a:pt x="31523" y="204703"/>
                    <a:pt x="8663" y="128503"/>
                  </a:cubicBezTo>
                  <a:cubicBezTo>
                    <a:pt x="1043" y="99293"/>
                    <a:pt x="-2767" y="84053"/>
                    <a:pt x="2313" y="65003"/>
                  </a:cubicBezTo>
                  <a:cubicBezTo>
                    <a:pt x="7393" y="45953"/>
                    <a:pt x="23903" y="24363"/>
                    <a:pt x="39143" y="14203"/>
                  </a:cubicBezTo>
                  <a:cubicBezTo>
                    <a:pt x="55653" y="2773"/>
                    <a:pt x="83593" y="-1037"/>
                    <a:pt x="101373" y="233"/>
                  </a:cubicBezTo>
                  <a:cubicBezTo>
                    <a:pt x="116613" y="1503"/>
                    <a:pt x="129313" y="7853"/>
                    <a:pt x="140743" y="16743"/>
                  </a:cubicBezTo>
                  <a:cubicBezTo>
                    <a:pt x="152173" y="24363"/>
                    <a:pt x="168683" y="48493"/>
                    <a:pt x="168683" y="4849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7" id="427"/>
          <p:cNvGrpSpPr/>
          <p:nvPr/>
        </p:nvGrpSpPr>
        <p:grpSpPr>
          <a:xfrm rot="0">
            <a:off x="2463165" y="2167890"/>
            <a:ext cx="528638" cy="779145"/>
            <a:chOff x="0" y="0"/>
            <a:chExt cx="704850" cy="1038860"/>
          </a:xfrm>
        </p:grpSpPr>
        <p:sp>
          <p:nvSpPr>
            <p:cNvPr name="Freeform 428" id="428"/>
            <p:cNvSpPr/>
            <p:nvPr/>
          </p:nvSpPr>
          <p:spPr>
            <a:xfrm flipH="false" flipV="false" rot="0">
              <a:off x="44600" y="48525"/>
              <a:ext cx="609931" cy="939535"/>
            </a:xfrm>
            <a:custGeom>
              <a:avLst/>
              <a:gdLst/>
              <a:ahLst/>
              <a:cxnLst/>
              <a:rect r="r" b="b" t="t" l="l"/>
              <a:pathLst>
                <a:path h="939535" w="609931">
                  <a:moveTo>
                    <a:pt x="162410" y="37835"/>
                  </a:moveTo>
                  <a:cubicBezTo>
                    <a:pt x="412600" y="420105"/>
                    <a:pt x="573890" y="723635"/>
                    <a:pt x="601830" y="812535"/>
                  </a:cubicBezTo>
                  <a:cubicBezTo>
                    <a:pt x="609450" y="840475"/>
                    <a:pt x="611990" y="851905"/>
                    <a:pt x="608180" y="868415"/>
                  </a:cubicBezTo>
                  <a:cubicBezTo>
                    <a:pt x="604370" y="886195"/>
                    <a:pt x="592940" y="906515"/>
                    <a:pt x="578970" y="917945"/>
                  </a:cubicBezTo>
                  <a:cubicBezTo>
                    <a:pt x="566270" y="929375"/>
                    <a:pt x="545950" y="939535"/>
                    <a:pt x="526900" y="939535"/>
                  </a:cubicBezTo>
                  <a:cubicBezTo>
                    <a:pt x="504040" y="939535"/>
                    <a:pt x="465940" y="924295"/>
                    <a:pt x="450700" y="905245"/>
                  </a:cubicBezTo>
                  <a:cubicBezTo>
                    <a:pt x="435460" y="886195"/>
                    <a:pt x="431650" y="845555"/>
                    <a:pt x="436730" y="822695"/>
                  </a:cubicBezTo>
                  <a:cubicBezTo>
                    <a:pt x="440540" y="804915"/>
                    <a:pt x="453240" y="787135"/>
                    <a:pt x="469750" y="778245"/>
                  </a:cubicBezTo>
                  <a:cubicBezTo>
                    <a:pt x="490070" y="766815"/>
                    <a:pt x="530710" y="761735"/>
                    <a:pt x="553570" y="768085"/>
                  </a:cubicBezTo>
                  <a:cubicBezTo>
                    <a:pt x="571350" y="773165"/>
                    <a:pt x="587860" y="787135"/>
                    <a:pt x="596750" y="803645"/>
                  </a:cubicBezTo>
                  <a:cubicBezTo>
                    <a:pt x="606910" y="825235"/>
                    <a:pt x="609450" y="865875"/>
                    <a:pt x="601830" y="887465"/>
                  </a:cubicBezTo>
                  <a:cubicBezTo>
                    <a:pt x="595480" y="905245"/>
                    <a:pt x="578970" y="920485"/>
                    <a:pt x="563730" y="929375"/>
                  </a:cubicBezTo>
                  <a:cubicBezTo>
                    <a:pt x="547220" y="936995"/>
                    <a:pt x="525630" y="940805"/>
                    <a:pt x="507850" y="938265"/>
                  </a:cubicBezTo>
                  <a:cubicBezTo>
                    <a:pt x="490070" y="935725"/>
                    <a:pt x="476100" y="931915"/>
                    <a:pt x="457050" y="912865"/>
                  </a:cubicBezTo>
                  <a:cubicBezTo>
                    <a:pt x="393550" y="849365"/>
                    <a:pt x="267820" y="524245"/>
                    <a:pt x="182730" y="380735"/>
                  </a:cubicBezTo>
                  <a:cubicBezTo>
                    <a:pt x="120500" y="276595"/>
                    <a:pt x="23980" y="180075"/>
                    <a:pt x="6200" y="120385"/>
                  </a:cubicBezTo>
                  <a:cubicBezTo>
                    <a:pt x="-2690" y="93715"/>
                    <a:pt x="-1420" y="75935"/>
                    <a:pt x="6200" y="56885"/>
                  </a:cubicBezTo>
                  <a:cubicBezTo>
                    <a:pt x="12550" y="39105"/>
                    <a:pt x="30330" y="18785"/>
                    <a:pt x="46840" y="9895"/>
                  </a:cubicBezTo>
                  <a:cubicBezTo>
                    <a:pt x="64620" y="1005"/>
                    <a:pt x="91290" y="-2805"/>
                    <a:pt x="110340" y="2275"/>
                  </a:cubicBezTo>
                  <a:cubicBezTo>
                    <a:pt x="129390" y="7355"/>
                    <a:pt x="162410" y="37835"/>
                    <a:pt x="162410" y="3783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9" id="429"/>
          <p:cNvGrpSpPr/>
          <p:nvPr/>
        </p:nvGrpSpPr>
        <p:grpSpPr>
          <a:xfrm rot="0">
            <a:off x="2543175" y="2213610"/>
            <a:ext cx="521018" cy="803910"/>
            <a:chOff x="0" y="0"/>
            <a:chExt cx="694690" cy="1071880"/>
          </a:xfrm>
        </p:grpSpPr>
        <p:sp>
          <p:nvSpPr>
            <p:cNvPr name="Freeform 430" id="430"/>
            <p:cNvSpPr/>
            <p:nvPr/>
          </p:nvSpPr>
          <p:spPr>
            <a:xfrm flipH="false" flipV="false" rot="0">
              <a:off x="48456" y="47135"/>
              <a:ext cx="594355" cy="974505"/>
            </a:xfrm>
            <a:custGeom>
              <a:avLst/>
              <a:gdLst/>
              <a:ahLst/>
              <a:cxnLst/>
              <a:rect r="r" b="b" t="t" l="l"/>
              <a:pathLst>
                <a:path h="974505" w="594355">
                  <a:moveTo>
                    <a:pt x="167444" y="48115"/>
                  </a:moveTo>
                  <a:cubicBezTo>
                    <a:pt x="592894" y="872345"/>
                    <a:pt x="597974" y="881235"/>
                    <a:pt x="592894" y="900285"/>
                  </a:cubicBezTo>
                  <a:cubicBezTo>
                    <a:pt x="587814" y="923145"/>
                    <a:pt x="566224" y="956165"/>
                    <a:pt x="543364" y="966325"/>
                  </a:cubicBezTo>
                  <a:cubicBezTo>
                    <a:pt x="521774" y="977755"/>
                    <a:pt x="481134" y="972675"/>
                    <a:pt x="460814" y="962515"/>
                  </a:cubicBezTo>
                  <a:cubicBezTo>
                    <a:pt x="443034" y="954895"/>
                    <a:pt x="430334" y="937115"/>
                    <a:pt x="422714" y="920605"/>
                  </a:cubicBezTo>
                  <a:cubicBezTo>
                    <a:pt x="416364" y="904095"/>
                    <a:pt x="415094" y="881235"/>
                    <a:pt x="420174" y="863455"/>
                  </a:cubicBezTo>
                  <a:cubicBezTo>
                    <a:pt x="423984" y="845675"/>
                    <a:pt x="436684" y="826625"/>
                    <a:pt x="450654" y="816465"/>
                  </a:cubicBezTo>
                  <a:cubicBezTo>
                    <a:pt x="465894" y="805035"/>
                    <a:pt x="486214" y="796145"/>
                    <a:pt x="505264" y="797415"/>
                  </a:cubicBezTo>
                  <a:cubicBezTo>
                    <a:pt x="528124" y="798685"/>
                    <a:pt x="563684" y="817735"/>
                    <a:pt x="578924" y="835515"/>
                  </a:cubicBezTo>
                  <a:cubicBezTo>
                    <a:pt x="590354" y="850755"/>
                    <a:pt x="595434" y="872345"/>
                    <a:pt x="594164" y="890125"/>
                  </a:cubicBezTo>
                  <a:cubicBezTo>
                    <a:pt x="594164" y="907905"/>
                    <a:pt x="585274" y="929495"/>
                    <a:pt x="573844" y="943465"/>
                  </a:cubicBezTo>
                  <a:cubicBezTo>
                    <a:pt x="562414" y="957435"/>
                    <a:pt x="544634" y="970135"/>
                    <a:pt x="525584" y="972675"/>
                  </a:cubicBezTo>
                  <a:cubicBezTo>
                    <a:pt x="502724" y="976485"/>
                    <a:pt x="476054" y="976485"/>
                    <a:pt x="445574" y="951085"/>
                  </a:cubicBezTo>
                  <a:cubicBezTo>
                    <a:pt x="342704" y="869805"/>
                    <a:pt x="44254" y="247505"/>
                    <a:pt x="8694" y="126855"/>
                  </a:cubicBezTo>
                  <a:cubicBezTo>
                    <a:pt x="-1466" y="95105"/>
                    <a:pt x="-1466" y="81135"/>
                    <a:pt x="2344" y="64625"/>
                  </a:cubicBezTo>
                  <a:cubicBezTo>
                    <a:pt x="6154" y="49385"/>
                    <a:pt x="13774" y="36685"/>
                    <a:pt x="22664" y="26525"/>
                  </a:cubicBezTo>
                  <a:cubicBezTo>
                    <a:pt x="32824" y="16365"/>
                    <a:pt x="44254" y="7475"/>
                    <a:pt x="59494" y="3665"/>
                  </a:cubicBezTo>
                  <a:cubicBezTo>
                    <a:pt x="76004" y="-1415"/>
                    <a:pt x="103944" y="-1415"/>
                    <a:pt x="121724" y="4935"/>
                  </a:cubicBezTo>
                  <a:cubicBezTo>
                    <a:pt x="140774" y="12555"/>
                    <a:pt x="167444" y="48115"/>
                    <a:pt x="167444" y="481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1" id="431"/>
          <p:cNvGrpSpPr/>
          <p:nvPr/>
        </p:nvGrpSpPr>
        <p:grpSpPr>
          <a:xfrm rot="0">
            <a:off x="2500312" y="2135505"/>
            <a:ext cx="546735" cy="855345"/>
            <a:chOff x="0" y="0"/>
            <a:chExt cx="728980" cy="1140460"/>
          </a:xfrm>
        </p:grpSpPr>
        <p:sp>
          <p:nvSpPr>
            <p:cNvPr name="Freeform 432" id="432"/>
            <p:cNvSpPr/>
            <p:nvPr/>
          </p:nvSpPr>
          <p:spPr>
            <a:xfrm flipH="false" flipV="false" rot="0">
              <a:off x="46199" y="48157"/>
              <a:ext cx="631473" cy="1041357"/>
            </a:xfrm>
            <a:custGeom>
              <a:avLst/>
              <a:gdLst/>
              <a:ahLst/>
              <a:cxnLst/>
              <a:rect r="r" b="b" t="t" l="l"/>
              <a:pathLst>
                <a:path h="1041357" w="631473">
                  <a:moveTo>
                    <a:pt x="163351" y="39473"/>
                  </a:moveTo>
                  <a:cubicBezTo>
                    <a:pt x="370361" y="367133"/>
                    <a:pt x="408461" y="439523"/>
                    <a:pt x="452911" y="532233"/>
                  </a:cubicBezTo>
                  <a:cubicBezTo>
                    <a:pt x="507521" y="645263"/>
                    <a:pt x="609121" y="834493"/>
                    <a:pt x="624361" y="917043"/>
                  </a:cubicBezTo>
                  <a:cubicBezTo>
                    <a:pt x="630711" y="953873"/>
                    <a:pt x="629441" y="979273"/>
                    <a:pt x="618011" y="999593"/>
                  </a:cubicBezTo>
                  <a:cubicBezTo>
                    <a:pt x="610391" y="1017373"/>
                    <a:pt x="591341" y="1030073"/>
                    <a:pt x="574831" y="1036423"/>
                  </a:cubicBezTo>
                  <a:cubicBezTo>
                    <a:pt x="558321" y="1042773"/>
                    <a:pt x="535461" y="1042773"/>
                    <a:pt x="517681" y="1037693"/>
                  </a:cubicBezTo>
                  <a:cubicBezTo>
                    <a:pt x="501171" y="1032613"/>
                    <a:pt x="480851" y="1022453"/>
                    <a:pt x="471961" y="1005943"/>
                  </a:cubicBezTo>
                  <a:cubicBezTo>
                    <a:pt x="459261" y="985623"/>
                    <a:pt x="452911" y="946253"/>
                    <a:pt x="459261" y="923393"/>
                  </a:cubicBezTo>
                  <a:cubicBezTo>
                    <a:pt x="464341" y="904343"/>
                    <a:pt x="477041" y="887833"/>
                    <a:pt x="494821" y="878943"/>
                  </a:cubicBezTo>
                  <a:cubicBezTo>
                    <a:pt x="513871" y="867513"/>
                    <a:pt x="555781" y="863703"/>
                    <a:pt x="577371" y="871323"/>
                  </a:cubicBezTo>
                  <a:cubicBezTo>
                    <a:pt x="595151" y="876403"/>
                    <a:pt x="610391" y="892913"/>
                    <a:pt x="619281" y="908153"/>
                  </a:cubicBezTo>
                  <a:cubicBezTo>
                    <a:pt x="629441" y="923393"/>
                    <a:pt x="633251" y="946253"/>
                    <a:pt x="630711" y="964033"/>
                  </a:cubicBezTo>
                  <a:cubicBezTo>
                    <a:pt x="629441" y="981813"/>
                    <a:pt x="620551" y="1002133"/>
                    <a:pt x="606581" y="1014833"/>
                  </a:cubicBezTo>
                  <a:cubicBezTo>
                    <a:pt x="588801" y="1030073"/>
                    <a:pt x="550701" y="1042773"/>
                    <a:pt x="527841" y="1040233"/>
                  </a:cubicBezTo>
                  <a:cubicBezTo>
                    <a:pt x="508791" y="1038963"/>
                    <a:pt x="497361" y="1033883"/>
                    <a:pt x="477041" y="1013563"/>
                  </a:cubicBezTo>
                  <a:cubicBezTo>
                    <a:pt x="409731" y="941173"/>
                    <a:pt x="263681" y="544933"/>
                    <a:pt x="172241" y="382373"/>
                  </a:cubicBezTo>
                  <a:cubicBezTo>
                    <a:pt x="112551" y="273153"/>
                    <a:pt x="21111" y="176633"/>
                    <a:pt x="4601" y="116943"/>
                  </a:cubicBezTo>
                  <a:cubicBezTo>
                    <a:pt x="-3019" y="90273"/>
                    <a:pt x="-479" y="72493"/>
                    <a:pt x="7141" y="54713"/>
                  </a:cubicBezTo>
                  <a:cubicBezTo>
                    <a:pt x="14761" y="35663"/>
                    <a:pt x="32541" y="16613"/>
                    <a:pt x="50321" y="7723"/>
                  </a:cubicBezTo>
                  <a:cubicBezTo>
                    <a:pt x="68101" y="103"/>
                    <a:pt x="93501" y="-2437"/>
                    <a:pt x="112551" y="2643"/>
                  </a:cubicBezTo>
                  <a:cubicBezTo>
                    <a:pt x="131601" y="7723"/>
                    <a:pt x="163351" y="39473"/>
                    <a:pt x="163351" y="3947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3" id="433"/>
          <p:cNvGrpSpPr/>
          <p:nvPr/>
        </p:nvGrpSpPr>
        <p:grpSpPr>
          <a:xfrm rot="0">
            <a:off x="2555558" y="2218372"/>
            <a:ext cx="580072" cy="1120140"/>
            <a:chOff x="0" y="0"/>
            <a:chExt cx="773430" cy="1493520"/>
          </a:xfrm>
        </p:grpSpPr>
        <p:sp>
          <p:nvSpPr>
            <p:cNvPr name="Freeform 434" id="434"/>
            <p:cNvSpPr/>
            <p:nvPr/>
          </p:nvSpPr>
          <p:spPr>
            <a:xfrm flipH="false" flipV="false" rot="0">
              <a:off x="46199" y="47273"/>
              <a:ext cx="677410" cy="1394670"/>
            </a:xfrm>
            <a:custGeom>
              <a:avLst/>
              <a:gdLst/>
              <a:ahLst/>
              <a:cxnLst/>
              <a:rect r="r" b="b" t="t" l="l"/>
              <a:pathLst>
                <a:path h="1394670" w="677410">
                  <a:moveTo>
                    <a:pt x="163351" y="41627"/>
                  </a:moveTo>
                  <a:cubicBezTo>
                    <a:pt x="367821" y="375637"/>
                    <a:pt x="454181" y="528037"/>
                    <a:pt x="503711" y="646147"/>
                  </a:cubicBezTo>
                  <a:cubicBezTo>
                    <a:pt x="544351" y="742667"/>
                    <a:pt x="567211" y="818867"/>
                    <a:pt x="592611" y="919197"/>
                  </a:cubicBezTo>
                  <a:cubicBezTo>
                    <a:pt x="624361" y="1037307"/>
                    <a:pt x="690401" y="1239237"/>
                    <a:pt x="675161" y="1315437"/>
                  </a:cubicBezTo>
                  <a:cubicBezTo>
                    <a:pt x="667541" y="1349727"/>
                    <a:pt x="649761" y="1372587"/>
                    <a:pt x="628171" y="1384017"/>
                  </a:cubicBezTo>
                  <a:cubicBezTo>
                    <a:pt x="606581" y="1395447"/>
                    <a:pt x="565941" y="1395447"/>
                    <a:pt x="544351" y="1384017"/>
                  </a:cubicBezTo>
                  <a:cubicBezTo>
                    <a:pt x="522761" y="1372587"/>
                    <a:pt x="502441" y="1337027"/>
                    <a:pt x="498631" y="1314167"/>
                  </a:cubicBezTo>
                  <a:cubicBezTo>
                    <a:pt x="494821" y="1295117"/>
                    <a:pt x="501171" y="1274797"/>
                    <a:pt x="510061" y="1259557"/>
                  </a:cubicBezTo>
                  <a:cubicBezTo>
                    <a:pt x="520221" y="1244317"/>
                    <a:pt x="536731" y="1229077"/>
                    <a:pt x="554511" y="1222727"/>
                  </a:cubicBezTo>
                  <a:cubicBezTo>
                    <a:pt x="571021" y="1216377"/>
                    <a:pt x="593881" y="1215107"/>
                    <a:pt x="610391" y="1218917"/>
                  </a:cubicBezTo>
                  <a:cubicBezTo>
                    <a:pt x="628171" y="1223997"/>
                    <a:pt x="647221" y="1235427"/>
                    <a:pt x="657381" y="1251937"/>
                  </a:cubicBezTo>
                  <a:cubicBezTo>
                    <a:pt x="670081" y="1270987"/>
                    <a:pt x="676431" y="1311627"/>
                    <a:pt x="670081" y="1333217"/>
                  </a:cubicBezTo>
                  <a:cubicBezTo>
                    <a:pt x="666271" y="1352267"/>
                    <a:pt x="651031" y="1368777"/>
                    <a:pt x="635791" y="1378937"/>
                  </a:cubicBezTo>
                  <a:cubicBezTo>
                    <a:pt x="621821" y="1389097"/>
                    <a:pt x="600231" y="1396717"/>
                    <a:pt x="581181" y="1394177"/>
                  </a:cubicBezTo>
                  <a:cubicBezTo>
                    <a:pt x="558321" y="1390367"/>
                    <a:pt x="530381" y="1378937"/>
                    <a:pt x="510061" y="1350997"/>
                  </a:cubicBezTo>
                  <a:cubicBezTo>
                    <a:pt x="465611" y="1290037"/>
                    <a:pt x="454181" y="1085567"/>
                    <a:pt x="423701" y="973807"/>
                  </a:cubicBezTo>
                  <a:cubicBezTo>
                    <a:pt x="398301" y="881097"/>
                    <a:pt x="381791" y="813787"/>
                    <a:pt x="344961" y="724887"/>
                  </a:cubicBezTo>
                  <a:cubicBezTo>
                    <a:pt x="297971" y="613127"/>
                    <a:pt x="216691" y="469617"/>
                    <a:pt x="154461" y="361667"/>
                  </a:cubicBezTo>
                  <a:cubicBezTo>
                    <a:pt x="103661" y="270227"/>
                    <a:pt x="18571" y="172437"/>
                    <a:pt x="4601" y="116557"/>
                  </a:cubicBezTo>
                  <a:cubicBezTo>
                    <a:pt x="-3019" y="89887"/>
                    <a:pt x="-479" y="72107"/>
                    <a:pt x="7141" y="53057"/>
                  </a:cubicBezTo>
                  <a:cubicBezTo>
                    <a:pt x="14761" y="35277"/>
                    <a:pt x="32541" y="16227"/>
                    <a:pt x="50321" y="8607"/>
                  </a:cubicBezTo>
                  <a:cubicBezTo>
                    <a:pt x="68101" y="-283"/>
                    <a:pt x="94771" y="-2823"/>
                    <a:pt x="113821" y="3527"/>
                  </a:cubicBezTo>
                  <a:cubicBezTo>
                    <a:pt x="132871" y="8607"/>
                    <a:pt x="163351" y="41627"/>
                    <a:pt x="163351" y="4162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5" id="435"/>
          <p:cNvGrpSpPr/>
          <p:nvPr/>
        </p:nvGrpSpPr>
        <p:grpSpPr>
          <a:xfrm rot="0">
            <a:off x="2793683" y="2541270"/>
            <a:ext cx="347662" cy="1011555"/>
            <a:chOff x="0" y="0"/>
            <a:chExt cx="463550" cy="1348740"/>
          </a:xfrm>
        </p:grpSpPr>
        <p:sp>
          <p:nvSpPr>
            <p:cNvPr name="Freeform 436" id="436"/>
            <p:cNvSpPr/>
            <p:nvPr/>
          </p:nvSpPr>
          <p:spPr>
            <a:xfrm flipH="false" flipV="false" rot="0">
              <a:off x="50800" y="49351"/>
              <a:ext cx="367732" cy="1247814"/>
            </a:xfrm>
            <a:custGeom>
              <a:avLst/>
              <a:gdLst/>
              <a:ahLst/>
              <a:cxnLst/>
              <a:rect r="r" b="b" t="t" l="l"/>
              <a:pathLst>
                <a:path h="1247814" w="367732">
                  <a:moveTo>
                    <a:pt x="172720" y="61139"/>
                  </a:moveTo>
                  <a:cubicBezTo>
                    <a:pt x="308610" y="506909"/>
                    <a:pt x="349250" y="670739"/>
                    <a:pt x="360680" y="811709"/>
                  </a:cubicBezTo>
                  <a:cubicBezTo>
                    <a:pt x="372110" y="941249"/>
                    <a:pt x="370840" y="1126669"/>
                    <a:pt x="347980" y="1188899"/>
                  </a:cubicBezTo>
                  <a:cubicBezTo>
                    <a:pt x="339090" y="1213029"/>
                    <a:pt x="327660" y="1223189"/>
                    <a:pt x="312420" y="1233349"/>
                  </a:cubicBezTo>
                  <a:cubicBezTo>
                    <a:pt x="297180" y="1242239"/>
                    <a:pt x="275590" y="1249859"/>
                    <a:pt x="257810" y="1247319"/>
                  </a:cubicBezTo>
                  <a:cubicBezTo>
                    <a:pt x="234950" y="1243509"/>
                    <a:pt x="199390" y="1223189"/>
                    <a:pt x="186690" y="1201599"/>
                  </a:cubicBezTo>
                  <a:cubicBezTo>
                    <a:pt x="175260" y="1181279"/>
                    <a:pt x="176530" y="1140639"/>
                    <a:pt x="184150" y="1119049"/>
                  </a:cubicBezTo>
                  <a:cubicBezTo>
                    <a:pt x="191770" y="1101269"/>
                    <a:pt x="208280" y="1087299"/>
                    <a:pt x="224790" y="1078409"/>
                  </a:cubicBezTo>
                  <a:cubicBezTo>
                    <a:pt x="241300" y="1070789"/>
                    <a:pt x="262890" y="1065709"/>
                    <a:pt x="280670" y="1070789"/>
                  </a:cubicBezTo>
                  <a:cubicBezTo>
                    <a:pt x="303530" y="1077139"/>
                    <a:pt x="336550" y="1099999"/>
                    <a:pt x="345440" y="1122859"/>
                  </a:cubicBezTo>
                  <a:cubicBezTo>
                    <a:pt x="355600" y="1145719"/>
                    <a:pt x="353060" y="1185089"/>
                    <a:pt x="339090" y="1206679"/>
                  </a:cubicBezTo>
                  <a:cubicBezTo>
                    <a:pt x="326390" y="1226999"/>
                    <a:pt x="289560" y="1244779"/>
                    <a:pt x="266700" y="1247319"/>
                  </a:cubicBezTo>
                  <a:cubicBezTo>
                    <a:pt x="247650" y="1249859"/>
                    <a:pt x="227330" y="1240969"/>
                    <a:pt x="212090" y="1230809"/>
                  </a:cubicBezTo>
                  <a:cubicBezTo>
                    <a:pt x="198120" y="1220649"/>
                    <a:pt x="186690" y="1209219"/>
                    <a:pt x="179070" y="1185089"/>
                  </a:cubicBezTo>
                  <a:cubicBezTo>
                    <a:pt x="160020" y="1124129"/>
                    <a:pt x="191770" y="933629"/>
                    <a:pt x="185420" y="837109"/>
                  </a:cubicBezTo>
                  <a:cubicBezTo>
                    <a:pt x="180340" y="767259"/>
                    <a:pt x="170180" y="720269"/>
                    <a:pt x="158750" y="656769"/>
                  </a:cubicBezTo>
                  <a:cubicBezTo>
                    <a:pt x="144780" y="584379"/>
                    <a:pt x="127000" y="510719"/>
                    <a:pt x="104140" y="428169"/>
                  </a:cubicBezTo>
                  <a:cubicBezTo>
                    <a:pt x="76200" y="327839"/>
                    <a:pt x="0" y="161469"/>
                    <a:pt x="0" y="94159"/>
                  </a:cubicBezTo>
                  <a:cubicBezTo>
                    <a:pt x="0" y="66219"/>
                    <a:pt x="6350" y="49709"/>
                    <a:pt x="17780" y="34469"/>
                  </a:cubicBezTo>
                  <a:cubicBezTo>
                    <a:pt x="30480" y="17959"/>
                    <a:pt x="52070" y="5259"/>
                    <a:pt x="72390" y="1449"/>
                  </a:cubicBezTo>
                  <a:cubicBezTo>
                    <a:pt x="91440" y="-2361"/>
                    <a:pt x="116840" y="1449"/>
                    <a:pt x="134620" y="11609"/>
                  </a:cubicBezTo>
                  <a:cubicBezTo>
                    <a:pt x="151130" y="21769"/>
                    <a:pt x="172720" y="61139"/>
                    <a:pt x="172720" y="6113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7" id="437"/>
          <p:cNvGrpSpPr/>
          <p:nvPr/>
        </p:nvGrpSpPr>
        <p:grpSpPr>
          <a:xfrm rot="0">
            <a:off x="2791778" y="2586038"/>
            <a:ext cx="392430" cy="924877"/>
            <a:chOff x="0" y="0"/>
            <a:chExt cx="523240" cy="1233170"/>
          </a:xfrm>
        </p:grpSpPr>
        <p:sp>
          <p:nvSpPr>
            <p:cNvPr name="Freeform 438" id="438"/>
            <p:cNvSpPr/>
            <p:nvPr/>
          </p:nvSpPr>
          <p:spPr>
            <a:xfrm flipH="false" flipV="false" rot="0">
              <a:off x="45991" y="47122"/>
              <a:ext cx="425179" cy="1137242"/>
            </a:xfrm>
            <a:custGeom>
              <a:avLst/>
              <a:gdLst/>
              <a:ahLst/>
              <a:cxnLst/>
              <a:rect r="r" b="b" t="t" l="l"/>
              <a:pathLst>
                <a:path h="1137242" w="425179">
                  <a:moveTo>
                    <a:pt x="249919" y="1065398"/>
                  </a:moveTo>
                  <a:cubicBezTo>
                    <a:pt x="126729" y="451988"/>
                    <a:pt x="17509" y="201798"/>
                    <a:pt x="4809" y="116708"/>
                  </a:cubicBezTo>
                  <a:cubicBezTo>
                    <a:pt x="-271" y="88768"/>
                    <a:pt x="-2811" y="77338"/>
                    <a:pt x="4809" y="60828"/>
                  </a:cubicBezTo>
                  <a:cubicBezTo>
                    <a:pt x="13699" y="39238"/>
                    <a:pt x="41639" y="10028"/>
                    <a:pt x="65769" y="3678"/>
                  </a:cubicBezTo>
                  <a:cubicBezTo>
                    <a:pt x="89899" y="-2672"/>
                    <a:pt x="127999" y="8758"/>
                    <a:pt x="147049" y="22728"/>
                  </a:cubicBezTo>
                  <a:cubicBezTo>
                    <a:pt x="162289" y="32888"/>
                    <a:pt x="172449" y="53208"/>
                    <a:pt x="176259" y="70988"/>
                  </a:cubicBezTo>
                  <a:cubicBezTo>
                    <a:pt x="178799" y="88768"/>
                    <a:pt x="178799" y="111628"/>
                    <a:pt x="168639" y="128138"/>
                  </a:cubicBezTo>
                  <a:cubicBezTo>
                    <a:pt x="157209" y="147188"/>
                    <a:pt x="124189" y="172588"/>
                    <a:pt x="102599" y="177668"/>
                  </a:cubicBezTo>
                  <a:cubicBezTo>
                    <a:pt x="83549" y="181478"/>
                    <a:pt x="61959" y="176398"/>
                    <a:pt x="46719" y="167508"/>
                  </a:cubicBezTo>
                  <a:cubicBezTo>
                    <a:pt x="30209" y="158618"/>
                    <a:pt x="13699" y="144648"/>
                    <a:pt x="7349" y="125598"/>
                  </a:cubicBezTo>
                  <a:cubicBezTo>
                    <a:pt x="-271" y="104008"/>
                    <a:pt x="2269" y="63368"/>
                    <a:pt x="12429" y="43048"/>
                  </a:cubicBezTo>
                  <a:cubicBezTo>
                    <a:pt x="21319" y="26538"/>
                    <a:pt x="40369" y="12568"/>
                    <a:pt x="56879" y="6218"/>
                  </a:cubicBezTo>
                  <a:cubicBezTo>
                    <a:pt x="73389" y="-132"/>
                    <a:pt x="94979" y="-2672"/>
                    <a:pt x="112759" y="3678"/>
                  </a:cubicBezTo>
                  <a:cubicBezTo>
                    <a:pt x="134349" y="12568"/>
                    <a:pt x="152129" y="29078"/>
                    <a:pt x="173719" y="62098"/>
                  </a:cubicBezTo>
                  <a:cubicBezTo>
                    <a:pt x="225789" y="145918"/>
                    <a:pt x="299449" y="413888"/>
                    <a:pt x="342629" y="582798"/>
                  </a:cubicBezTo>
                  <a:cubicBezTo>
                    <a:pt x="381999" y="736468"/>
                    <a:pt x="425179" y="952368"/>
                    <a:pt x="425179" y="1033648"/>
                  </a:cubicBezTo>
                  <a:cubicBezTo>
                    <a:pt x="425179" y="1064128"/>
                    <a:pt x="423909" y="1079368"/>
                    <a:pt x="413749" y="1095878"/>
                  </a:cubicBezTo>
                  <a:cubicBezTo>
                    <a:pt x="403589" y="1112388"/>
                    <a:pt x="383269" y="1128898"/>
                    <a:pt x="364219" y="1133978"/>
                  </a:cubicBezTo>
                  <a:cubicBezTo>
                    <a:pt x="345169" y="1140328"/>
                    <a:pt x="318499" y="1136518"/>
                    <a:pt x="300719" y="1130168"/>
                  </a:cubicBezTo>
                  <a:cubicBezTo>
                    <a:pt x="286749" y="1125088"/>
                    <a:pt x="276589" y="1114928"/>
                    <a:pt x="267699" y="1104768"/>
                  </a:cubicBezTo>
                  <a:cubicBezTo>
                    <a:pt x="258809" y="1093338"/>
                    <a:pt x="249919" y="1065398"/>
                    <a:pt x="249919" y="106539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9" id="439"/>
          <p:cNvGrpSpPr/>
          <p:nvPr/>
        </p:nvGrpSpPr>
        <p:grpSpPr>
          <a:xfrm rot="0">
            <a:off x="2406015" y="2160270"/>
            <a:ext cx="739140" cy="1120140"/>
            <a:chOff x="0" y="0"/>
            <a:chExt cx="985520" cy="1493520"/>
          </a:xfrm>
        </p:grpSpPr>
        <p:sp>
          <p:nvSpPr>
            <p:cNvPr name="Freeform 440" id="440"/>
            <p:cNvSpPr/>
            <p:nvPr/>
          </p:nvSpPr>
          <p:spPr>
            <a:xfrm flipH="false" flipV="false" rot="0">
              <a:off x="46572" y="50800"/>
              <a:ext cx="888795" cy="1394177"/>
            </a:xfrm>
            <a:custGeom>
              <a:avLst/>
              <a:gdLst/>
              <a:ahLst/>
              <a:cxnLst/>
              <a:rect r="r" b="b" t="t" l="l"/>
              <a:pathLst>
                <a:path h="1394177" w="888795">
                  <a:moveTo>
                    <a:pt x="717968" y="1339850"/>
                  </a:moveTo>
                  <a:cubicBezTo>
                    <a:pt x="601128" y="1075690"/>
                    <a:pt x="512228" y="920750"/>
                    <a:pt x="446188" y="806450"/>
                  </a:cubicBezTo>
                  <a:cubicBezTo>
                    <a:pt x="387768" y="704850"/>
                    <a:pt x="340778" y="623570"/>
                    <a:pt x="276008" y="521970"/>
                  </a:cubicBezTo>
                  <a:cubicBezTo>
                    <a:pt x="197268" y="396240"/>
                    <a:pt x="24548" y="189230"/>
                    <a:pt x="4228" y="113030"/>
                  </a:cubicBezTo>
                  <a:cubicBezTo>
                    <a:pt x="-3392" y="87630"/>
                    <a:pt x="418" y="73660"/>
                    <a:pt x="6768" y="55880"/>
                  </a:cubicBezTo>
                  <a:cubicBezTo>
                    <a:pt x="14388" y="39370"/>
                    <a:pt x="28358" y="22860"/>
                    <a:pt x="43598" y="12700"/>
                  </a:cubicBezTo>
                  <a:cubicBezTo>
                    <a:pt x="58838" y="3810"/>
                    <a:pt x="80428" y="-2540"/>
                    <a:pt x="99478" y="1270"/>
                  </a:cubicBezTo>
                  <a:cubicBezTo>
                    <a:pt x="122338" y="5080"/>
                    <a:pt x="156628" y="25400"/>
                    <a:pt x="168058" y="46990"/>
                  </a:cubicBezTo>
                  <a:cubicBezTo>
                    <a:pt x="179488" y="68580"/>
                    <a:pt x="176948" y="109220"/>
                    <a:pt x="168058" y="130810"/>
                  </a:cubicBezTo>
                  <a:cubicBezTo>
                    <a:pt x="160438" y="148590"/>
                    <a:pt x="143928" y="162560"/>
                    <a:pt x="127418" y="170180"/>
                  </a:cubicBezTo>
                  <a:cubicBezTo>
                    <a:pt x="110908" y="177800"/>
                    <a:pt x="89318" y="181610"/>
                    <a:pt x="71538" y="176530"/>
                  </a:cubicBezTo>
                  <a:cubicBezTo>
                    <a:pt x="48678" y="168910"/>
                    <a:pt x="18198" y="143510"/>
                    <a:pt x="6768" y="121920"/>
                  </a:cubicBezTo>
                  <a:cubicBezTo>
                    <a:pt x="-852" y="105410"/>
                    <a:pt x="-852" y="82550"/>
                    <a:pt x="4228" y="66040"/>
                  </a:cubicBezTo>
                  <a:cubicBezTo>
                    <a:pt x="9308" y="48260"/>
                    <a:pt x="22008" y="29210"/>
                    <a:pt x="35978" y="19050"/>
                  </a:cubicBezTo>
                  <a:cubicBezTo>
                    <a:pt x="49948" y="7620"/>
                    <a:pt x="71538" y="0"/>
                    <a:pt x="89318" y="0"/>
                  </a:cubicBezTo>
                  <a:cubicBezTo>
                    <a:pt x="107098" y="0"/>
                    <a:pt x="122338" y="2540"/>
                    <a:pt x="143928" y="17780"/>
                  </a:cubicBezTo>
                  <a:cubicBezTo>
                    <a:pt x="207428" y="66040"/>
                    <a:pt x="347128" y="303530"/>
                    <a:pt x="428408" y="430530"/>
                  </a:cubicBezTo>
                  <a:cubicBezTo>
                    <a:pt x="495718" y="534670"/>
                    <a:pt x="542708" y="617220"/>
                    <a:pt x="602398" y="721360"/>
                  </a:cubicBezTo>
                  <a:cubicBezTo>
                    <a:pt x="670978" y="839470"/>
                    <a:pt x="762418" y="999490"/>
                    <a:pt x="811948" y="1106170"/>
                  </a:cubicBezTo>
                  <a:cubicBezTo>
                    <a:pt x="846238" y="1178560"/>
                    <a:pt x="884338" y="1245870"/>
                    <a:pt x="888148" y="1291590"/>
                  </a:cubicBezTo>
                  <a:cubicBezTo>
                    <a:pt x="890688" y="1316990"/>
                    <a:pt x="885608" y="1337310"/>
                    <a:pt x="875448" y="1353820"/>
                  </a:cubicBezTo>
                  <a:cubicBezTo>
                    <a:pt x="865288" y="1370330"/>
                    <a:pt x="843698" y="1385570"/>
                    <a:pt x="824648" y="1390650"/>
                  </a:cubicBezTo>
                  <a:cubicBezTo>
                    <a:pt x="805598" y="1397000"/>
                    <a:pt x="780198" y="1394460"/>
                    <a:pt x="762418" y="1385570"/>
                  </a:cubicBezTo>
                  <a:cubicBezTo>
                    <a:pt x="744638" y="1377950"/>
                    <a:pt x="717968" y="1339850"/>
                    <a:pt x="717968" y="13398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1" id="441"/>
          <p:cNvGrpSpPr/>
          <p:nvPr/>
        </p:nvGrpSpPr>
        <p:grpSpPr>
          <a:xfrm rot="0">
            <a:off x="2378392" y="2033588"/>
            <a:ext cx="667702" cy="913448"/>
            <a:chOff x="0" y="0"/>
            <a:chExt cx="890270" cy="1217930"/>
          </a:xfrm>
        </p:grpSpPr>
        <p:sp>
          <p:nvSpPr>
            <p:cNvPr name="Freeform 442" id="442"/>
            <p:cNvSpPr/>
            <p:nvPr/>
          </p:nvSpPr>
          <p:spPr>
            <a:xfrm flipH="false" flipV="false" rot="0">
              <a:off x="49910" y="50679"/>
              <a:ext cx="790969" cy="1116451"/>
            </a:xfrm>
            <a:custGeom>
              <a:avLst/>
              <a:gdLst/>
              <a:ahLst/>
              <a:cxnLst/>
              <a:rect r="r" b="b" t="t" l="l"/>
              <a:pathLst>
                <a:path h="1116451" w="790969">
                  <a:moveTo>
                    <a:pt x="627000" y="1075811"/>
                  </a:moveTo>
                  <a:cubicBezTo>
                    <a:pt x="-1650" y="99181"/>
                    <a:pt x="-2920" y="78861"/>
                    <a:pt x="4700" y="57271"/>
                  </a:cubicBezTo>
                  <a:cubicBezTo>
                    <a:pt x="9780" y="38221"/>
                    <a:pt x="25020" y="22981"/>
                    <a:pt x="41530" y="12821"/>
                  </a:cubicBezTo>
                  <a:cubicBezTo>
                    <a:pt x="56770" y="3931"/>
                    <a:pt x="78360" y="-1149"/>
                    <a:pt x="96140" y="1391"/>
                  </a:cubicBezTo>
                  <a:cubicBezTo>
                    <a:pt x="113920" y="2661"/>
                    <a:pt x="135510" y="11551"/>
                    <a:pt x="148210" y="25521"/>
                  </a:cubicBezTo>
                  <a:cubicBezTo>
                    <a:pt x="163450" y="42031"/>
                    <a:pt x="178690" y="80131"/>
                    <a:pt x="174880" y="104261"/>
                  </a:cubicBezTo>
                  <a:cubicBezTo>
                    <a:pt x="171070" y="128391"/>
                    <a:pt x="144400" y="158871"/>
                    <a:pt x="124080" y="170301"/>
                  </a:cubicBezTo>
                  <a:cubicBezTo>
                    <a:pt x="107570" y="179191"/>
                    <a:pt x="84710" y="180461"/>
                    <a:pt x="66930" y="176651"/>
                  </a:cubicBezTo>
                  <a:cubicBezTo>
                    <a:pt x="50420" y="172841"/>
                    <a:pt x="30100" y="162681"/>
                    <a:pt x="18670" y="147441"/>
                  </a:cubicBezTo>
                  <a:cubicBezTo>
                    <a:pt x="5970" y="128391"/>
                    <a:pt x="-2920" y="89021"/>
                    <a:pt x="890" y="66161"/>
                  </a:cubicBezTo>
                  <a:cubicBezTo>
                    <a:pt x="4700" y="47111"/>
                    <a:pt x="18670" y="29331"/>
                    <a:pt x="32640" y="19171"/>
                  </a:cubicBezTo>
                  <a:cubicBezTo>
                    <a:pt x="47880" y="7741"/>
                    <a:pt x="68200" y="-1149"/>
                    <a:pt x="87250" y="121"/>
                  </a:cubicBezTo>
                  <a:cubicBezTo>
                    <a:pt x="110110" y="2661"/>
                    <a:pt x="129160" y="11551"/>
                    <a:pt x="160910" y="39491"/>
                  </a:cubicBezTo>
                  <a:cubicBezTo>
                    <a:pt x="275210" y="144901"/>
                    <a:pt x="723520" y="849751"/>
                    <a:pt x="776860" y="980561"/>
                  </a:cubicBezTo>
                  <a:cubicBezTo>
                    <a:pt x="789560" y="1011041"/>
                    <a:pt x="793370" y="1022471"/>
                    <a:pt x="789560" y="1041521"/>
                  </a:cubicBezTo>
                  <a:cubicBezTo>
                    <a:pt x="787020" y="1060571"/>
                    <a:pt x="773050" y="1083431"/>
                    <a:pt x="757810" y="1096131"/>
                  </a:cubicBezTo>
                  <a:cubicBezTo>
                    <a:pt x="742570" y="1108831"/>
                    <a:pt x="717170" y="1116451"/>
                    <a:pt x="698120" y="1116451"/>
                  </a:cubicBezTo>
                  <a:cubicBezTo>
                    <a:pt x="684150" y="1116451"/>
                    <a:pt x="670180" y="1111371"/>
                    <a:pt x="657480" y="1105021"/>
                  </a:cubicBezTo>
                  <a:cubicBezTo>
                    <a:pt x="646050" y="1097401"/>
                    <a:pt x="627000" y="1075811"/>
                    <a:pt x="627000" y="107581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3" id="443"/>
          <p:cNvGrpSpPr/>
          <p:nvPr/>
        </p:nvGrpSpPr>
        <p:grpSpPr>
          <a:xfrm rot="0">
            <a:off x="2502217" y="2290762"/>
            <a:ext cx="438150" cy="590550"/>
            <a:chOff x="0" y="0"/>
            <a:chExt cx="584200" cy="787400"/>
          </a:xfrm>
        </p:grpSpPr>
        <p:sp>
          <p:nvSpPr>
            <p:cNvPr name="Freeform 444" id="444"/>
            <p:cNvSpPr/>
            <p:nvPr/>
          </p:nvSpPr>
          <p:spPr>
            <a:xfrm flipH="false" flipV="false" rot="0">
              <a:off x="50382" y="47002"/>
              <a:ext cx="485331" cy="688563"/>
            </a:xfrm>
            <a:custGeom>
              <a:avLst/>
              <a:gdLst/>
              <a:ahLst/>
              <a:cxnLst/>
              <a:rect r="r" b="b" t="t" l="l"/>
              <a:pathLst>
                <a:path h="688563" w="485331">
                  <a:moveTo>
                    <a:pt x="316648" y="640068"/>
                  </a:moveTo>
                  <a:cubicBezTo>
                    <a:pt x="159168" y="331458"/>
                    <a:pt x="22008" y="176518"/>
                    <a:pt x="4228" y="111748"/>
                  </a:cubicBezTo>
                  <a:cubicBezTo>
                    <a:pt x="-3392" y="86348"/>
                    <a:pt x="418" y="71108"/>
                    <a:pt x="6768" y="54598"/>
                  </a:cubicBezTo>
                  <a:cubicBezTo>
                    <a:pt x="13118" y="38088"/>
                    <a:pt x="27088" y="20308"/>
                    <a:pt x="43598" y="11418"/>
                  </a:cubicBezTo>
                  <a:cubicBezTo>
                    <a:pt x="63918" y="1258"/>
                    <a:pt x="105828" y="-1282"/>
                    <a:pt x="127418" y="6338"/>
                  </a:cubicBezTo>
                  <a:cubicBezTo>
                    <a:pt x="145198" y="13958"/>
                    <a:pt x="159168" y="30468"/>
                    <a:pt x="168058" y="45708"/>
                  </a:cubicBezTo>
                  <a:cubicBezTo>
                    <a:pt x="176948" y="62218"/>
                    <a:pt x="182028" y="83808"/>
                    <a:pt x="176948" y="101588"/>
                  </a:cubicBezTo>
                  <a:cubicBezTo>
                    <a:pt x="171868" y="124448"/>
                    <a:pt x="146468" y="157468"/>
                    <a:pt x="127418" y="167628"/>
                  </a:cubicBezTo>
                  <a:cubicBezTo>
                    <a:pt x="110908" y="177788"/>
                    <a:pt x="88048" y="177788"/>
                    <a:pt x="70268" y="173978"/>
                  </a:cubicBezTo>
                  <a:cubicBezTo>
                    <a:pt x="52488" y="170168"/>
                    <a:pt x="33438" y="158738"/>
                    <a:pt x="22008" y="144768"/>
                  </a:cubicBezTo>
                  <a:cubicBezTo>
                    <a:pt x="10578" y="132068"/>
                    <a:pt x="1688" y="110478"/>
                    <a:pt x="418" y="92698"/>
                  </a:cubicBezTo>
                  <a:cubicBezTo>
                    <a:pt x="418" y="74918"/>
                    <a:pt x="5498" y="52058"/>
                    <a:pt x="15658" y="38088"/>
                  </a:cubicBezTo>
                  <a:cubicBezTo>
                    <a:pt x="25818" y="22848"/>
                    <a:pt x="42328" y="7608"/>
                    <a:pt x="61378" y="3798"/>
                  </a:cubicBezTo>
                  <a:cubicBezTo>
                    <a:pt x="82968" y="-2552"/>
                    <a:pt x="113448" y="-2552"/>
                    <a:pt x="143928" y="16498"/>
                  </a:cubicBezTo>
                  <a:cubicBezTo>
                    <a:pt x="208698" y="58408"/>
                    <a:pt x="315378" y="248908"/>
                    <a:pt x="373798" y="350508"/>
                  </a:cubicBezTo>
                  <a:cubicBezTo>
                    <a:pt x="419518" y="426708"/>
                    <a:pt x="462698" y="510528"/>
                    <a:pt x="476668" y="561328"/>
                  </a:cubicBezTo>
                  <a:cubicBezTo>
                    <a:pt x="484288" y="587998"/>
                    <a:pt x="488098" y="605778"/>
                    <a:pt x="483018" y="624828"/>
                  </a:cubicBezTo>
                  <a:cubicBezTo>
                    <a:pt x="477938" y="643878"/>
                    <a:pt x="461428" y="664198"/>
                    <a:pt x="444918" y="675628"/>
                  </a:cubicBezTo>
                  <a:cubicBezTo>
                    <a:pt x="428408" y="685788"/>
                    <a:pt x="401738" y="689598"/>
                    <a:pt x="383958" y="688328"/>
                  </a:cubicBezTo>
                  <a:cubicBezTo>
                    <a:pt x="368718" y="687058"/>
                    <a:pt x="356018" y="680708"/>
                    <a:pt x="344588" y="671818"/>
                  </a:cubicBezTo>
                  <a:cubicBezTo>
                    <a:pt x="333158" y="664198"/>
                    <a:pt x="316648" y="640068"/>
                    <a:pt x="316648" y="64006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5" id="445"/>
          <p:cNvGrpSpPr/>
          <p:nvPr/>
        </p:nvGrpSpPr>
        <p:grpSpPr>
          <a:xfrm rot="0">
            <a:off x="2807970" y="2824162"/>
            <a:ext cx="389572" cy="701993"/>
            <a:chOff x="0" y="0"/>
            <a:chExt cx="519430" cy="935990"/>
          </a:xfrm>
        </p:grpSpPr>
        <p:sp>
          <p:nvSpPr>
            <p:cNvPr name="Freeform 446" id="446"/>
            <p:cNvSpPr/>
            <p:nvPr/>
          </p:nvSpPr>
          <p:spPr>
            <a:xfrm flipH="false" flipV="false" rot="0">
              <a:off x="49118" y="48578"/>
              <a:ext cx="419563" cy="836792"/>
            </a:xfrm>
            <a:custGeom>
              <a:avLst/>
              <a:gdLst/>
              <a:ahLst/>
              <a:cxnLst/>
              <a:rect r="r" b="b" t="t" l="l"/>
              <a:pathLst>
                <a:path h="836792" w="419563">
                  <a:moveTo>
                    <a:pt x="245522" y="775652"/>
                  </a:moveTo>
                  <a:cubicBezTo>
                    <a:pt x="129952" y="421322"/>
                    <a:pt x="18192" y="209232"/>
                    <a:pt x="6762" y="121602"/>
                  </a:cubicBezTo>
                  <a:cubicBezTo>
                    <a:pt x="1682" y="84772"/>
                    <a:pt x="4222" y="59372"/>
                    <a:pt x="15652" y="39052"/>
                  </a:cubicBezTo>
                  <a:cubicBezTo>
                    <a:pt x="24542" y="22542"/>
                    <a:pt x="43592" y="11112"/>
                    <a:pt x="60102" y="4762"/>
                  </a:cubicBezTo>
                  <a:cubicBezTo>
                    <a:pt x="76612" y="-1588"/>
                    <a:pt x="99472" y="-1588"/>
                    <a:pt x="117252" y="4762"/>
                  </a:cubicBezTo>
                  <a:cubicBezTo>
                    <a:pt x="133762" y="9842"/>
                    <a:pt x="152812" y="22542"/>
                    <a:pt x="162972" y="39052"/>
                  </a:cubicBezTo>
                  <a:cubicBezTo>
                    <a:pt x="174402" y="58102"/>
                    <a:pt x="178212" y="98742"/>
                    <a:pt x="171862" y="121602"/>
                  </a:cubicBezTo>
                  <a:cubicBezTo>
                    <a:pt x="166782" y="139382"/>
                    <a:pt x="150272" y="155892"/>
                    <a:pt x="135032" y="164782"/>
                  </a:cubicBezTo>
                  <a:cubicBezTo>
                    <a:pt x="119792" y="173672"/>
                    <a:pt x="98202" y="181292"/>
                    <a:pt x="79152" y="177482"/>
                  </a:cubicBezTo>
                  <a:cubicBezTo>
                    <a:pt x="57562" y="172402"/>
                    <a:pt x="23272" y="150812"/>
                    <a:pt x="10572" y="130492"/>
                  </a:cubicBezTo>
                  <a:cubicBezTo>
                    <a:pt x="412" y="115252"/>
                    <a:pt x="-2128" y="92392"/>
                    <a:pt x="1682" y="74612"/>
                  </a:cubicBezTo>
                  <a:cubicBezTo>
                    <a:pt x="4222" y="56832"/>
                    <a:pt x="13112" y="36512"/>
                    <a:pt x="27082" y="25082"/>
                  </a:cubicBezTo>
                  <a:cubicBezTo>
                    <a:pt x="44862" y="9842"/>
                    <a:pt x="84232" y="-1588"/>
                    <a:pt x="107092" y="2222"/>
                  </a:cubicBezTo>
                  <a:cubicBezTo>
                    <a:pt x="126142" y="4762"/>
                    <a:pt x="138842" y="11112"/>
                    <a:pt x="156622" y="31432"/>
                  </a:cubicBezTo>
                  <a:cubicBezTo>
                    <a:pt x="207422" y="91122"/>
                    <a:pt x="296322" y="360362"/>
                    <a:pt x="342042" y="488632"/>
                  </a:cubicBezTo>
                  <a:cubicBezTo>
                    <a:pt x="373792" y="578802"/>
                    <a:pt x="406812" y="675322"/>
                    <a:pt x="415702" y="722312"/>
                  </a:cubicBezTo>
                  <a:cubicBezTo>
                    <a:pt x="419512" y="741362"/>
                    <a:pt x="420782" y="750252"/>
                    <a:pt x="418242" y="764222"/>
                  </a:cubicBezTo>
                  <a:cubicBezTo>
                    <a:pt x="415702" y="778192"/>
                    <a:pt x="410622" y="792162"/>
                    <a:pt x="400462" y="803592"/>
                  </a:cubicBezTo>
                  <a:cubicBezTo>
                    <a:pt x="389032" y="816292"/>
                    <a:pt x="366172" y="832802"/>
                    <a:pt x="347122" y="835342"/>
                  </a:cubicBezTo>
                  <a:cubicBezTo>
                    <a:pt x="328072" y="839152"/>
                    <a:pt x="301402" y="835342"/>
                    <a:pt x="284892" y="825182"/>
                  </a:cubicBezTo>
                  <a:cubicBezTo>
                    <a:pt x="268382" y="815022"/>
                    <a:pt x="245522" y="775652"/>
                    <a:pt x="245522" y="77565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7" id="447"/>
          <p:cNvGrpSpPr/>
          <p:nvPr/>
        </p:nvGrpSpPr>
        <p:grpSpPr>
          <a:xfrm rot="0">
            <a:off x="2834640" y="2767965"/>
            <a:ext cx="366712" cy="654368"/>
            <a:chOff x="0" y="0"/>
            <a:chExt cx="488950" cy="872490"/>
          </a:xfrm>
        </p:grpSpPr>
        <p:sp>
          <p:nvSpPr>
            <p:cNvPr name="Freeform 448" id="448"/>
            <p:cNvSpPr/>
            <p:nvPr/>
          </p:nvSpPr>
          <p:spPr>
            <a:xfrm flipH="false" flipV="false" rot="0">
              <a:off x="50048" y="50028"/>
              <a:ext cx="388703" cy="771619"/>
            </a:xfrm>
            <a:custGeom>
              <a:avLst/>
              <a:gdLst/>
              <a:ahLst/>
              <a:cxnLst/>
              <a:rect r="r" b="b" t="t" l="l"/>
              <a:pathLst>
                <a:path h="771619" w="388703">
                  <a:moveTo>
                    <a:pt x="215382" y="704352"/>
                  </a:moveTo>
                  <a:cubicBezTo>
                    <a:pt x="122672" y="374152"/>
                    <a:pt x="7102" y="170952"/>
                    <a:pt x="752" y="98562"/>
                  </a:cubicBezTo>
                  <a:cubicBezTo>
                    <a:pt x="-1788" y="73162"/>
                    <a:pt x="2022" y="59192"/>
                    <a:pt x="13452" y="43952"/>
                  </a:cubicBezTo>
                  <a:cubicBezTo>
                    <a:pt x="26152" y="24902"/>
                    <a:pt x="61712" y="3312"/>
                    <a:pt x="84572" y="772"/>
                  </a:cubicBezTo>
                  <a:cubicBezTo>
                    <a:pt x="102352" y="-1768"/>
                    <a:pt x="123942" y="5852"/>
                    <a:pt x="139182" y="14742"/>
                  </a:cubicBezTo>
                  <a:cubicBezTo>
                    <a:pt x="153152" y="24902"/>
                    <a:pt x="167122" y="43952"/>
                    <a:pt x="173472" y="60462"/>
                  </a:cubicBezTo>
                  <a:cubicBezTo>
                    <a:pt x="178552" y="76972"/>
                    <a:pt x="181092" y="99832"/>
                    <a:pt x="173472" y="117612"/>
                  </a:cubicBezTo>
                  <a:cubicBezTo>
                    <a:pt x="164582" y="137932"/>
                    <a:pt x="134102" y="167142"/>
                    <a:pt x="112512" y="174762"/>
                  </a:cubicBezTo>
                  <a:cubicBezTo>
                    <a:pt x="94732" y="181112"/>
                    <a:pt x="73142" y="179842"/>
                    <a:pt x="56632" y="172222"/>
                  </a:cubicBezTo>
                  <a:cubicBezTo>
                    <a:pt x="36312" y="162062"/>
                    <a:pt x="7102" y="132852"/>
                    <a:pt x="2022" y="108722"/>
                  </a:cubicBezTo>
                  <a:cubicBezTo>
                    <a:pt x="-3058" y="84592"/>
                    <a:pt x="9642" y="46492"/>
                    <a:pt x="24882" y="27442"/>
                  </a:cubicBezTo>
                  <a:cubicBezTo>
                    <a:pt x="36312" y="13472"/>
                    <a:pt x="56632" y="4582"/>
                    <a:pt x="74412" y="772"/>
                  </a:cubicBezTo>
                  <a:cubicBezTo>
                    <a:pt x="92192" y="-1768"/>
                    <a:pt x="115052" y="2042"/>
                    <a:pt x="130292" y="10932"/>
                  </a:cubicBezTo>
                  <a:cubicBezTo>
                    <a:pt x="146802" y="18552"/>
                    <a:pt x="154422" y="28712"/>
                    <a:pt x="169662" y="51572"/>
                  </a:cubicBezTo>
                  <a:cubicBezTo>
                    <a:pt x="210302" y="113802"/>
                    <a:pt x="295392" y="329702"/>
                    <a:pt x="332222" y="442732"/>
                  </a:cubicBezTo>
                  <a:cubicBezTo>
                    <a:pt x="360162" y="525282"/>
                    <a:pt x="384292" y="610372"/>
                    <a:pt x="388102" y="661172"/>
                  </a:cubicBezTo>
                  <a:cubicBezTo>
                    <a:pt x="389372" y="687842"/>
                    <a:pt x="389372" y="705622"/>
                    <a:pt x="380482" y="723402"/>
                  </a:cubicBezTo>
                  <a:cubicBezTo>
                    <a:pt x="371592" y="741182"/>
                    <a:pt x="350002" y="757692"/>
                    <a:pt x="333492" y="765312"/>
                  </a:cubicBezTo>
                  <a:cubicBezTo>
                    <a:pt x="319522" y="771662"/>
                    <a:pt x="305552" y="772932"/>
                    <a:pt x="291582" y="770392"/>
                  </a:cubicBezTo>
                  <a:cubicBezTo>
                    <a:pt x="277612" y="769122"/>
                    <a:pt x="263642" y="765312"/>
                    <a:pt x="250942" y="756422"/>
                  </a:cubicBezTo>
                  <a:cubicBezTo>
                    <a:pt x="236972" y="744992"/>
                    <a:pt x="215382" y="704352"/>
                    <a:pt x="215382" y="70435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9" id="449"/>
          <p:cNvGrpSpPr/>
          <p:nvPr/>
        </p:nvGrpSpPr>
        <p:grpSpPr>
          <a:xfrm rot="0">
            <a:off x="2823210" y="2780348"/>
            <a:ext cx="372428" cy="687705"/>
            <a:chOff x="0" y="0"/>
            <a:chExt cx="496570" cy="916940"/>
          </a:xfrm>
        </p:grpSpPr>
        <p:sp>
          <p:nvSpPr>
            <p:cNvPr name="Freeform 450" id="450"/>
            <p:cNvSpPr/>
            <p:nvPr/>
          </p:nvSpPr>
          <p:spPr>
            <a:xfrm flipH="false" flipV="false" rot="0">
              <a:off x="50244" y="48456"/>
              <a:ext cx="396127" cy="821812"/>
            </a:xfrm>
            <a:custGeom>
              <a:avLst/>
              <a:gdLst/>
              <a:ahLst/>
              <a:cxnLst/>
              <a:rect r="r" b="b" t="t" l="l"/>
              <a:pathLst>
                <a:path h="821812" w="396127">
                  <a:moveTo>
                    <a:pt x="222806" y="755454"/>
                  </a:moveTo>
                  <a:cubicBezTo>
                    <a:pt x="119936" y="385884"/>
                    <a:pt x="4366" y="167444"/>
                    <a:pt x="556" y="93784"/>
                  </a:cubicBezTo>
                  <a:cubicBezTo>
                    <a:pt x="-714" y="67114"/>
                    <a:pt x="5636" y="54414"/>
                    <a:pt x="15796" y="39174"/>
                  </a:cubicBezTo>
                  <a:cubicBezTo>
                    <a:pt x="25956" y="23934"/>
                    <a:pt x="43736" y="9964"/>
                    <a:pt x="61516" y="4884"/>
                  </a:cubicBezTo>
                  <a:cubicBezTo>
                    <a:pt x="78026" y="-1466"/>
                    <a:pt x="100886" y="-1466"/>
                    <a:pt x="117396" y="4884"/>
                  </a:cubicBezTo>
                  <a:cubicBezTo>
                    <a:pt x="135176" y="9964"/>
                    <a:pt x="154226" y="22664"/>
                    <a:pt x="163116" y="39174"/>
                  </a:cubicBezTo>
                  <a:cubicBezTo>
                    <a:pt x="174546" y="58224"/>
                    <a:pt x="180896" y="98864"/>
                    <a:pt x="172006" y="121724"/>
                  </a:cubicBezTo>
                  <a:cubicBezTo>
                    <a:pt x="163116" y="144584"/>
                    <a:pt x="131366" y="168714"/>
                    <a:pt x="108506" y="175064"/>
                  </a:cubicBezTo>
                  <a:cubicBezTo>
                    <a:pt x="90726" y="181414"/>
                    <a:pt x="69136" y="177604"/>
                    <a:pt x="52626" y="169984"/>
                  </a:cubicBezTo>
                  <a:cubicBezTo>
                    <a:pt x="36116" y="162364"/>
                    <a:pt x="19606" y="145854"/>
                    <a:pt x="10716" y="130614"/>
                  </a:cubicBezTo>
                  <a:cubicBezTo>
                    <a:pt x="3096" y="114104"/>
                    <a:pt x="-3254" y="92514"/>
                    <a:pt x="1826" y="74734"/>
                  </a:cubicBezTo>
                  <a:cubicBezTo>
                    <a:pt x="6906" y="51874"/>
                    <a:pt x="32306" y="18854"/>
                    <a:pt x="52626" y="8694"/>
                  </a:cubicBezTo>
                  <a:cubicBezTo>
                    <a:pt x="69136" y="-1466"/>
                    <a:pt x="90726" y="-1466"/>
                    <a:pt x="108506" y="2344"/>
                  </a:cubicBezTo>
                  <a:cubicBezTo>
                    <a:pt x="126286" y="6154"/>
                    <a:pt x="140256" y="11234"/>
                    <a:pt x="156766" y="31554"/>
                  </a:cubicBezTo>
                  <a:cubicBezTo>
                    <a:pt x="206296" y="88704"/>
                    <a:pt x="290116" y="337624"/>
                    <a:pt x="332026" y="463354"/>
                  </a:cubicBezTo>
                  <a:cubicBezTo>
                    <a:pt x="362506" y="556064"/>
                    <a:pt x="391716" y="656394"/>
                    <a:pt x="395526" y="711004"/>
                  </a:cubicBezTo>
                  <a:cubicBezTo>
                    <a:pt x="396796" y="738944"/>
                    <a:pt x="396796" y="756724"/>
                    <a:pt x="387906" y="774504"/>
                  </a:cubicBezTo>
                  <a:cubicBezTo>
                    <a:pt x="379016" y="792284"/>
                    <a:pt x="359966" y="808794"/>
                    <a:pt x="342186" y="816414"/>
                  </a:cubicBezTo>
                  <a:cubicBezTo>
                    <a:pt x="323136" y="824034"/>
                    <a:pt x="296466" y="822764"/>
                    <a:pt x="278686" y="817684"/>
                  </a:cubicBezTo>
                  <a:cubicBezTo>
                    <a:pt x="264716" y="812604"/>
                    <a:pt x="252016" y="803714"/>
                    <a:pt x="243126" y="793554"/>
                  </a:cubicBezTo>
                  <a:cubicBezTo>
                    <a:pt x="234236" y="783394"/>
                    <a:pt x="222806" y="755454"/>
                    <a:pt x="222806" y="75545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1" id="451"/>
          <p:cNvGrpSpPr/>
          <p:nvPr/>
        </p:nvGrpSpPr>
        <p:grpSpPr>
          <a:xfrm rot="0">
            <a:off x="2812733" y="2757488"/>
            <a:ext cx="387668" cy="658178"/>
            <a:chOff x="0" y="0"/>
            <a:chExt cx="516890" cy="877570"/>
          </a:xfrm>
        </p:grpSpPr>
        <p:sp>
          <p:nvSpPr>
            <p:cNvPr name="Freeform 452" id="452"/>
            <p:cNvSpPr/>
            <p:nvPr/>
          </p:nvSpPr>
          <p:spPr>
            <a:xfrm flipH="false" flipV="false" rot="0">
              <a:off x="50146" y="49990"/>
              <a:ext cx="417808" cy="777553"/>
            </a:xfrm>
            <a:custGeom>
              <a:avLst/>
              <a:gdLst/>
              <a:ahLst/>
              <a:cxnLst/>
              <a:rect r="r" b="b" t="t" l="l"/>
              <a:pathLst>
                <a:path h="777553" w="417808">
                  <a:moveTo>
                    <a:pt x="245764" y="717090"/>
                  </a:moveTo>
                  <a:cubicBezTo>
                    <a:pt x="120034" y="356410"/>
                    <a:pt x="8274" y="169720"/>
                    <a:pt x="654" y="99870"/>
                  </a:cubicBezTo>
                  <a:cubicBezTo>
                    <a:pt x="-1886" y="74470"/>
                    <a:pt x="3194" y="60500"/>
                    <a:pt x="12084" y="43990"/>
                  </a:cubicBezTo>
                  <a:cubicBezTo>
                    <a:pt x="20974" y="28750"/>
                    <a:pt x="37484" y="13510"/>
                    <a:pt x="53994" y="7160"/>
                  </a:cubicBezTo>
                  <a:cubicBezTo>
                    <a:pt x="70504" y="-460"/>
                    <a:pt x="93364" y="-1730"/>
                    <a:pt x="109874" y="2080"/>
                  </a:cubicBezTo>
                  <a:cubicBezTo>
                    <a:pt x="127654" y="5890"/>
                    <a:pt x="147974" y="17320"/>
                    <a:pt x="158134" y="32560"/>
                  </a:cubicBezTo>
                  <a:cubicBezTo>
                    <a:pt x="170834" y="51610"/>
                    <a:pt x="180994" y="90980"/>
                    <a:pt x="173374" y="115110"/>
                  </a:cubicBezTo>
                  <a:cubicBezTo>
                    <a:pt x="167024" y="137970"/>
                    <a:pt x="136544" y="164640"/>
                    <a:pt x="114954" y="173530"/>
                  </a:cubicBezTo>
                  <a:cubicBezTo>
                    <a:pt x="97174" y="179880"/>
                    <a:pt x="75584" y="178610"/>
                    <a:pt x="57804" y="172260"/>
                  </a:cubicBezTo>
                  <a:cubicBezTo>
                    <a:pt x="41294" y="165910"/>
                    <a:pt x="23514" y="151940"/>
                    <a:pt x="13354" y="136700"/>
                  </a:cubicBezTo>
                  <a:cubicBezTo>
                    <a:pt x="4464" y="121460"/>
                    <a:pt x="-616" y="98600"/>
                    <a:pt x="654" y="80820"/>
                  </a:cubicBezTo>
                  <a:cubicBezTo>
                    <a:pt x="1924" y="63040"/>
                    <a:pt x="10814" y="42720"/>
                    <a:pt x="22244" y="28750"/>
                  </a:cubicBezTo>
                  <a:cubicBezTo>
                    <a:pt x="34944" y="16050"/>
                    <a:pt x="52724" y="3350"/>
                    <a:pt x="71774" y="810"/>
                  </a:cubicBezTo>
                  <a:cubicBezTo>
                    <a:pt x="94634" y="-1730"/>
                    <a:pt x="127654" y="4620"/>
                    <a:pt x="151784" y="26210"/>
                  </a:cubicBezTo>
                  <a:cubicBezTo>
                    <a:pt x="192424" y="60500"/>
                    <a:pt x="222904" y="149400"/>
                    <a:pt x="258464" y="231950"/>
                  </a:cubicBezTo>
                  <a:cubicBezTo>
                    <a:pt x="309264" y="347520"/>
                    <a:pt x="403244" y="581200"/>
                    <a:pt x="414674" y="661210"/>
                  </a:cubicBezTo>
                  <a:cubicBezTo>
                    <a:pt x="419754" y="690420"/>
                    <a:pt x="418484" y="706930"/>
                    <a:pt x="412134" y="724710"/>
                  </a:cubicBezTo>
                  <a:cubicBezTo>
                    <a:pt x="407054" y="738680"/>
                    <a:pt x="396894" y="750110"/>
                    <a:pt x="386734" y="757730"/>
                  </a:cubicBezTo>
                  <a:cubicBezTo>
                    <a:pt x="376574" y="766620"/>
                    <a:pt x="362604" y="774240"/>
                    <a:pt x="348634" y="776780"/>
                  </a:cubicBezTo>
                  <a:cubicBezTo>
                    <a:pt x="330854" y="779320"/>
                    <a:pt x="302914" y="775510"/>
                    <a:pt x="286404" y="766620"/>
                  </a:cubicBezTo>
                  <a:cubicBezTo>
                    <a:pt x="268624" y="756460"/>
                    <a:pt x="245764" y="717090"/>
                    <a:pt x="245764" y="7170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3" id="453"/>
          <p:cNvGrpSpPr/>
          <p:nvPr/>
        </p:nvGrpSpPr>
        <p:grpSpPr>
          <a:xfrm rot="0">
            <a:off x="2800350" y="2778442"/>
            <a:ext cx="447675" cy="667702"/>
            <a:chOff x="0" y="0"/>
            <a:chExt cx="596900" cy="890270"/>
          </a:xfrm>
        </p:grpSpPr>
        <p:sp>
          <p:nvSpPr>
            <p:cNvPr name="Freeform 454" id="454"/>
            <p:cNvSpPr/>
            <p:nvPr/>
          </p:nvSpPr>
          <p:spPr>
            <a:xfrm flipH="false" flipV="false" rot="0">
              <a:off x="48034" y="50608"/>
              <a:ext cx="496796" cy="792928"/>
            </a:xfrm>
            <a:custGeom>
              <a:avLst/>
              <a:gdLst/>
              <a:ahLst/>
              <a:cxnLst/>
              <a:rect r="r" b="b" t="t" l="l"/>
              <a:pathLst>
                <a:path h="792928" w="496796">
                  <a:moveTo>
                    <a:pt x="327886" y="743142"/>
                  </a:moveTo>
                  <a:cubicBezTo>
                    <a:pt x="152626" y="379922"/>
                    <a:pt x="29436" y="212282"/>
                    <a:pt x="7846" y="132272"/>
                  </a:cubicBezTo>
                  <a:cubicBezTo>
                    <a:pt x="-2314" y="96712"/>
                    <a:pt x="-2314" y="71312"/>
                    <a:pt x="6576" y="49722"/>
                  </a:cubicBezTo>
                  <a:cubicBezTo>
                    <a:pt x="12926" y="31942"/>
                    <a:pt x="30706" y="16702"/>
                    <a:pt x="45946" y="9082"/>
                  </a:cubicBezTo>
                  <a:cubicBezTo>
                    <a:pt x="62456" y="1462"/>
                    <a:pt x="85316" y="-1078"/>
                    <a:pt x="103096" y="1462"/>
                  </a:cubicBezTo>
                  <a:cubicBezTo>
                    <a:pt x="120876" y="5272"/>
                    <a:pt x="139926" y="15432"/>
                    <a:pt x="151356" y="29402"/>
                  </a:cubicBezTo>
                  <a:cubicBezTo>
                    <a:pt x="165326" y="48452"/>
                    <a:pt x="178026" y="86552"/>
                    <a:pt x="171676" y="110682"/>
                  </a:cubicBezTo>
                  <a:cubicBezTo>
                    <a:pt x="165326" y="134812"/>
                    <a:pt x="137386" y="162752"/>
                    <a:pt x="115796" y="172912"/>
                  </a:cubicBezTo>
                  <a:cubicBezTo>
                    <a:pt x="98016" y="180532"/>
                    <a:pt x="76426" y="179262"/>
                    <a:pt x="58646" y="174182"/>
                  </a:cubicBezTo>
                  <a:cubicBezTo>
                    <a:pt x="42136" y="169102"/>
                    <a:pt x="23086" y="157672"/>
                    <a:pt x="12926" y="141162"/>
                  </a:cubicBezTo>
                  <a:cubicBezTo>
                    <a:pt x="1496" y="120842"/>
                    <a:pt x="-3584" y="80202"/>
                    <a:pt x="2766" y="58612"/>
                  </a:cubicBezTo>
                  <a:cubicBezTo>
                    <a:pt x="7846" y="39562"/>
                    <a:pt x="23086" y="23052"/>
                    <a:pt x="38326" y="14162"/>
                  </a:cubicBezTo>
                  <a:cubicBezTo>
                    <a:pt x="53566" y="4002"/>
                    <a:pt x="75156" y="-1078"/>
                    <a:pt x="92936" y="192"/>
                  </a:cubicBezTo>
                  <a:cubicBezTo>
                    <a:pt x="110716" y="1462"/>
                    <a:pt x="125956" y="5272"/>
                    <a:pt x="145006" y="23052"/>
                  </a:cubicBezTo>
                  <a:cubicBezTo>
                    <a:pt x="200886" y="72582"/>
                    <a:pt x="308836" y="297372"/>
                    <a:pt x="369796" y="414212"/>
                  </a:cubicBezTo>
                  <a:cubicBezTo>
                    <a:pt x="418056" y="506922"/>
                    <a:pt x="472666" y="617412"/>
                    <a:pt x="487906" y="666942"/>
                  </a:cubicBezTo>
                  <a:cubicBezTo>
                    <a:pt x="494256" y="685992"/>
                    <a:pt x="496796" y="694882"/>
                    <a:pt x="496796" y="708852"/>
                  </a:cubicBezTo>
                  <a:cubicBezTo>
                    <a:pt x="495526" y="722822"/>
                    <a:pt x="492986" y="736792"/>
                    <a:pt x="484096" y="749492"/>
                  </a:cubicBezTo>
                  <a:cubicBezTo>
                    <a:pt x="475206" y="764732"/>
                    <a:pt x="454886" y="782512"/>
                    <a:pt x="435836" y="788862"/>
                  </a:cubicBezTo>
                  <a:cubicBezTo>
                    <a:pt x="416786" y="795212"/>
                    <a:pt x="390116" y="793942"/>
                    <a:pt x="372336" y="786322"/>
                  </a:cubicBezTo>
                  <a:cubicBezTo>
                    <a:pt x="354556" y="778702"/>
                    <a:pt x="327886" y="743142"/>
                    <a:pt x="327886" y="74314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5" id="455"/>
          <p:cNvGrpSpPr/>
          <p:nvPr/>
        </p:nvGrpSpPr>
        <p:grpSpPr>
          <a:xfrm rot="0">
            <a:off x="2867978" y="2806065"/>
            <a:ext cx="404812" cy="604838"/>
            <a:chOff x="0" y="0"/>
            <a:chExt cx="539750" cy="806450"/>
          </a:xfrm>
        </p:grpSpPr>
        <p:sp>
          <p:nvSpPr>
            <p:cNvPr name="Freeform 456" id="456"/>
            <p:cNvSpPr/>
            <p:nvPr/>
          </p:nvSpPr>
          <p:spPr>
            <a:xfrm flipH="false" flipV="false" rot="0">
              <a:off x="48864" y="50264"/>
              <a:ext cx="441405" cy="705829"/>
            </a:xfrm>
            <a:custGeom>
              <a:avLst/>
              <a:gdLst/>
              <a:ahLst/>
              <a:cxnLst/>
              <a:rect r="r" b="b" t="t" l="l"/>
              <a:pathLst>
                <a:path h="705829" w="441405">
                  <a:moveTo>
                    <a:pt x="273716" y="657126"/>
                  </a:moveTo>
                  <a:cubicBezTo>
                    <a:pt x="-604" y="64036"/>
                    <a:pt x="14636" y="39906"/>
                    <a:pt x="29876" y="23396"/>
                  </a:cubicBezTo>
                  <a:cubicBezTo>
                    <a:pt x="43846" y="9426"/>
                    <a:pt x="64166" y="1806"/>
                    <a:pt x="81946" y="536"/>
                  </a:cubicBezTo>
                  <a:cubicBezTo>
                    <a:pt x="99726" y="-734"/>
                    <a:pt x="122586" y="4346"/>
                    <a:pt x="137826" y="14506"/>
                  </a:cubicBezTo>
                  <a:cubicBezTo>
                    <a:pt x="153066" y="23396"/>
                    <a:pt x="167036" y="41176"/>
                    <a:pt x="173386" y="58956"/>
                  </a:cubicBezTo>
                  <a:cubicBezTo>
                    <a:pt x="179736" y="75466"/>
                    <a:pt x="179736" y="98326"/>
                    <a:pt x="174656" y="114836"/>
                  </a:cubicBezTo>
                  <a:cubicBezTo>
                    <a:pt x="169576" y="132616"/>
                    <a:pt x="158146" y="151666"/>
                    <a:pt x="141636" y="161826"/>
                  </a:cubicBezTo>
                  <a:cubicBezTo>
                    <a:pt x="122586" y="173256"/>
                    <a:pt x="81946" y="180876"/>
                    <a:pt x="59086" y="173256"/>
                  </a:cubicBezTo>
                  <a:cubicBezTo>
                    <a:pt x="36226" y="164366"/>
                    <a:pt x="10826" y="132616"/>
                    <a:pt x="3206" y="111026"/>
                  </a:cubicBezTo>
                  <a:cubicBezTo>
                    <a:pt x="-3144" y="93246"/>
                    <a:pt x="666" y="70386"/>
                    <a:pt x="8286" y="53876"/>
                  </a:cubicBezTo>
                  <a:cubicBezTo>
                    <a:pt x="14636" y="37366"/>
                    <a:pt x="29876" y="20856"/>
                    <a:pt x="46386" y="11966"/>
                  </a:cubicBezTo>
                  <a:cubicBezTo>
                    <a:pt x="61626" y="3076"/>
                    <a:pt x="83216" y="-3274"/>
                    <a:pt x="100996" y="1806"/>
                  </a:cubicBezTo>
                  <a:cubicBezTo>
                    <a:pt x="123856" y="5616"/>
                    <a:pt x="144176" y="19586"/>
                    <a:pt x="169576" y="50066"/>
                  </a:cubicBezTo>
                  <a:cubicBezTo>
                    <a:pt x="236886" y="128806"/>
                    <a:pt x="407066" y="485676"/>
                    <a:pt x="432466" y="577116"/>
                  </a:cubicBezTo>
                  <a:cubicBezTo>
                    <a:pt x="441356" y="607596"/>
                    <a:pt x="443896" y="621566"/>
                    <a:pt x="438816" y="640616"/>
                  </a:cubicBezTo>
                  <a:cubicBezTo>
                    <a:pt x="433736" y="658396"/>
                    <a:pt x="417226" y="679986"/>
                    <a:pt x="401986" y="691416"/>
                  </a:cubicBezTo>
                  <a:cubicBezTo>
                    <a:pt x="390556" y="700306"/>
                    <a:pt x="376586" y="704116"/>
                    <a:pt x="362616" y="705386"/>
                  </a:cubicBezTo>
                  <a:cubicBezTo>
                    <a:pt x="348646" y="706656"/>
                    <a:pt x="333406" y="705386"/>
                    <a:pt x="320706" y="699036"/>
                  </a:cubicBezTo>
                  <a:cubicBezTo>
                    <a:pt x="304196" y="691416"/>
                    <a:pt x="273716" y="657126"/>
                    <a:pt x="273716" y="65712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7" id="457"/>
          <p:cNvGrpSpPr/>
          <p:nvPr/>
        </p:nvGrpSpPr>
        <p:grpSpPr>
          <a:xfrm rot="0">
            <a:off x="2561272" y="2216467"/>
            <a:ext cx="465772" cy="711518"/>
            <a:chOff x="0" y="0"/>
            <a:chExt cx="621030" cy="948690"/>
          </a:xfrm>
        </p:grpSpPr>
        <p:sp>
          <p:nvSpPr>
            <p:cNvPr name="Freeform 458" id="458"/>
            <p:cNvSpPr/>
            <p:nvPr/>
          </p:nvSpPr>
          <p:spPr>
            <a:xfrm flipH="false" flipV="false" rot="0">
              <a:off x="48525" y="46038"/>
              <a:ext cx="521868" cy="851710"/>
            </a:xfrm>
            <a:custGeom>
              <a:avLst/>
              <a:gdLst/>
              <a:ahLst/>
              <a:cxnLst/>
              <a:rect r="r" b="b" t="t" l="l"/>
              <a:pathLst>
                <a:path h="851710" w="521868">
                  <a:moveTo>
                    <a:pt x="167375" y="45402"/>
                  </a:moveTo>
                  <a:cubicBezTo>
                    <a:pt x="525515" y="778192"/>
                    <a:pt x="521705" y="790892"/>
                    <a:pt x="510275" y="806132"/>
                  </a:cubicBezTo>
                  <a:cubicBezTo>
                    <a:pt x="497575" y="825182"/>
                    <a:pt x="463285" y="846772"/>
                    <a:pt x="440425" y="850582"/>
                  </a:cubicBezTo>
                  <a:cubicBezTo>
                    <a:pt x="421375" y="854392"/>
                    <a:pt x="401055" y="846772"/>
                    <a:pt x="385815" y="837882"/>
                  </a:cubicBezTo>
                  <a:cubicBezTo>
                    <a:pt x="370575" y="827722"/>
                    <a:pt x="355335" y="811212"/>
                    <a:pt x="350255" y="793432"/>
                  </a:cubicBezTo>
                  <a:cubicBezTo>
                    <a:pt x="343905" y="770572"/>
                    <a:pt x="348985" y="729932"/>
                    <a:pt x="360415" y="710882"/>
                  </a:cubicBezTo>
                  <a:cubicBezTo>
                    <a:pt x="370575" y="694372"/>
                    <a:pt x="388355" y="681672"/>
                    <a:pt x="407405" y="677862"/>
                  </a:cubicBezTo>
                  <a:cubicBezTo>
                    <a:pt x="428995" y="672782"/>
                    <a:pt x="469635" y="680402"/>
                    <a:pt x="488685" y="693102"/>
                  </a:cubicBezTo>
                  <a:cubicBezTo>
                    <a:pt x="505195" y="703262"/>
                    <a:pt x="515355" y="723582"/>
                    <a:pt x="519165" y="741362"/>
                  </a:cubicBezTo>
                  <a:cubicBezTo>
                    <a:pt x="524245" y="757872"/>
                    <a:pt x="521705" y="780732"/>
                    <a:pt x="515355" y="797242"/>
                  </a:cubicBezTo>
                  <a:cubicBezTo>
                    <a:pt x="507735" y="813752"/>
                    <a:pt x="492495" y="831532"/>
                    <a:pt x="477255" y="839152"/>
                  </a:cubicBezTo>
                  <a:cubicBezTo>
                    <a:pt x="460745" y="848042"/>
                    <a:pt x="440425" y="854392"/>
                    <a:pt x="421375" y="850582"/>
                  </a:cubicBezTo>
                  <a:cubicBezTo>
                    <a:pt x="398515" y="845502"/>
                    <a:pt x="379465" y="832802"/>
                    <a:pt x="354065" y="802322"/>
                  </a:cubicBezTo>
                  <a:cubicBezTo>
                    <a:pt x="272785" y="708342"/>
                    <a:pt x="22595" y="218122"/>
                    <a:pt x="2275" y="110172"/>
                  </a:cubicBezTo>
                  <a:cubicBezTo>
                    <a:pt x="-2805" y="79692"/>
                    <a:pt x="1005" y="65722"/>
                    <a:pt x="9895" y="47942"/>
                  </a:cubicBezTo>
                  <a:cubicBezTo>
                    <a:pt x="18785" y="30162"/>
                    <a:pt x="37835" y="12382"/>
                    <a:pt x="56885" y="4762"/>
                  </a:cubicBezTo>
                  <a:cubicBezTo>
                    <a:pt x="74665" y="-1588"/>
                    <a:pt x="101335" y="-1588"/>
                    <a:pt x="119115" y="4762"/>
                  </a:cubicBezTo>
                  <a:cubicBezTo>
                    <a:pt x="138165" y="11112"/>
                    <a:pt x="167375" y="45402"/>
                    <a:pt x="167375" y="4540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9" id="459"/>
          <p:cNvGrpSpPr/>
          <p:nvPr/>
        </p:nvGrpSpPr>
        <p:grpSpPr>
          <a:xfrm rot="0">
            <a:off x="2418398" y="2075498"/>
            <a:ext cx="620078" cy="780098"/>
            <a:chOff x="0" y="0"/>
            <a:chExt cx="826770" cy="1040130"/>
          </a:xfrm>
        </p:grpSpPr>
        <p:sp>
          <p:nvSpPr>
            <p:cNvPr name="Freeform 460" id="460"/>
            <p:cNvSpPr/>
            <p:nvPr/>
          </p:nvSpPr>
          <p:spPr>
            <a:xfrm flipH="false" flipV="false" rot="0">
              <a:off x="48521" y="50244"/>
              <a:ext cx="728004" cy="939841"/>
            </a:xfrm>
            <a:custGeom>
              <a:avLst/>
              <a:gdLst/>
              <a:ahLst/>
              <a:cxnLst/>
              <a:rect r="r" b="b" t="t" l="l"/>
              <a:pathLst>
                <a:path h="939841" w="728004">
                  <a:moveTo>
                    <a:pt x="155949" y="29766"/>
                  </a:moveTo>
                  <a:cubicBezTo>
                    <a:pt x="531869" y="480616"/>
                    <a:pt x="554729" y="512366"/>
                    <a:pt x="589019" y="569516"/>
                  </a:cubicBezTo>
                  <a:cubicBezTo>
                    <a:pt x="630929" y="638096"/>
                    <a:pt x="699509" y="756206"/>
                    <a:pt x="717289" y="809546"/>
                  </a:cubicBezTo>
                  <a:cubicBezTo>
                    <a:pt x="724909" y="833676"/>
                    <a:pt x="731259" y="846376"/>
                    <a:pt x="726179" y="865426"/>
                  </a:cubicBezTo>
                  <a:cubicBezTo>
                    <a:pt x="719829" y="888286"/>
                    <a:pt x="695699" y="920036"/>
                    <a:pt x="675379" y="931466"/>
                  </a:cubicBezTo>
                  <a:cubicBezTo>
                    <a:pt x="658869" y="940356"/>
                    <a:pt x="636009" y="941626"/>
                    <a:pt x="619499" y="937816"/>
                  </a:cubicBezTo>
                  <a:cubicBezTo>
                    <a:pt x="601719" y="934006"/>
                    <a:pt x="582669" y="922576"/>
                    <a:pt x="569969" y="908606"/>
                  </a:cubicBezTo>
                  <a:cubicBezTo>
                    <a:pt x="558539" y="894636"/>
                    <a:pt x="548379" y="874316"/>
                    <a:pt x="549649" y="855266"/>
                  </a:cubicBezTo>
                  <a:cubicBezTo>
                    <a:pt x="549649" y="832406"/>
                    <a:pt x="567429" y="795576"/>
                    <a:pt x="585209" y="780336"/>
                  </a:cubicBezTo>
                  <a:cubicBezTo>
                    <a:pt x="599179" y="767636"/>
                    <a:pt x="619499" y="760016"/>
                    <a:pt x="638549" y="762556"/>
                  </a:cubicBezTo>
                  <a:cubicBezTo>
                    <a:pt x="661409" y="763826"/>
                    <a:pt x="696969" y="782876"/>
                    <a:pt x="712209" y="800656"/>
                  </a:cubicBezTo>
                  <a:cubicBezTo>
                    <a:pt x="723639" y="815896"/>
                    <a:pt x="727449" y="837486"/>
                    <a:pt x="727449" y="855266"/>
                  </a:cubicBezTo>
                  <a:cubicBezTo>
                    <a:pt x="726179" y="874316"/>
                    <a:pt x="717289" y="894636"/>
                    <a:pt x="705859" y="908606"/>
                  </a:cubicBezTo>
                  <a:cubicBezTo>
                    <a:pt x="694429" y="922576"/>
                    <a:pt x="676649" y="935276"/>
                    <a:pt x="657599" y="937816"/>
                  </a:cubicBezTo>
                  <a:cubicBezTo>
                    <a:pt x="634739" y="940356"/>
                    <a:pt x="602989" y="936546"/>
                    <a:pt x="577589" y="914956"/>
                  </a:cubicBezTo>
                  <a:cubicBezTo>
                    <a:pt x="529329" y="878126"/>
                    <a:pt x="484879" y="739696"/>
                    <a:pt x="442969" y="669846"/>
                  </a:cubicBezTo>
                  <a:cubicBezTo>
                    <a:pt x="409949" y="616506"/>
                    <a:pt x="390899" y="588566"/>
                    <a:pt x="347719" y="531416"/>
                  </a:cubicBezTo>
                  <a:cubicBezTo>
                    <a:pt x="271519" y="431086"/>
                    <a:pt x="44189" y="208836"/>
                    <a:pt x="9899" y="130096"/>
                  </a:cubicBezTo>
                  <a:cubicBezTo>
                    <a:pt x="-1531" y="102156"/>
                    <a:pt x="-1531" y="86916"/>
                    <a:pt x="2279" y="67866"/>
                  </a:cubicBezTo>
                  <a:cubicBezTo>
                    <a:pt x="7359" y="48816"/>
                    <a:pt x="22599" y="27226"/>
                    <a:pt x="39109" y="15796"/>
                  </a:cubicBezTo>
                  <a:cubicBezTo>
                    <a:pt x="54349" y="4366"/>
                    <a:pt x="79749" y="-1984"/>
                    <a:pt x="100069" y="556"/>
                  </a:cubicBezTo>
                  <a:cubicBezTo>
                    <a:pt x="119119" y="3096"/>
                    <a:pt x="155949" y="29766"/>
                    <a:pt x="155949" y="2976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1" id="461"/>
          <p:cNvGrpSpPr/>
          <p:nvPr/>
        </p:nvGrpSpPr>
        <p:grpSpPr>
          <a:xfrm rot="0">
            <a:off x="2402205" y="2091690"/>
            <a:ext cx="768668" cy="1043940"/>
            <a:chOff x="0" y="0"/>
            <a:chExt cx="1024890" cy="1391920"/>
          </a:xfrm>
        </p:grpSpPr>
        <p:sp>
          <p:nvSpPr>
            <p:cNvPr name="Freeform 462" id="462"/>
            <p:cNvSpPr/>
            <p:nvPr/>
          </p:nvSpPr>
          <p:spPr>
            <a:xfrm flipH="false" flipV="false" rot="0">
              <a:off x="47960" y="50311"/>
              <a:ext cx="925514" cy="1291486"/>
            </a:xfrm>
            <a:custGeom>
              <a:avLst/>
              <a:gdLst/>
              <a:ahLst/>
              <a:cxnLst/>
              <a:rect r="r" b="b" t="t" l="l"/>
              <a:pathLst>
                <a:path h="1291486" w="925514">
                  <a:moveTo>
                    <a:pt x="155240" y="29699"/>
                  </a:moveTo>
                  <a:cubicBezTo>
                    <a:pt x="461310" y="372599"/>
                    <a:pt x="533700" y="456419"/>
                    <a:pt x="594660" y="547859"/>
                  </a:cubicBezTo>
                  <a:cubicBezTo>
                    <a:pt x="655620" y="639299"/>
                    <a:pt x="703880" y="732009"/>
                    <a:pt x="755950" y="833609"/>
                  </a:cubicBezTo>
                  <a:cubicBezTo>
                    <a:pt x="814370" y="945369"/>
                    <a:pt x="915970" y="1123169"/>
                    <a:pt x="924860" y="1191749"/>
                  </a:cubicBezTo>
                  <a:cubicBezTo>
                    <a:pt x="927400" y="1217149"/>
                    <a:pt x="922320" y="1232389"/>
                    <a:pt x="913430" y="1247629"/>
                  </a:cubicBezTo>
                  <a:cubicBezTo>
                    <a:pt x="904540" y="1262869"/>
                    <a:pt x="888030" y="1279379"/>
                    <a:pt x="870250" y="1284459"/>
                  </a:cubicBezTo>
                  <a:cubicBezTo>
                    <a:pt x="848660" y="1292079"/>
                    <a:pt x="808020" y="1290809"/>
                    <a:pt x="787700" y="1276839"/>
                  </a:cubicBezTo>
                  <a:cubicBezTo>
                    <a:pt x="767380" y="1264139"/>
                    <a:pt x="748330" y="1228579"/>
                    <a:pt x="747060" y="1204449"/>
                  </a:cubicBezTo>
                  <a:cubicBezTo>
                    <a:pt x="747060" y="1180319"/>
                    <a:pt x="764840" y="1144759"/>
                    <a:pt x="785160" y="1130789"/>
                  </a:cubicBezTo>
                  <a:cubicBezTo>
                    <a:pt x="805480" y="1115549"/>
                    <a:pt x="846120" y="1113009"/>
                    <a:pt x="867710" y="1119359"/>
                  </a:cubicBezTo>
                  <a:cubicBezTo>
                    <a:pt x="885490" y="1125709"/>
                    <a:pt x="902000" y="1140949"/>
                    <a:pt x="912160" y="1156189"/>
                  </a:cubicBezTo>
                  <a:cubicBezTo>
                    <a:pt x="921050" y="1171429"/>
                    <a:pt x="926130" y="1193019"/>
                    <a:pt x="924860" y="1210799"/>
                  </a:cubicBezTo>
                  <a:cubicBezTo>
                    <a:pt x="923590" y="1228579"/>
                    <a:pt x="913430" y="1250169"/>
                    <a:pt x="902000" y="1262869"/>
                  </a:cubicBezTo>
                  <a:cubicBezTo>
                    <a:pt x="889300" y="1276839"/>
                    <a:pt x="871520" y="1288269"/>
                    <a:pt x="852470" y="1290809"/>
                  </a:cubicBezTo>
                  <a:cubicBezTo>
                    <a:pt x="829610" y="1293349"/>
                    <a:pt x="801670" y="1289539"/>
                    <a:pt x="772460" y="1265409"/>
                  </a:cubicBezTo>
                  <a:cubicBezTo>
                    <a:pt x="688640" y="1195559"/>
                    <a:pt x="555290" y="813289"/>
                    <a:pt x="454960" y="658349"/>
                  </a:cubicBezTo>
                  <a:cubicBezTo>
                    <a:pt x="386380" y="551669"/>
                    <a:pt x="327960" y="490709"/>
                    <a:pt x="258110" y="406889"/>
                  </a:cubicBezTo>
                  <a:cubicBezTo>
                    <a:pt x="180640" y="315449"/>
                    <a:pt x="39670" y="193529"/>
                    <a:pt x="10460" y="131299"/>
                  </a:cubicBezTo>
                  <a:cubicBezTo>
                    <a:pt x="-970" y="105899"/>
                    <a:pt x="-2240" y="88119"/>
                    <a:pt x="2840" y="69069"/>
                  </a:cubicBezTo>
                  <a:cubicBezTo>
                    <a:pt x="6650" y="50019"/>
                    <a:pt x="21890" y="27159"/>
                    <a:pt x="38400" y="16999"/>
                  </a:cubicBezTo>
                  <a:cubicBezTo>
                    <a:pt x="53640" y="5569"/>
                    <a:pt x="79040" y="-2051"/>
                    <a:pt x="99360" y="489"/>
                  </a:cubicBezTo>
                  <a:cubicBezTo>
                    <a:pt x="118410" y="3029"/>
                    <a:pt x="155240" y="29699"/>
                    <a:pt x="155240" y="2969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3" id="463"/>
          <p:cNvGrpSpPr/>
          <p:nvPr/>
        </p:nvGrpSpPr>
        <p:grpSpPr>
          <a:xfrm rot="0">
            <a:off x="2501265" y="2234565"/>
            <a:ext cx="622935" cy="962025"/>
            <a:chOff x="0" y="0"/>
            <a:chExt cx="830580" cy="1282700"/>
          </a:xfrm>
        </p:grpSpPr>
        <p:sp>
          <p:nvSpPr>
            <p:cNvPr name="Freeform 464" id="464"/>
            <p:cNvSpPr/>
            <p:nvPr/>
          </p:nvSpPr>
          <p:spPr>
            <a:xfrm flipH="false" flipV="false" rot="0">
              <a:off x="47898" y="50240"/>
              <a:ext cx="733794" cy="1181978"/>
            </a:xfrm>
            <a:custGeom>
              <a:avLst/>
              <a:gdLst/>
              <a:ahLst/>
              <a:cxnLst/>
              <a:rect r="r" b="b" t="t" l="l"/>
              <a:pathLst>
                <a:path h="1181978" w="733794">
                  <a:moveTo>
                    <a:pt x="156572" y="31040"/>
                  </a:moveTo>
                  <a:cubicBezTo>
                    <a:pt x="377552" y="297740"/>
                    <a:pt x="424542" y="361240"/>
                    <a:pt x="465182" y="427280"/>
                  </a:cubicBezTo>
                  <a:cubicBezTo>
                    <a:pt x="504552" y="489510"/>
                    <a:pt x="538842" y="553010"/>
                    <a:pt x="570592" y="620320"/>
                  </a:cubicBezTo>
                  <a:cubicBezTo>
                    <a:pt x="603612" y="688900"/>
                    <a:pt x="631552" y="761290"/>
                    <a:pt x="658222" y="836220"/>
                  </a:cubicBezTo>
                  <a:cubicBezTo>
                    <a:pt x="686162" y="911150"/>
                    <a:pt x="722992" y="1015290"/>
                    <a:pt x="730612" y="1067360"/>
                  </a:cubicBezTo>
                  <a:cubicBezTo>
                    <a:pt x="734422" y="1091490"/>
                    <a:pt x="735692" y="1106730"/>
                    <a:pt x="729342" y="1123240"/>
                  </a:cubicBezTo>
                  <a:cubicBezTo>
                    <a:pt x="722992" y="1141020"/>
                    <a:pt x="709022" y="1158800"/>
                    <a:pt x="693782" y="1167690"/>
                  </a:cubicBezTo>
                  <a:cubicBezTo>
                    <a:pt x="678542" y="1177850"/>
                    <a:pt x="656952" y="1182930"/>
                    <a:pt x="639172" y="1181660"/>
                  </a:cubicBezTo>
                  <a:cubicBezTo>
                    <a:pt x="621392" y="1180390"/>
                    <a:pt x="599802" y="1171500"/>
                    <a:pt x="585832" y="1160070"/>
                  </a:cubicBezTo>
                  <a:cubicBezTo>
                    <a:pt x="573132" y="1147370"/>
                    <a:pt x="561702" y="1128320"/>
                    <a:pt x="557892" y="1110540"/>
                  </a:cubicBezTo>
                  <a:cubicBezTo>
                    <a:pt x="555352" y="1092760"/>
                    <a:pt x="556622" y="1069900"/>
                    <a:pt x="565512" y="1053390"/>
                  </a:cubicBezTo>
                  <a:cubicBezTo>
                    <a:pt x="578212" y="1034340"/>
                    <a:pt x="608692" y="1008940"/>
                    <a:pt x="632822" y="1005130"/>
                  </a:cubicBezTo>
                  <a:cubicBezTo>
                    <a:pt x="658222" y="1001320"/>
                    <a:pt x="695052" y="1015290"/>
                    <a:pt x="711562" y="1033070"/>
                  </a:cubicBezTo>
                  <a:cubicBezTo>
                    <a:pt x="728072" y="1052120"/>
                    <a:pt x="738232" y="1090220"/>
                    <a:pt x="731882" y="1114350"/>
                  </a:cubicBezTo>
                  <a:cubicBezTo>
                    <a:pt x="725532" y="1138480"/>
                    <a:pt x="697592" y="1166420"/>
                    <a:pt x="676002" y="1176580"/>
                  </a:cubicBezTo>
                  <a:cubicBezTo>
                    <a:pt x="659492" y="1184200"/>
                    <a:pt x="636632" y="1182930"/>
                    <a:pt x="620122" y="1177850"/>
                  </a:cubicBezTo>
                  <a:cubicBezTo>
                    <a:pt x="602342" y="1172770"/>
                    <a:pt x="589642" y="1166420"/>
                    <a:pt x="573132" y="1144830"/>
                  </a:cubicBezTo>
                  <a:cubicBezTo>
                    <a:pt x="527412" y="1083870"/>
                    <a:pt x="463912" y="815900"/>
                    <a:pt x="414382" y="704140"/>
                  </a:cubicBezTo>
                  <a:cubicBezTo>
                    <a:pt x="381362" y="631750"/>
                    <a:pt x="355962" y="587300"/>
                    <a:pt x="320402" y="528880"/>
                  </a:cubicBezTo>
                  <a:cubicBezTo>
                    <a:pt x="282302" y="467920"/>
                    <a:pt x="240392" y="410770"/>
                    <a:pt x="193402" y="348540"/>
                  </a:cubicBezTo>
                  <a:cubicBezTo>
                    <a:pt x="138792" y="277420"/>
                    <a:pt x="32112" y="182170"/>
                    <a:pt x="9252" y="128830"/>
                  </a:cubicBezTo>
                  <a:cubicBezTo>
                    <a:pt x="-908" y="103430"/>
                    <a:pt x="-2178" y="85650"/>
                    <a:pt x="2902" y="66600"/>
                  </a:cubicBezTo>
                  <a:cubicBezTo>
                    <a:pt x="7982" y="47550"/>
                    <a:pt x="23222" y="25960"/>
                    <a:pt x="39732" y="14530"/>
                  </a:cubicBezTo>
                  <a:cubicBezTo>
                    <a:pt x="56242" y="4370"/>
                    <a:pt x="81642" y="-1980"/>
                    <a:pt x="101962" y="560"/>
                  </a:cubicBezTo>
                  <a:cubicBezTo>
                    <a:pt x="121012" y="4370"/>
                    <a:pt x="156572" y="31040"/>
                    <a:pt x="156572" y="310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5" id="465"/>
          <p:cNvGrpSpPr/>
          <p:nvPr/>
        </p:nvGrpSpPr>
        <p:grpSpPr>
          <a:xfrm rot="0">
            <a:off x="2774633" y="2560320"/>
            <a:ext cx="476250" cy="1004888"/>
            <a:chOff x="0" y="0"/>
            <a:chExt cx="635000" cy="1339850"/>
          </a:xfrm>
        </p:grpSpPr>
        <p:sp>
          <p:nvSpPr>
            <p:cNvPr name="Freeform 466" id="466"/>
            <p:cNvSpPr/>
            <p:nvPr/>
          </p:nvSpPr>
          <p:spPr>
            <a:xfrm flipH="false" flipV="false" rot="0">
              <a:off x="48994" y="47338"/>
              <a:ext cx="535518" cy="1241712"/>
            </a:xfrm>
            <a:custGeom>
              <a:avLst/>
              <a:gdLst/>
              <a:ahLst/>
              <a:cxnLst/>
              <a:rect r="r" b="b" t="t" l="l"/>
              <a:pathLst>
                <a:path h="1241712" w="535518">
                  <a:moveTo>
                    <a:pt x="362486" y="1173132"/>
                  </a:moveTo>
                  <a:cubicBezTo>
                    <a:pt x="205006" y="578772"/>
                    <a:pt x="29746" y="223172"/>
                    <a:pt x="6886" y="124112"/>
                  </a:cubicBezTo>
                  <a:cubicBezTo>
                    <a:pt x="536" y="94902"/>
                    <a:pt x="-3274" y="84742"/>
                    <a:pt x="4346" y="66962"/>
                  </a:cubicBezTo>
                  <a:cubicBezTo>
                    <a:pt x="11966" y="45372"/>
                    <a:pt x="39906" y="14892"/>
                    <a:pt x="60226" y="6002"/>
                  </a:cubicBezTo>
                  <a:cubicBezTo>
                    <a:pt x="78006" y="-1618"/>
                    <a:pt x="100866" y="-348"/>
                    <a:pt x="117376" y="6002"/>
                  </a:cubicBezTo>
                  <a:cubicBezTo>
                    <a:pt x="133886" y="11082"/>
                    <a:pt x="152936" y="23782"/>
                    <a:pt x="163096" y="40292"/>
                  </a:cubicBezTo>
                  <a:cubicBezTo>
                    <a:pt x="174526" y="59342"/>
                    <a:pt x="180876" y="99982"/>
                    <a:pt x="171986" y="122842"/>
                  </a:cubicBezTo>
                  <a:cubicBezTo>
                    <a:pt x="163096" y="145702"/>
                    <a:pt x="131346" y="169832"/>
                    <a:pt x="109756" y="176182"/>
                  </a:cubicBezTo>
                  <a:cubicBezTo>
                    <a:pt x="90706" y="182532"/>
                    <a:pt x="69116" y="178722"/>
                    <a:pt x="52606" y="171102"/>
                  </a:cubicBezTo>
                  <a:cubicBezTo>
                    <a:pt x="36096" y="163482"/>
                    <a:pt x="19586" y="148242"/>
                    <a:pt x="11966" y="131732"/>
                  </a:cubicBezTo>
                  <a:cubicBezTo>
                    <a:pt x="3076" y="116492"/>
                    <a:pt x="-3274" y="94902"/>
                    <a:pt x="1806" y="75852"/>
                  </a:cubicBezTo>
                  <a:cubicBezTo>
                    <a:pt x="6886" y="54262"/>
                    <a:pt x="32286" y="21242"/>
                    <a:pt x="51336" y="9812"/>
                  </a:cubicBezTo>
                  <a:cubicBezTo>
                    <a:pt x="67846" y="-348"/>
                    <a:pt x="89436" y="-2888"/>
                    <a:pt x="108486" y="3462"/>
                  </a:cubicBezTo>
                  <a:cubicBezTo>
                    <a:pt x="130076" y="9812"/>
                    <a:pt x="147856" y="23782"/>
                    <a:pt x="171986" y="56802"/>
                  </a:cubicBezTo>
                  <a:cubicBezTo>
                    <a:pt x="241836" y="152052"/>
                    <a:pt x="376456" y="531782"/>
                    <a:pt x="439956" y="729902"/>
                  </a:cubicBezTo>
                  <a:cubicBezTo>
                    <a:pt x="486946" y="879762"/>
                    <a:pt x="531396" y="1056292"/>
                    <a:pt x="535206" y="1132492"/>
                  </a:cubicBezTo>
                  <a:cubicBezTo>
                    <a:pt x="536476" y="1161702"/>
                    <a:pt x="533936" y="1178212"/>
                    <a:pt x="526316" y="1194722"/>
                  </a:cubicBezTo>
                  <a:cubicBezTo>
                    <a:pt x="521236" y="1208692"/>
                    <a:pt x="509806" y="1218852"/>
                    <a:pt x="498376" y="1226472"/>
                  </a:cubicBezTo>
                  <a:cubicBezTo>
                    <a:pt x="486946" y="1234092"/>
                    <a:pt x="472976" y="1240442"/>
                    <a:pt x="459006" y="1241712"/>
                  </a:cubicBezTo>
                  <a:cubicBezTo>
                    <a:pt x="439956" y="1241712"/>
                    <a:pt x="413286" y="1236632"/>
                    <a:pt x="396776" y="1225202"/>
                  </a:cubicBezTo>
                  <a:cubicBezTo>
                    <a:pt x="381536" y="1213772"/>
                    <a:pt x="362486" y="1173132"/>
                    <a:pt x="362486" y="117313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7" id="467"/>
          <p:cNvGrpSpPr/>
          <p:nvPr/>
        </p:nvGrpSpPr>
        <p:grpSpPr>
          <a:xfrm rot="0">
            <a:off x="2622233" y="2405062"/>
            <a:ext cx="577215" cy="927735"/>
            <a:chOff x="0" y="0"/>
            <a:chExt cx="769620" cy="1236980"/>
          </a:xfrm>
        </p:grpSpPr>
        <p:sp>
          <p:nvSpPr>
            <p:cNvPr name="Freeform 468" id="468"/>
            <p:cNvSpPr/>
            <p:nvPr/>
          </p:nvSpPr>
          <p:spPr>
            <a:xfrm flipH="false" flipV="false" rot="0">
              <a:off x="47371" y="49672"/>
              <a:ext cx="675216" cy="1137442"/>
            </a:xfrm>
            <a:custGeom>
              <a:avLst/>
              <a:gdLst/>
              <a:ahLst/>
              <a:cxnLst/>
              <a:rect r="r" b="b" t="t" l="l"/>
              <a:pathLst>
                <a:path h="1137442" w="675216">
                  <a:moveTo>
                    <a:pt x="505079" y="1083168"/>
                  </a:moveTo>
                  <a:cubicBezTo>
                    <a:pt x="296799" y="592948"/>
                    <a:pt x="254889" y="512938"/>
                    <a:pt x="200279" y="420228"/>
                  </a:cubicBezTo>
                  <a:cubicBezTo>
                    <a:pt x="141859" y="318628"/>
                    <a:pt x="19939" y="175118"/>
                    <a:pt x="3429" y="111618"/>
                  </a:cubicBezTo>
                  <a:cubicBezTo>
                    <a:pt x="-2921" y="87488"/>
                    <a:pt x="889" y="72248"/>
                    <a:pt x="7239" y="55738"/>
                  </a:cubicBezTo>
                  <a:cubicBezTo>
                    <a:pt x="13589" y="39228"/>
                    <a:pt x="28829" y="21448"/>
                    <a:pt x="44069" y="12558"/>
                  </a:cubicBezTo>
                  <a:cubicBezTo>
                    <a:pt x="60579" y="3668"/>
                    <a:pt x="82169" y="-2682"/>
                    <a:pt x="99949" y="1128"/>
                  </a:cubicBezTo>
                  <a:cubicBezTo>
                    <a:pt x="122809" y="6208"/>
                    <a:pt x="155829" y="29068"/>
                    <a:pt x="168529" y="49388"/>
                  </a:cubicBezTo>
                  <a:cubicBezTo>
                    <a:pt x="178689" y="64628"/>
                    <a:pt x="181229" y="86218"/>
                    <a:pt x="177419" y="105268"/>
                  </a:cubicBezTo>
                  <a:cubicBezTo>
                    <a:pt x="171069" y="126858"/>
                    <a:pt x="148209" y="161148"/>
                    <a:pt x="125349" y="171308"/>
                  </a:cubicBezTo>
                  <a:cubicBezTo>
                    <a:pt x="103759" y="180198"/>
                    <a:pt x="63119" y="175118"/>
                    <a:pt x="42799" y="164958"/>
                  </a:cubicBezTo>
                  <a:cubicBezTo>
                    <a:pt x="25019" y="156068"/>
                    <a:pt x="12319" y="138288"/>
                    <a:pt x="5969" y="121778"/>
                  </a:cubicBezTo>
                  <a:cubicBezTo>
                    <a:pt x="-381" y="103998"/>
                    <a:pt x="-2921" y="82408"/>
                    <a:pt x="4699" y="64628"/>
                  </a:cubicBezTo>
                  <a:cubicBezTo>
                    <a:pt x="12319" y="43038"/>
                    <a:pt x="40259" y="13828"/>
                    <a:pt x="61849" y="4938"/>
                  </a:cubicBezTo>
                  <a:cubicBezTo>
                    <a:pt x="79629" y="-2682"/>
                    <a:pt x="102489" y="-142"/>
                    <a:pt x="118999" y="6208"/>
                  </a:cubicBezTo>
                  <a:cubicBezTo>
                    <a:pt x="135509" y="11288"/>
                    <a:pt x="145669" y="21448"/>
                    <a:pt x="163449" y="40498"/>
                  </a:cubicBezTo>
                  <a:cubicBezTo>
                    <a:pt x="209169" y="90028"/>
                    <a:pt x="299339" y="237348"/>
                    <a:pt x="359029" y="337678"/>
                  </a:cubicBezTo>
                  <a:cubicBezTo>
                    <a:pt x="414909" y="432928"/>
                    <a:pt x="459359" y="520558"/>
                    <a:pt x="508889" y="624698"/>
                  </a:cubicBezTo>
                  <a:cubicBezTo>
                    <a:pt x="563499" y="744078"/>
                    <a:pt x="653669" y="939658"/>
                    <a:pt x="670179" y="1015858"/>
                  </a:cubicBezTo>
                  <a:cubicBezTo>
                    <a:pt x="675259" y="1045068"/>
                    <a:pt x="677799" y="1060308"/>
                    <a:pt x="671449" y="1079358"/>
                  </a:cubicBezTo>
                  <a:cubicBezTo>
                    <a:pt x="665099" y="1097138"/>
                    <a:pt x="648589" y="1117458"/>
                    <a:pt x="630809" y="1127618"/>
                  </a:cubicBezTo>
                  <a:cubicBezTo>
                    <a:pt x="614299" y="1136508"/>
                    <a:pt x="586359" y="1139048"/>
                    <a:pt x="568579" y="1136508"/>
                  </a:cubicBezTo>
                  <a:cubicBezTo>
                    <a:pt x="553339" y="1133968"/>
                    <a:pt x="540639" y="1126348"/>
                    <a:pt x="530479" y="1117458"/>
                  </a:cubicBezTo>
                  <a:cubicBezTo>
                    <a:pt x="520319" y="1108568"/>
                    <a:pt x="505079" y="1083168"/>
                    <a:pt x="505079" y="108316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9" id="469"/>
          <p:cNvGrpSpPr/>
          <p:nvPr/>
        </p:nvGrpSpPr>
        <p:grpSpPr>
          <a:xfrm rot="0">
            <a:off x="2730817" y="2570798"/>
            <a:ext cx="507682" cy="838200"/>
            <a:chOff x="0" y="0"/>
            <a:chExt cx="676910" cy="1117600"/>
          </a:xfrm>
        </p:grpSpPr>
        <p:sp>
          <p:nvSpPr>
            <p:cNvPr name="Freeform 470" id="470"/>
            <p:cNvSpPr/>
            <p:nvPr/>
          </p:nvSpPr>
          <p:spPr>
            <a:xfrm flipH="false" flipV="false" rot="0">
              <a:off x="48782" y="48755"/>
              <a:ext cx="580234" cy="1020125"/>
            </a:xfrm>
            <a:custGeom>
              <a:avLst/>
              <a:gdLst/>
              <a:ahLst/>
              <a:cxnLst/>
              <a:rect r="r" b="b" t="t" l="l"/>
              <a:pathLst>
                <a:path h="1020125" w="580234">
                  <a:moveTo>
                    <a:pt x="408418" y="959625"/>
                  </a:moveTo>
                  <a:cubicBezTo>
                    <a:pt x="277608" y="606565"/>
                    <a:pt x="18528" y="205245"/>
                    <a:pt x="2018" y="104915"/>
                  </a:cubicBezTo>
                  <a:cubicBezTo>
                    <a:pt x="-3062" y="76975"/>
                    <a:pt x="2018" y="64275"/>
                    <a:pt x="10908" y="49035"/>
                  </a:cubicBezTo>
                  <a:cubicBezTo>
                    <a:pt x="18528" y="32525"/>
                    <a:pt x="35038" y="17285"/>
                    <a:pt x="51548" y="9665"/>
                  </a:cubicBezTo>
                  <a:cubicBezTo>
                    <a:pt x="66788" y="2045"/>
                    <a:pt x="89648" y="-3035"/>
                    <a:pt x="107428" y="2045"/>
                  </a:cubicBezTo>
                  <a:cubicBezTo>
                    <a:pt x="129018" y="8395"/>
                    <a:pt x="160768" y="35065"/>
                    <a:pt x="172198" y="55385"/>
                  </a:cubicBezTo>
                  <a:cubicBezTo>
                    <a:pt x="181088" y="71895"/>
                    <a:pt x="182358" y="93485"/>
                    <a:pt x="176008" y="111265"/>
                  </a:cubicBezTo>
                  <a:cubicBezTo>
                    <a:pt x="168388" y="134125"/>
                    <a:pt x="142988" y="164605"/>
                    <a:pt x="118858" y="173495"/>
                  </a:cubicBezTo>
                  <a:cubicBezTo>
                    <a:pt x="95998" y="181115"/>
                    <a:pt x="56628" y="173495"/>
                    <a:pt x="37578" y="160795"/>
                  </a:cubicBezTo>
                  <a:cubicBezTo>
                    <a:pt x="21068" y="150635"/>
                    <a:pt x="8368" y="132855"/>
                    <a:pt x="4558" y="113805"/>
                  </a:cubicBezTo>
                  <a:cubicBezTo>
                    <a:pt x="-522" y="92215"/>
                    <a:pt x="8368" y="51575"/>
                    <a:pt x="21068" y="32525"/>
                  </a:cubicBezTo>
                  <a:cubicBezTo>
                    <a:pt x="32498" y="17285"/>
                    <a:pt x="51548" y="7125"/>
                    <a:pt x="69328" y="3315"/>
                  </a:cubicBezTo>
                  <a:cubicBezTo>
                    <a:pt x="87108" y="-1765"/>
                    <a:pt x="109968" y="775"/>
                    <a:pt x="125208" y="8395"/>
                  </a:cubicBezTo>
                  <a:cubicBezTo>
                    <a:pt x="141718" y="16015"/>
                    <a:pt x="149338" y="23635"/>
                    <a:pt x="167118" y="46495"/>
                  </a:cubicBezTo>
                  <a:cubicBezTo>
                    <a:pt x="231888" y="130315"/>
                    <a:pt x="446518" y="550685"/>
                    <a:pt x="512558" y="708165"/>
                  </a:cubicBezTo>
                  <a:cubicBezTo>
                    <a:pt x="546848" y="790715"/>
                    <a:pt x="570978" y="856755"/>
                    <a:pt x="577328" y="905015"/>
                  </a:cubicBezTo>
                  <a:cubicBezTo>
                    <a:pt x="581138" y="930415"/>
                    <a:pt x="582408" y="949465"/>
                    <a:pt x="573518" y="967245"/>
                  </a:cubicBezTo>
                  <a:cubicBezTo>
                    <a:pt x="565898" y="985025"/>
                    <a:pt x="548118" y="1004075"/>
                    <a:pt x="530338" y="1012965"/>
                  </a:cubicBezTo>
                  <a:cubicBezTo>
                    <a:pt x="512558" y="1020585"/>
                    <a:pt x="484618" y="1021855"/>
                    <a:pt x="466838" y="1018045"/>
                  </a:cubicBezTo>
                  <a:cubicBezTo>
                    <a:pt x="452868" y="1014235"/>
                    <a:pt x="440168" y="1005345"/>
                    <a:pt x="430008" y="996455"/>
                  </a:cubicBezTo>
                  <a:cubicBezTo>
                    <a:pt x="421118" y="986295"/>
                    <a:pt x="408418" y="959625"/>
                    <a:pt x="408418" y="9596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1" id="471"/>
          <p:cNvGrpSpPr/>
          <p:nvPr/>
        </p:nvGrpSpPr>
        <p:grpSpPr>
          <a:xfrm rot="0">
            <a:off x="2779395" y="2635567"/>
            <a:ext cx="481012" cy="767715"/>
            <a:chOff x="0" y="0"/>
            <a:chExt cx="641350" cy="1023620"/>
          </a:xfrm>
        </p:grpSpPr>
        <p:sp>
          <p:nvSpPr>
            <p:cNvPr name="Freeform 472" id="472"/>
            <p:cNvSpPr/>
            <p:nvPr/>
          </p:nvSpPr>
          <p:spPr>
            <a:xfrm flipH="false" flipV="false" rot="0">
              <a:off x="50610" y="50800"/>
              <a:ext cx="542443" cy="924438"/>
            </a:xfrm>
            <a:custGeom>
              <a:avLst/>
              <a:gdLst/>
              <a:ahLst/>
              <a:cxnLst/>
              <a:rect r="r" b="b" t="t" l="l"/>
              <a:pathLst>
                <a:path h="924438" w="542443">
                  <a:moveTo>
                    <a:pt x="373570" y="872490"/>
                  </a:moveTo>
                  <a:cubicBezTo>
                    <a:pt x="160210" y="401320"/>
                    <a:pt x="31940" y="215900"/>
                    <a:pt x="10350" y="130810"/>
                  </a:cubicBezTo>
                  <a:cubicBezTo>
                    <a:pt x="1460" y="93980"/>
                    <a:pt x="1460" y="68580"/>
                    <a:pt x="10350" y="46990"/>
                  </a:cubicBezTo>
                  <a:cubicBezTo>
                    <a:pt x="17970" y="29210"/>
                    <a:pt x="33210" y="15240"/>
                    <a:pt x="52260" y="7620"/>
                  </a:cubicBezTo>
                  <a:cubicBezTo>
                    <a:pt x="73850" y="0"/>
                    <a:pt x="114490" y="2540"/>
                    <a:pt x="134810" y="12700"/>
                  </a:cubicBezTo>
                  <a:cubicBezTo>
                    <a:pt x="151320" y="21590"/>
                    <a:pt x="165290" y="39370"/>
                    <a:pt x="171640" y="55880"/>
                  </a:cubicBezTo>
                  <a:cubicBezTo>
                    <a:pt x="177990" y="72390"/>
                    <a:pt x="179260" y="95250"/>
                    <a:pt x="174180" y="113030"/>
                  </a:cubicBezTo>
                  <a:cubicBezTo>
                    <a:pt x="170370" y="129540"/>
                    <a:pt x="157670" y="148590"/>
                    <a:pt x="142430" y="160020"/>
                  </a:cubicBezTo>
                  <a:cubicBezTo>
                    <a:pt x="128460" y="170180"/>
                    <a:pt x="108140" y="179070"/>
                    <a:pt x="89090" y="177800"/>
                  </a:cubicBezTo>
                  <a:cubicBezTo>
                    <a:pt x="66230" y="176530"/>
                    <a:pt x="29400" y="156210"/>
                    <a:pt x="15430" y="138430"/>
                  </a:cubicBezTo>
                  <a:cubicBezTo>
                    <a:pt x="4000" y="124460"/>
                    <a:pt x="-1080" y="101600"/>
                    <a:pt x="190" y="83820"/>
                  </a:cubicBezTo>
                  <a:cubicBezTo>
                    <a:pt x="1460" y="66040"/>
                    <a:pt x="7810" y="44450"/>
                    <a:pt x="21780" y="31750"/>
                  </a:cubicBezTo>
                  <a:cubicBezTo>
                    <a:pt x="37020" y="15240"/>
                    <a:pt x="75120" y="0"/>
                    <a:pt x="97980" y="0"/>
                  </a:cubicBezTo>
                  <a:cubicBezTo>
                    <a:pt x="117030" y="1270"/>
                    <a:pt x="131000" y="6350"/>
                    <a:pt x="150050" y="24130"/>
                  </a:cubicBezTo>
                  <a:cubicBezTo>
                    <a:pt x="208470" y="78740"/>
                    <a:pt x="317690" y="321310"/>
                    <a:pt x="386270" y="458470"/>
                  </a:cubicBezTo>
                  <a:cubicBezTo>
                    <a:pt x="444690" y="579120"/>
                    <a:pt x="519620" y="731520"/>
                    <a:pt x="536130" y="800100"/>
                  </a:cubicBezTo>
                  <a:cubicBezTo>
                    <a:pt x="543750" y="829310"/>
                    <a:pt x="543750" y="845820"/>
                    <a:pt x="539940" y="863600"/>
                  </a:cubicBezTo>
                  <a:cubicBezTo>
                    <a:pt x="536130" y="877570"/>
                    <a:pt x="527240" y="890270"/>
                    <a:pt x="517080" y="899160"/>
                  </a:cubicBezTo>
                  <a:cubicBezTo>
                    <a:pt x="508190" y="909320"/>
                    <a:pt x="495490" y="918210"/>
                    <a:pt x="481520" y="922020"/>
                  </a:cubicBezTo>
                  <a:cubicBezTo>
                    <a:pt x="463740" y="925830"/>
                    <a:pt x="435800" y="925830"/>
                    <a:pt x="418020" y="916940"/>
                  </a:cubicBezTo>
                  <a:cubicBezTo>
                    <a:pt x="400240" y="909320"/>
                    <a:pt x="373570" y="872490"/>
                    <a:pt x="373570" y="8724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3" id="473"/>
          <p:cNvGrpSpPr/>
          <p:nvPr/>
        </p:nvGrpSpPr>
        <p:grpSpPr>
          <a:xfrm rot="0">
            <a:off x="2730817" y="2488883"/>
            <a:ext cx="514350" cy="944880"/>
            <a:chOff x="0" y="0"/>
            <a:chExt cx="685800" cy="1259840"/>
          </a:xfrm>
        </p:grpSpPr>
        <p:sp>
          <p:nvSpPr>
            <p:cNvPr name="Freeform 474" id="474"/>
            <p:cNvSpPr/>
            <p:nvPr/>
          </p:nvSpPr>
          <p:spPr>
            <a:xfrm flipH="false" flipV="false" rot="0">
              <a:off x="49504" y="49050"/>
              <a:ext cx="586097" cy="1159384"/>
            </a:xfrm>
            <a:custGeom>
              <a:avLst/>
              <a:gdLst/>
              <a:ahLst/>
              <a:cxnLst/>
              <a:rect r="r" b="b" t="t" l="l"/>
              <a:pathLst>
                <a:path h="1159384" w="586097">
                  <a:moveTo>
                    <a:pt x="412776" y="1092680"/>
                  </a:moveTo>
                  <a:cubicBezTo>
                    <a:pt x="322606" y="772640"/>
                    <a:pt x="281966" y="662150"/>
                    <a:pt x="231166" y="546580"/>
                  </a:cubicBezTo>
                  <a:cubicBezTo>
                    <a:pt x="168936" y="409420"/>
                    <a:pt x="13996" y="180820"/>
                    <a:pt x="1296" y="102080"/>
                  </a:cubicBezTo>
                  <a:cubicBezTo>
                    <a:pt x="-2514" y="75410"/>
                    <a:pt x="2566" y="62710"/>
                    <a:pt x="10186" y="46200"/>
                  </a:cubicBezTo>
                  <a:cubicBezTo>
                    <a:pt x="19076" y="30960"/>
                    <a:pt x="34316" y="14450"/>
                    <a:pt x="52096" y="8100"/>
                  </a:cubicBezTo>
                  <a:cubicBezTo>
                    <a:pt x="73686" y="-790"/>
                    <a:pt x="114326" y="1750"/>
                    <a:pt x="134646" y="11910"/>
                  </a:cubicBezTo>
                  <a:cubicBezTo>
                    <a:pt x="152426" y="20800"/>
                    <a:pt x="165126" y="38580"/>
                    <a:pt x="171476" y="55090"/>
                  </a:cubicBezTo>
                  <a:cubicBezTo>
                    <a:pt x="177826" y="72870"/>
                    <a:pt x="181636" y="94460"/>
                    <a:pt x="174016" y="112240"/>
                  </a:cubicBezTo>
                  <a:cubicBezTo>
                    <a:pt x="166396" y="133830"/>
                    <a:pt x="140996" y="164310"/>
                    <a:pt x="116866" y="173200"/>
                  </a:cubicBezTo>
                  <a:cubicBezTo>
                    <a:pt x="94006" y="180820"/>
                    <a:pt x="54636" y="171930"/>
                    <a:pt x="35586" y="159230"/>
                  </a:cubicBezTo>
                  <a:cubicBezTo>
                    <a:pt x="19076" y="149070"/>
                    <a:pt x="6376" y="130020"/>
                    <a:pt x="3836" y="112240"/>
                  </a:cubicBezTo>
                  <a:cubicBezTo>
                    <a:pt x="-1244" y="89380"/>
                    <a:pt x="7646" y="48740"/>
                    <a:pt x="21616" y="30960"/>
                  </a:cubicBezTo>
                  <a:cubicBezTo>
                    <a:pt x="33046" y="15720"/>
                    <a:pt x="52096" y="5560"/>
                    <a:pt x="69876" y="1750"/>
                  </a:cubicBezTo>
                  <a:cubicBezTo>
                    <a:pt x="87656" y="-2060"/>
                    <a:pt x="110516" y="480"/>
                    <a:pt x="127026" y="8100"/>
                  </a:cubicBezTo>
                  <a:cubicBezTo>
                    <a:pt x="142266" y="15720"/>
                    <a:pt x="151156" y="24610"/>
                    <a:pt x="167666" y="47470"/>
                  </a:cubicBezTo>
                  <a:cubicBezTo>
                    <a:pt x="217196" y="112240"/>
                    <a:pt x="335306" y="344650"/>
                    <a:pt x="397536" y="483080"/>
                  </a:cubicBezTo>
                  <a:cubicBezTo>
                    <a:pt x="450876" y="602460"/>
                    <a:pt x="494056" y="723110"/>
                    <a:pt x="527076" y="825980"/>
                  </a:cubicBezTo>
                  <a:cubicBezTo>
                    <a:pt x="552476" y="907260"/>
                    <a:pt x="581686" y="996160"/>
                    <a:pt x="585496" y="1048230"/>
                  </a:cubicBezTo>
                  <a:cubicBezTo>
                    <a:pt x="586766" y="1074900"/>
                    <a:pt x="586766" y="1092680"/>
                    <a:pt x="577876" y="1110460"/>
                  </a:cubicBezTo>
                  <a:cubicBezTo>
                    <a:pt x="568986" y="1128240"/>
                    <a:pt x="548666" y="1144750"/>
                    <a:pt x="532156" y="1153640"/>
                  </a:cubicBezTo>
                  <a:cubicBezTo>
                    <a:pt x="518186" y="1159990"/>
                    <a:pt x="502946" y="1159990"/>
                    <a:pt x="490246" y="1158720"/>
                  </a:cubicBezTo>
                  <a:cubicBezTo>
                    <a:pt x="476276" y="1157450"/>
                    <a:pt x="461036" y="1153640"/>
                    <a:pt x="449606" y="1144750"/>
                  </a:cubicBezTo>
                  <a:cubicBezTo>
                    <a:pt x="435636" y="1133320"/>
                    <a:pt x="412776" y="1092680"/>
                    <a:pt x="412776" y="10926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5" id="475"/>
          <p:cNvGrpSpPr/>
          <p:nvPr/>
        </p:nvGrpSpPr>
        <p:grpSpPr>
          <a:xfrm rot="0">
            <a:off x="2807970" y="2570798"/>
            <a:ext cx="455295" cy="922973"/>
            <a:chOff x="0" y="0"/>
            <a:chExt cx="607060" cy="1230630"/>
          </a:xfrm>
        </p:grpSpPr>
        <p:sp>
          <p:nvSpPr>
            <p:cNvPr name="Freeform 476" id="476"/>
            <p:cNvSpPr/>
            <p:nvPr/>
          </p:nvSpPr>
          <p:spPr>
            <a:xfrm flipH="false" flipV="false" rot="0">
              <a:off x="48101" y="48755"/>
              <a:ext cx="506889" cy="1131075"/>
            </a:xfrm>
            <a:custGeom>
              <a:avLst/>
              <a:gdLst/>
              <a:ahLst/>
              <a:cxnLst/>
              <a:rect r="r" b="b" t="t" l="l"/>
              <a:pathLst>
                <a:path h="1131075" w="506889">
                  <a:moveTo>
                    <a:pt x="331629" y="1058685"/>
                  </a:moveTo>
                  <a:cubicBezTo>
                    <a:pt x="263049" y="708165"/>
                    <a:pt x="243999" y="621805"/>
                    <a:pt x="205899" y="521475"/>
                  </a:cubicBezTo>
                  <a:cubicBezTo>
                    <a:pt x="157639" y="393205"/>
                    <a:pt x="12859" y="178575"/>
                    <a:pt x="2699" y="102375"/>
                  </a:cubicBezTo>
                  <a:cubicBezTo>
                    <a:pt x="-1111" y="75705"/>
                    <a:pt x="3969" y="61735"/>
                    <a:pt x="11589" y="46495"/>
                  </a:cubicBezTo>
                  <a:cubicBezTo>
                    <a:pt x="20479" y="31255"/>
                    <a:pt x="35719" y="14745"/>
                    <a:pt x="53499" y="8395"/>
                  </a:cubicBezTo>
                  <a:cubicBezTo>
                    <a:pt x="75089" y="775"/>
                    <a:pt x="116999" y="3315"/>
                    <a:pt x="137319" y="13475"/>
                  </a:cubicBezTo>
                  <a:cubicBezTo>
                    <a:pt x="153829" y="22365"/>
                    <a:pt x="166529" y="41415"/>
                    <a:pt x="172879" y="57925"/>
                  </a:cubicBezTo>
                  <a:cubicBezTo>
                    <a:pt x="179229" y="74435"/>
                    <a:pt x="181769" y="97295"/>
                    <a:pt x="175419" y="115075"/>
                  </a:cubicBezTo>
                  <a:cubicBezTo>
                    <a:pt x="166529" y="135395"/>
                    <a:pt x="138589" y="165875"/>
                    <a:pt x="116999" y="173495"/>
                  </a:cubicBezTo>
                  <a:cubicBezTo>
                    <a:pt x="99219" y="181115"/>
                    <a:pt x="77629" y="181115"/>
                    <a:pt x="59849" y="173495"/>
                  </a:cubicBezTo>
                  <a:cubicBezTo>
                    <a:pt x="39529" y="163335"/>
                    <a:pt x="11589" y="134125"/>
                    <a:pt x="3969" y="111265"/>
                  </a:cubicBezTo>
                  <a:cubicBezTo>
                    <a:pt x="-2381" y="93485"/>
                    <a:pt x="-1111" y="71895"/>
                    <a:pt x="7779" y="55385"/>
                  </a:cubicBezTo>
                  <a:cubicBezTo>
                    <a:pt x="17939" y="35065"/>
                    <a:pt x="49689" y="8395"/>
                    <a:pt x="72549" y="2045"/>
                  </a:cubicBezTo>
                  <a:cubicBezTo>
                    <a:pt x="90329" y="-3035"/>
                    <a:pt x="111919" y="2045"/>
                    <a:pt x="128429" y="9665"/>
                  </a:cubicBezTo>
                  <a:cubicBezTo>
                    <a:pt x="144939" y="17285"/>
                    <a:pt x="152559" y="26175"/>
                    <a:pt x="169069" y="49035"/>
                  </a:cubicBezTo>
                  <a:cubicBezTo>
                    <a:pt x="216059" y="113805"/>
                    <a:pt x="326549" y="341135"/>
                    <a:pt x="376079" y="471945"/>
                  </a:cubicBezTo>
                  <a:cubicBezTo>
                    <a:pt x="416719" y="577355"/>
                    <a:pt x="437039" y="672605"/>
                    <a:pt x="459899" y="767855"/>
                  </a:cubicBezTo>
                  <a:cubicBezTo>
                    <a:pt x="480219" y="856755"/>
                    <a:pt x="506889" y="969785"/>
                    <a:pt x="506889" y="1025665"/>
                  </a:cubicBezTo>
                  <a:cubicBezTo>
                    <a:pt x="506889" y="1053605"/>
                    <a:pt x="504349" y="1072655"/>
                    <a:pt x="495459" y="1087895"/>
                  </a:cubicBezTo>
                  <a:cubicBezTo>
                    <a:pt x="489109" y="1101865"/>
                    <a:pt x="477679" y="1110755"/>
                    <a:pt x="464979" y="1118375"/>
                  </a:cubicBezTo>
                  <a:cubicBezTo>
                    <a:pt x="453549" y="1124725"/>
                    <a:pt x="439579" y="1131075"/>
                    <a:pt x="424339" y="1131075"/>
                  </a:cubicBezTo>
                  <a:cubicBezTo>
                    <a:pt x="406559" y="1131075"/>
                    <a:pt x="379889" y="1124725"/>
                    <a:pt x="364649" y="1112025"/>
                  </a:cubicBezTo>
                  <a:cubicBezTo>
                    <a:pt x="349409" y="1100595"/>
                    <a:pt x="331629" y="1058685"/>
                    <a:pt x="331629" y="105868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7" id="477"/>
          <p:cNvGrpSpPr/>
          <p:nvPr/>
        </p:nvGrpSpPr>
        <p:grpSpPr>
          <a:xfrm rot="0">
            <a:off x="2426017" y="1955483"/>
            <a:ext cx="618172" cy="927735"/>
            <a:chOff x="0" y="0"/>
            <a:chExt cx="824230" cy="1236980"/>
          </a:xfrm>
        </p:grpSpPr>
        <p:sp>
          <p:nvSpPr>
            <p:cNvPr name="Freeform 478" id="478"/>
            <p:cNvSpPr/>
            <p:nvPr/>
          </p:nvSpPr>
          <p:spPr>
            <a:xfrm flipH="false" flipV="false" rot="0">
              <a:off x="45720" y="49329"/>
              <a:ext cx="727568" cy="1137852"/>
            </a:xfrm>
            <a:custGeom>
              <a:avLst/>
              <a:gdLst/>
              <a:ahLst/>
              <a:cxnLst/>
              <a:rect r="r" b="b" t="t" l="l"/>
              <a:pathLst>
                <a:path h="1137852" w="727568">
                  <a:moveTo>
                    <a:pt x="161290" y="35761"/>
                  </a:moveTo>
                  <a:cubicBezTo>
                    <a:pt x="560070" y="645361"/>
                    <a:pt x="694690" y="923491"/>
                    <a:pt x="718820" y="1011121"/>
                  </a:cubicBezTo>
                  <a:cubicBezTo>
                    <a:pt x="726440" y="1039061"/>
                    <a:pt x="730250" y="1049221"/>
                    <a:pt x="725170" y="1068271"/>
                  </a:cubicBezTo>
                  <a:cubicBezTo>
                    <a:pt x="717550" y="1089861"/>
                    <a:pt x="690880" y="1121611"/>
                    <a:pt x="670560" y="1131771"/>
                  </a:cubicBezTo>
                  <a:cubicBezTo>
                    <a:pt x="654050" y="1139391"/>
                    <a:pt x="631190" y="1139391"/>
                    <a:pt x="614680" y="1134311"/>
                  </a:cubicBezTo>
                  <a:cubicBezTo>
                    <a:pt x="596900" y="1129231"/>
                    <a:pt x="577850" y="1116531"/>
                    <a:pt x="567690" y="1101291"/>
                  </a:cubicBezTo>
                  <a:cubicBezTo>
                    <a:pt x="556260" y="1087321"/>
                    <a:pt x="547370" y="1067001"/>
                    <a:pt x="549910" y="1047951"/>
                  </a:cubicBezTo>
                  <a:cubicBezTo>
                    <a:pt x="551180" y="1025091"/>
                    <a:pt x="568960" y="988261"/>
                    <a:pt x="589280" y="974291"/>
                  </a:cubicBezTo>
                  <a:cubicBezTo>
                    <a:pt x="609600" y="961591"/>
                    <a:pt x="648970" y="959051"/>
                    <a:pt x="671830" y="965401"/>
                  </a:cubicBezTo>
                  <a:cubicBezTo>
                    <a:pt x="689610" y="971751"/>
                    <a:pt x="706120" y="986991"/>
                    <a:pt x="715010" y="1003501"/>
                  </a:cubicBezTo>
                  <a:cubicBezTo>
                    <a:pt x="723900" y="1018741"/>
                    <a:pt x="730250" y="1040331"/>
                    <a:pt x="726440" y="1058111"/>
                  </a:cubicBezTo>
                  <a:cubicBezTo>
                    <a:pt x="722630" y="1080971"/>
                    <a:pt x="698500" y="1115261"/>
                    <a:pt x="679450" y="1126691"/>
                  </a:cubicBezTo>
                  <a:cubicBezTo>
                    <a:pt x="662940" y="1136851"/>
                    <a:pt x="641350" y="1139391"/>
                    <a:pt x="623570" y="1135581"/>
                  </a:cubicBezTo>
                  <a:cubicBezTo>
                    <a:pt x="605790" y="1133041"/>
                    <a:pt x="593090" y="1129231"/>
                    <a:pt x="574040" y="1108911"/>
                  </a:cubicBezTo>
                  <a:cubicBezTo>
                    <a:pt x="511810" y="1045411"/>
                    <a:pt x="411480" y="741881"/>
                    <a:pt x="314960" y="575511"/>
                  </a:cubicBezTo>
                  <a:cubicBezTo>
                    <a:pt x="220980" y="414221"/>
                    <a:pt x="34290" y="205941"/>
                    <a:pt x="6350" y="122121"/>
                  </a:cubicBezTo>
                  <a:cubicBezTo>
                    <a:pt x="-2540" y="92911"/>
                    <a:pt x="-1270" y="77671"/>
                    <a:pt x="5080" y="58621"/>
                  </a:cubicBezTo>
                  <a:cubicBezTo>
                    <a:pt x="11430" y="40841"/>
                    <a:pt x="29210" y="20521"/>
                    <a:pt x="45720" y="10361"/>
                  </a:cubicBezTo>
                  <a:cubicBezTo>
                    <a:pt x="63500" y="1471"/>
                    <a:pt x="88900" y="-2339"/>
                    <a:pt x="107950" y="1471"/>
                  </a:cubicBezTo>
                  <a:cubicBezTo>
                    <a:pt x="127000" y="5281"/>
                    <a:pt x="161290" y="35761"/>
                    <a:pt x="161290" y="3576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9" id="479"/>
          <p:cNvGrpSpPr/>
          <p:nvPr/>
        </p:nvGrpSpPr>
        <p:grpSpPr>
          <a:xfrm rot="0">
            <a:off x="2437448" y="2016442"/>
            <a:ext cx="721995" cy="1092518"/>
            <a:chOff x="0" y="0"/>
            <a:chExt cx="962660" cy="1456690"/>
          </a:xfrm>
        </p:grpSpPr>
        <p:sp>
          <p:nvSpPr>
            <p:cNvPr name="Freeform 480" id="480"/>
            <p:cNvSpPr/>
            <p:nvPr/>
          </p:nvSpPr>
          <p:spPr>
            <a:xfrm flipH="false" flipV="false" rot="0">
              <a:off x="45235" y="48560"/>
              <a:ext cx="866003" cy="1356933"/>
            </a:xfrm>
            <a:custGeom>
              <a:avLst/>
              <a:gdLst/>
              <a:ahLst/>
              <a:cxnLst/>
              <a:rect r="r" b="b" t="t" l="l"/>
              <a:pathLst>
                <a:path h="1356933" w="866003">
                  <a:moveTo>
                    <a:pt x="161775" y="36530"/>
                  </a:moveTo>
                  <a:cubicBezTo>
                    <a:pt x="558015" y="614380"/>
                    <a:pt x="597385" y="689310"/>
                    <a:pt x="651995" y="795990"/>
                  </a:cubicBezTo>
                  <a:cubicBezTo>
                    <a:pt x="718035" y="925530"/>
                    <a:pt x="839955" y="1141430"/>
                    <a:pt x="857735" y="1230330"/>
                  </a:cubicBezTo>
                  <a:cubicBezTo>
                    <a:pt x="865355" y="1267160"/>
                    <a:pt x="864085" y="1292560"/>
                    <a:pt x="853925" y="1314150"/>
                  </a:cubicBezTo>
                  <a:cubicBezTo>
                    <a:pt x="845035" y="1330660"/>
                    <a:pt x="827255" y="1343360"/>
                    <a:pt x="810745" y="1350980"/>
                  </a:cubicBezTo>
                  <a:cubicBezTo>
                    <a:pt x="794235" y="1357330"/>
                    <a:pt x="771375" y="1358600"/>
                    <a:pt x="754865" y="1354790"/>
                  </a:cubicBezTo>
                  <a:cubicBezTo>
                    <a:pt x="737085" y="1349710"/>
                    <a:pt x="718035" y="1337010"/>
                    <a:pt x="706605" y="1323040"/>
                  </a:cubicBezTo>
                  <a:cubicBezTo>
                    <a:pt x="696445" y="1309070"/>
                    <a:pt x="687555" y="1288750"/>
                    <a:pt x="688825" y="1269700"/>
                  </a:cubicBezTo>
                  <a:cubicBezTo>
                    <a:pt x="690095" y="1246840"/>
                    <a:pt x="706605" y="1208740"/>
                    <a:pt x="726925" y="1194770"/>
                  </a:cubicBezTo>
                  <a:cubicBezTo>
                    <a:pt x="747245" y="1180800"/>
                    <a:pt x="787885" y="1179530"/>
                    <a:pt x="809475" y="1185880"/>
                  </a:cubicBezTo>
                  <a:cubicBezTo>
                    <a:pt x="827255" y="1190960"/>
                    <a:pt x="843765" y="1206200"/>
                    <a:pt x="852655" y="1221440"/>
                  </a:cubicBezTo>
                  <a:cubicBezTo>
                    <a:pt x="862815" y="1236680"/>
                    <a:pt x="867895" y="1259540"/>
                    <a:pt x="865355" y="1277320"/>
                  </a:cubicBezTo>
                  <a:cubicBezTo>
                    <a:pt x="864085" y="1295100"/>
                    <a:pt x="856465" y="1316690"/>
                    <a:pt x="842495" y="1329390"/>
                  </a:cubicBezTo>
                  <a:cubicBezTo>
                    <a:pt x="825985" y="1344630"/>
                    <a:pt x="786615" y="1357330"/>
                    <a:pt x="763755" y="1356060"/>
                  </a:cubicBezTo>
                  <a:cubicBezTo>
                    <a:pt x="744705" y="1354790"/>
                    <a:pt x="732005" y="1349710"/>
                    <a:pt x="712955" y="1330660"/>
                  </a:cubicBezTo>
                  <a:cubicBezTo>
                    <a:pt x="658345" y="1273510"/>
                    <a:pt x="563095" y="1013160"/>
                    <a:pt x="495785" y="882350"/>
                  </a:cubicBezTo>
                  <a:cubicBezTo>
                    <a:pt x="442445" y="779480"/>
                    <a:pt x="409425" y="712170"/>
                    <a:pt x="345925" y="609300"/>
                  </a:cubicBezTo>
                  <a:cubicBezTo>
                    <a:pt x="258295" y="468330"/>
                    <a:pt x="34775" y="210520"/>
                    <a:pt x="6835" y="121620"/>
                  </a:cubicBezTo>
                  <a:cubicBezTo>
                    <a:pt x="-3325" y="92410"/>
                    <a:pt x="-785" y="77170"/>
                    <a:pt x="5565" y="58120"/>
                  </a:cubicBezTo>
                  <a:cubicBezTo>
                    <a:pt x="11915" y="40340"/>
                    <a:pt x="28425" y="20020"/>
                    <a:pt x="46205" y="11130"/>
                  </a:cubicBezTo>
                  <a:cubicBezTo>
                    <a:pt x="63985" y="970"/>
                    <a:pt x="89385" y="-2840"/>
                    <a:pt x="108435" y="2240"/>
                  </a:cubicBezTo>
                  <a:cubicBezTo>
                    <a:pt x="127485" y="6050"/>
                    <a:pt x="161775" y="36530"/>
                    <a:pt x="161775" y="3653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1" id="481"/>
          <p:cNvGrpSpPr/>
          <p:nvPr/>
        </p:nvGrpSpPr>
        <p:grpSpPr>
          <a:xfrm rot="0">
            <a:off x="2492692" y="2153602"/>
            <a:ext cx="626745" cy="944880"/>
            <a:chOff x="0" y="0"/>
            <a:chExt cx="835660" cy="1259840"/>
          </a:xfrm>
        </p:grpSpPr>
        <p:sp>
          <p:nvSpPr>
            <p:cNvPr name="Freeform 482" id="482"/>
            <p:cNvSpPr/>
            <p:nvPr/>
          </p:nvSpPr>
          <p:spPr>
            <a:xfrm flipH="false" flipV="false" rot="0">
              <a:off x="44600" y="49085"/>
              <a:ext cx="742011" cy="1158886"/>
            </a:xfrm>
            <a:custGeom>
              <a:avLst/>
              <a:gdLst/>
              <a:ahLst/>
              <a:cxnLst/>
              <a:rect r="r" b="b" t="t" l="l"/>
              <a:pathLst>
                <a:path h="1158886" w="742011">
                  <a:moveTo>
                    <a:pt x="162410" y="37275"/>
                  </a:moveTo>
                  <a:cubicBezTo>
                    <a:pt x="418950" y="417005"/>
                    <a:pt x="465940" y="491935"/>
                    <a:pt x="520550" y="593535"/>
                  </a:cubicBezTo>
                  <a:cubicBezTo>
                    <a:pt x="589130" y="720535"/>
                    <a:pt x="711050" y="955485"/>
                    <a:pt x="733910" y="1032955"/>
                  </a:cubicBezTo>
                  <a:cubicBezTo>
                    <a:pt x="741530" y="1059625"/>
                    <a:pt x="744070" y="1072325"/>
                    <a:pt x="740260" y="1090105"/>
                  </a:cubicBezTo>
                  <a:cubicBezTo>
                    <a:pt x="736450" y="1107885"/>
                    <a:pt x="723750" y="1126935"/>
                    <a:pt x="709780" y="1138365"/>
                  </a:cubicBezTo>
                  <a:cubicBezTo>
                    <a:pt x="697080" y="1149795"/>
                    <a:pt x="676760" y="1159955"/>
                    <a:pt x="657710" y="1158685"/>
                  </a:cubicBezTo>
                  <a:cubicBezTo>
                    <a:pt x="634850" y="1158685"/>
                    <a:pt x="596750" y="1143445"/>
                    <a:pt x="581510" y="1124395"/>
                  </a:cubicBezTo>
                  <a:cubicBezTo>
                    <a:pt x="567540" y="1104075"/>
                    <a:pt x="563730" y="1063435"/>
                    <a:pt x="568810" y="1041845"/>
                  </a:cubicBezTo>
                  <a:cubicBezTo>
                    <a:pt x="573890" y="1022795"/>
                    <a:pt x="589130" y="1006285"/>
                    <a:pt x="603100" y="996125"/>
                  </a:cubicBezTo>
                  <a:cubicBezTo>
                    <a:pt x="618340" y="985965"/>
                    <a:pt x="639930" y="978345"/>
                    <a:pt x="657710" y="982155"/>
                  </a:cubicBezTo>
                  <a:cubicBezTo>
                    <a:pt x="680570" y="984695"/>
                    <a:pt x="717400" y="1003745"/>
                    <a:pt x="728830" y="1025335"/>
                  </a:cubicBezTo>
                  <a:cubicBezTo>
                    <a:pt x="741530" y="1045655"/>
                    <a:pt x="741530" y="1086295"/>
                    <a:pt x="733910" y="1107885"/>
                  </a:cubicBezTo>
                  <a:cubicBezTo>
                    <a:pt x="726290" y="1125665"/>
                    <a:pt x="709780" y="1140905"/>
                    <a:pt x="694540" y="1148525"/>
                  </a:cubicBezTo>
                  <a:cubicBezTo>
                    <a:pt x="678030" y="1157415"/>
                    <a:pt x="656440" y="1161225"/>
                    <a:pt x="638660" y="1157415"/>
                  </a:cubicBezTo>
                  <a:cubicBezTo>
                    <a:pt x="620880" y="1154875"/>
                    <a:pt x="606910" y="1151065"/>
                    <a:pt x="587860" y="1130745"/>
                  </a:cubicBezTo>
                  <a:cubicBezTo>
                    <a:pt x="533250" y="1073595"/>
                    <a:pt x="436730" y="810705"/>
                    <a:pt x="368150" y="683705"/>
                  </a:cubicBezTo>
                  <a:cubicBezTo>
                    <a:pt x="314810" y="585915"/>
                    <a:pt x="271630" y="517335"/>
                    <a:pt x="215750" y="428435"/>
                  </a:cubicBezTo>
                  <a:cubicBezTo>
                    <a:pt x="152250" y="329375"/>
                    <a:pt x="26520" y="185865"/>
                    <a:pt x="6200" y="119825"/>
                  </a:cubicBezTo>
                  <a:cubicBezTo>
                    <a:pt x="-2690" y="91885"/>
                    <a:pt x="-1420" y="75375"/>
                    <a:pt x="6200" y="56325"/>
                  </a:cubicBezTo>
                  <a:cubicBezTo>
                    <a:pt x="12550" y="38545"/>
                    <a:pt x="30330" y="18225"/>
                    <a:pt x="48110" y="9335"/>
                  </a:cubicBezTo>
                  <a:cubicBezTo>
                    <a:pt x="65890" y="445"/>
                    <a:pt x="91290" y="-2095"/>
                    <a:pt x="110340" y="1715"/>
                  </a:cubicBezTo>
                  <a:cubicBezTo>
                    <a:pt x="129390" y="6795"/>
                    <a:pt x="162410" y="37275"/>
                    <a:pt x="162410" y="3727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3" id="483"/>
          <p:cNvGrpSpPr/>
          <p:nvPr/>
        </p:nvGrpSpPr>
        <p:grpSpPr>
          <a:xfrm rot="0">
            <a:off x="2513648" y="2152650"/>
            <a:ext cx="584835" cy="899160"/>
            <a:chOff x="0" y="0"/>
            <a:chExt cx="779780" cy="1198880"/>
          </a:xfrm>
        </p:grpSpPr>
        <p:sp>
          <p:nvSpPr>
            <p:cNvPr name="Freeform 484" id="484"/>
            <p:cNvSpPr/>
            <p:nvPr/>
          </p:nvSpPr>
          <p:spPr>
            <a:xfrm flipH="false" flipV="false" rot="0">
              <a:off x="46315" y="50038"/>
              <a:ext cx="683440" cy="1101474"/>
            </a:xfrm>
            <a:custGeom>
              <a:avLst/>
              <a:gdLst/>
              <a:ahLst/>
              <a:cxnLst/>
              <a:rect r="r" b="b" t="t" l="l"/>
              <a:pathLst>
                <a:path h="1101474" w="683440">
                  <a:moveTo>
                    <a:pt x="159425" y="33782"/>
                  </a:moveTo>
                  <a:cubicBezTo>
                    <a:pt x="380405" y="332232"/>
                    <a:pt x="433745" y="431292"/>
                    <a:pt x="478195" y="512572"/>
                  </a:cubicBezTo>
                  <a:cubicBezTo>
                    <a:pt x="515025" y="579882"/>
                    <a:pt x="542965" y="629412"/>
                    <a:pt x="573445" y="699262"/>
                  </a:cubicBezTo>
                  <a:cubicBezTo>
                    <a:pt x="610275" y="783082"/>
                    <a:pt x="669965" y="915162"/>
                    <a:pt x="677585" y="981202"/>
                  </a:cubicBezTo>
                  <a:cubicBezTo>
                    <a:pt x="681395" y="1016762"/>
                    <a:pt x="677585" y="1044702"/>
                    <a:pt x="666155" y="1063752"/>
                  </a:cubicBezTo>
                  <a:cubicBezTo>
                    <a:pt x="655995" y="1080262"/>
                    <a:pt x="636945" y="1091692"/>
                    <a:pt x="620435" y="1096772"/>
                  </a:cubicBezTo>
                  <a:cubicBezTo>
                    <a:pt x="602655" y="1101852"/>
                    <a:pt x="579795" y="1101852"/>
                    <a:pt x="563285" y="1095502"/>
                  </a:cubicBezTo>
                  <a:cubicBezTo>
                    <a:pt x="546775" y="1089152"/>
                    <a:pt x="528995" y="1075182"/>
                    <a:pt x="518835" y="1059942"/>
                  </a:cubicBezTo>
                  <a:cubicBezTo>
                    <a:pt x="509945" y="1044702"/>
                    <a:pt x="502325" y="1023112"/>
                    <a:pt x="504865" y="1005332"/>
                  </a:cubicBezTo>
                  <a:cubicBezTo>
                    <a:pt x="508675" y="982472"/>
                    <a:pt x="528995" y="946912"/>
                    <a:pt x="550585" y="934212"/>
                  </a:cubicBezTo>
                  <a:cubicBezTo>
                    <a:pt x="572175" y="922782"/>
                    <a:pt x="612815" y="924052"/>
                    <a:pt x="633135" y="932942"/>
                  </a:cubicBezTo>
                  <a:cubicBezTo>
                    <a:pt x="650915" y="939292"/>
                    <a:pt x="666155" y="957072"/>
                    <a:pt x="673775" y="972312"/>
                  </a:cubicBezTo>
                  <a:cubicBezTo>
                    <a:pt x="681395" y="988822"/>
                    <a:pt x="686475" y="1010412"/>
                    <a:pt x="681395" y="1029462"/>
                  </a:cubicBezTo>
                  <a:cubicBezTo>
                    <a:pt x="675045" y="1051052"/>
                    <a:pt x="649645" y="1082802"/>
                    <a:pt x="629325" y="1094232"/>
                  </a:cubicBezTo>
                  <a:cubicBezTo>
                    <a:pt x="612815" y="1103122"/>
                    <a:pt x="589955" y="1103122"/>
                    <a:pt x="572175" y="1098042"/>
                  </a:cubicBezTo>
                  <a:cubicBezTo>
                    <a:pt x="555665" y="1094232"/>
                    <a:pt x="540425" y="1086612"/>
                    <a:pt x="525185" y="1067562"/>
                  </a:cubicBezTo>
                  <a:cubicBezTo>
                    <a:pt x="488355" y="1021842"/>
                    <a:pt x="452795" y="864362"/>
                    <a:pt x="414695" y="780542"/>
                  </a:cubicBezTo>
                  <a:cubicBezTo>
                    <a:pt x="385485" y="713232"/>
                    <a:pt x="358815" y="664972"/>
                    <a:pt x="324525" y="601472"/>
                  </a:cubicBezTo>
                  <a:cubicBezTo>
                    <a:pt x="283885" y="526542"/>
                    <a:pt x="236895" y="437642"/>
                    <a:pt x="184825" y="358902"/>
                  </a:cubicBezTo>
                  <a:cubicBezTo>
                    <a:pt x="131485" y="278892"/>
                    <a:pt x="27345" y="179832"/>
                    <a:pt x="7025" y="123952"/>
                  </a:cubicBezTo>
                  <a:cubicBezTo>
                    <a:pt x="-1865" y="98552"/>
                    <a:pt x="-1865" y="80772"/>
                    <a:pt x="4485" y="61722"/>
                  </a:cubicBezTo>
                  <a:cubicBezTo>
                    <a:pt x="9565" y="42672"/>
                    <a:pt x="26075" y="22352"/>
                    <a:pt x="43855" y="12192"/>
                  </a:cubicBezTo>
                  <a:cubicBezTo>
                    <a:pt x="60365" y="2032"/>
                    <a:pt x="85765" y="-1778"/>
                    <a:pt x="104815" y="762"/>
                  </a:cubicBezTo>
                  <a:cubicBezTo>
                    <a:pt x="125135" y="4572"/>
                    <a:pt x="159425" y="33782"/>
                    <a:pt x="159425" y="3378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5" id="485"/>
          <p:cNvGrpSpPr/>
          <p:nvPr/>
        </p:nvGrpSpPr>
        <p:grpSpPr>
          <a:xfrm rot="0">
            <a:off x="2541270" y="2192655"/>
            <a:ext cx="739140" cy="1326832"/>
            <a:chOff x="0" y="0"/>
            <a:chExt cx="985520" cy="1769110"/>
          </a:xfrm>
        </p:grpSpPr>
        <p:sp>
          <p:nvSpPr>
            <p:cNvPr name="Freeform 486" id="486"/>
            <p:cNvSpPr/>
            <p:nvPr/>
          </p:nvSpPr>
          <p:spPr>
            <a:xfrm flipH="false" flipV="false" rot="0">
              <a:off x="45680" y="48211"/>
              <a:ext cx="887961" cy="1672518"/>
            </a:xfrm>
            <a:custGeom>
              <a:avLst/>
              <a:gdLst/>
              <a:ahLst/>
              <a:cxnLst/>
              <a:rect r="r" b="b" t="t" l="l"/>
              <a:pathLst>
                <a:path h="1672518" w="887961">
                  <a:moveTo>
                    <a:pt x="162600" y="39419"/>
                  </a:moveTo>
                  <a:cubicBezTo>
                    <a:pt x="442000" y="466139"/>
                    <a:pt x="585510" y="664259"/>
                    <a:pt x="674410" y="866189"/>
                  </a:cubicBezTo>
                  <a:cubicBezTo>
                    <a:pt x="769660" y="1084629"/>
                    <a:pt x="891580" y="1483409"/>
                    <a:pt x="887770" y="1586279"/>
                  </a:cubicBezTo>
                  <a:cubicBezTo>
                    <a:pt x="887770" y="1614219"/>
                    <a:pt x="880150" y="1625649"/>
                    <a:pt x="868720" y="1639619"/>
                  </a:cubicBezTo>
                  <a:cubicBezTo>
                    <a:pt x="857290" y="1653589"/>
                    <a:pt x="838240" y="1665019"/>
                    <a:pt x="820460" y="1670099"/>
                  </a:cubicBezTo>
                  <a:cubicBezTo>
                    <a:pt x="802680" y="1673909"/>
                    <a:pt x="781090" y="1673909"/>
                    <a:pt x="764580" y="1665019"/>
                  </a:cubicBezTo>
                  <a:cubicBezTo>
                    <a:pt x="744260" y="1653589"/>
                    <a:pt x="717590" y="1621839"/>
                    <a:pt x="712510" y="1600249"/>
                  </a:cubicBezTo>
                  <a:cubicBezTo>
                    <a:pt x="707430" y="1581199"/>
                    <a:pt x="709970" y="1559609"/>
                    <a:pt x="720130" y="1543099"/>
                  </a:cubicBezTo>
                  <a:cubicBezTo>
                    <a:pt x="731560" y="1524049"/>
                    <a:pt x="763310" y="1498649"/>
                    <a:pt x="787440" y="1494839"/>
                  </a:cubicBezTo>
                  <a:cubicBezTo>
                    <a:pt x="812840" y="1492299"/>
                    <a:pt x="849670" y="1508809"/>
                    <a:pt x="866180" y="1524049"/>
                  </a:cubicBezTo>
                  <a:cubicBezTo>
                    <a:pt x="880150" y="1538019"/>
                    <a:pt x="886500" y="1558339"/>
                    <a:pt x="887770" y="1576119"/>
                  </a:cubicBezTo>
                  <a:cubicBezTo>
                    <a:pt x="889040" y="1595169"/>
                    <a:pt x="883960" y="1616759"/>
                    <a:pt x="873800" y="1631999"/>
                  </a:cubicBezTo>
                  <a:cubicBezTo>
                    <a:pt x="864910" y="1647239"/>
                    <a:pt x="847130" y="1661209"/>
                    <a:pt x="829350" y="1667559"/>
                  </a:cubicBezTo>
                  <a:cubicBezTo>
                    <a:pt x="812840" y="1672639"/>
                    <a:pt x="789980" y="1673909"/>
                    <a:pt x="773470" y="1668829"/>
                  </a:cubicBezTo>
                  <a:cubicBezTo>
                    <a:pt x="755690" y="1662479"/>
                    <a:pt x="742990" y="1657399"/>
                    <a:pt x="726480" y="1634539"/>
                  </a:cubicBezTo>
                  <a:cubicBezTo>
                    <a:pt x="669330" y="1554529"/>
                    <a:pt x="610910" y="1160829"/>
                    <a:pt x="518200" y="952549"/>
                  </a:cubicBezTo>
                  <a:cubicBezTo>
                    <a:pt x="431840" y="756969"/>
                    <a:pt x="294680" y="565199"/>
                    <a:pt x="199430" y="414069"/>
                  </a:cubicBezTo>
                  <a:cubicBezTo>
                    <a:pt x="128310" y="299769"/>
                    <a:pt x="24170" y="182929"/>
                    <a:pt x="5120" y="118159"/>
                  </a:cubicBezTo>
                  <a:cubicBezTo>
                    <a:pt x="-2500" y="91489"/>
                    <a:pt x="-1230" y="73709"/>
                    <a:pt x="6390" y="55929"/>
                  </a:cubicBezTo>
                  <a:cubicBezTo>
                    <a:pt x="14010" y="36879"/>
                    <a:pt x="31790" y="17829"/>
                    <a:pt x="49570" y="8939"/>
                  </a:cubicBezTo>
                  <a:cubicBezTo>
                    <a:pt x="66080" y="49"/>
                    <a:pt x="92750" y="-2491"/>
                    <a:pt x="111800" y="2589"/>
                  </a:cubicBezTo>
                  <a:cubicBezTo>
                    <a:pt x="130850" y="7669"/>
                    <a:pt x="162600" y="39419"/>
                    <a:pt x="162600" y="3941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7" id="487"/>
          <p:cNvGrpSpPr/>
          <p:nvPr/>
        </p:nvGrpSpPr>
        <p:grpSpPr>
          <a:xfrm rot="0">
            <a:off x="2735580" y="2476500"/>
            <a:ext cx="477203" cy="923925"/>
            <a:chOff x="0" y="0"/>
            <a:chExt cx="636270" cy="1231900"/>
          </a:xfrm>
        </p:grpSpPr>
        <p:sp>
          <p:nvSpPr>
            <p:cNvPr name="Freeform 488" id="488"/>
            <p:cNvSpPr/>
            <p:nvPr/>
          </p:nvSpPr>
          <p:spPr>
            <a:xfrm flipH="false" flipV="false" rot="0">
              <a:off x="50159" y="50139"/>
              <a:ext cx="536581" cy="1131099"/>
            </a:xfrm>
            <a:custGeom>
              <a:avLst/>
              <a:gdLst/>
              <a:ahLst/>
              <a:cxnLst/>
              <a:rect r="r" b="b" t="t" l="l"/>
              <a:pathLst>
                <a:path h="1131099" w="536581">
                  <a:moveTo>
                    <a:pt x="361321" y="1059841"/>
                  </a:moveTo>
                  <a:cubicBezTo>
                    <a:pt x="249561" y="622961"/>
                    <a:pt x="9531" y="200051"/>
                    <a:pt x="641" y="97181"/>
                  </a:cubicBezTo>
                  <a:cubicBezTo>
                    <a:pt x="-1899" y="69241"/>
                    <a:pt x="3181" y="56541"/>
                    <a:pt x="14611" y="41301"/>
                  </a:cubicBezTo>
                  <a:cubicBezTo>
                    <a:pt x="27311" y="23521"/>
                    <a:pt x="62871" y="3201"/>
                    <a:pt x="85731" y="661"/>
                  </a:cubicBezTo>
                  <a:cubicBezTo>
                    <a:pt x="104781" y="-1879"/>
                    <a:pt x="126371" y="5741"/>
                    <a:pt x="140341" y="17171"/>
                  </a:cubicBezTo>
                  <a:cubicBezTo>
                    <a:pt x="155581" y="27331"/>
                    <a:pt x="168281" y="45111"/>
                    <a:pt x="174631" y="62891"/>
                  </a:cubicBezTo>
                  <a:cubicBezTo>
                    <a:pt x="179711" y="79401"/>
                    <a:pt x="180981" y="102261"/>
                    <a:pt x="173361" y="118771"/>
                  </a:cubicBezTo>
                  <a:cubicBezTo>
                    <a:pt x="163201" y="140361"/>
                    <a:pt x="132721" y="168301"/>
                    <a:pt x="111131" y="174651"/>
                  </a:cubicBezTo>
                  <a:cubicBezTo>
                    <a:pt x="93351" y="181001"/>
                    <a:pt x="71761" y="179731"/>
                    <a:pt x="55251" y="170841"/>
                  </a:cubicBezTo>
                  <a:cubicBezTo>
                    <a:pt x="33661" y="160681"/>
                    <a:pt x="6991" y="130201"/>
                    <a:pt x="1911" y="106071"/>
                  </a:cubicBezTo>
                  <a:cubicBezTo>
                    <a:pt x="-3169" y="81941"/>
                    <a:pt x="10801" y="43841"/>
                    <a:pt x="26041" y="26061"/>
                  </a:cubicBezTo>
                  <a:cubicBezTo>
                    <a:pt x="38741" y="12091"/>
                    <a:pt x="59061" y="3201"/>
                    <a:pt x="76841" y="661"/>
                  </a:cubicBezTo>
                  <a:cubicBezTo>
                    <a:pt x="94621" y="-1879"/>
                    <a:pt x="117481" y="3201"/>
                    <a:pt x="132721" y="10821"/>
                  </a:cubicBezTo>
                  <a:cubicBezTo>
                    <a:pt x="147961" y="19711"/>
                    <a:pt x="154311" y="28601"/>
                    <a:pt x="170821" y="54001"/>
                  </a:cubicBezTo>
                  <a:cubicBezTo>
                    <a:pt x="229241" y="144171"/>
                    <a:pt x="422281" y="584861"/>
                    <a:pt x="480701" y="765201"/>
                  </a:cubicBezTo>
                  <a:cubicBezTo>
                    <a:pt x="513721" y="870611"/>
                    <a:pt x="530231" y="973481"/>
                    <a:pt x="535311" y="1023011"/>
                  </a:cubicBezTo>
                  <a:cubicBezTo>
                    <a:pt x="536581" y="1043331"/>
                    <a:pt x="537851" y="1052221"/>
                    <a:pt x="534041" y="1066191"/>
                  </a:cubicBezTo>
                  <a:cubicBezTo>
                    <a:pt x="530231" y="1078891"/>
                    <a:pt x="523881" y="1092861"/>
                    <a:pt x="512451" y="1103021"/>
                  </a:cubicBezTo>
                  <a:cubicBezTo>
                    <a:pt x="499751" y="1115721"/>
                    <a:pt x="475621" y="1128421"/>
                    <a:pt x="455301" y="1130961"/>
                  </a:cubicBezTo>
                  <a:cubicBezTo>
                    <a:pt x="436251" y="1132231"/>
                    <a:pt x="410851" y="1124611"/>
                    <a:pt x="395611" y="1113181"/>
                  </a:cubicBezTo>
                  <a:cubicBezTo>
                    <a:pt x="379101" y="1101751"/>
                    <a:pt x="361321" y="1059841"/>
                    <a:pt x="361321" y="105984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9" id="489"/>
          <p:cNvGrpSpPr/>
          <p:nvPr/>
        </p:nvGrpSpPr>
        <p:grpSpPr>
          <a:xfrm rot="0">
            <a:off x="2773680" y="2510790"/>
            <a:ext cx="441960" cy="864870"/>
            <a:chOff x="0" y="0"/>
            <a:chExt cx="589280" cy="1153160"/>
          </a:xfrm>
        </p:grpSpPr>
        <p:sp>
          <p:nvSpPr>
            <p:cNvPr name="Freeform 490" id="490"/>
            <p:cNvSpPr/>
            <p:nvPr/>
          </p:nvSpPr>
          <p:spPr>
            <a:xfrm flipH="false" flipV="false" rot="0">
              <a:off x="50464" y="47829"/>
              <a:ext cx="492144" cy="1056556"/>
            </a:xfrm>
            <a:custGeom>
              <a:avLst/>
              <a:gdLst/>
              <a:ahLst/>
              <a:cxnLst/>
              <a:rect r="r" b="b" t="t" l="l"/>
              <a:pathLst>
                <a:path h="1056556" w="492144">
                  <a:moveTo>
                    <a:pt x="320376" y="998651"/>
                  </a:moveTo>
                  <a:cubicBezTo>
                    <a:pt x="336" y="62661"/>
                    <a:pt x="6686" y="51231"/>
                    <a:pt x="18116" y="37261"/>
                  </a:cubicBezTo>
                  <a:cubicBezTo>
                    <a:pt x="28276" y="23291"/>
                    <a:pt x="44786" y="8051"/>
                    <a:pt x="63836" y="4241"/>
                  </a:cubicBezTo>
                  <a:cubicBezTo>
                    <a:pt x="86696" y="-839"/>
                    <a:pt x="127336" y="8051"/>
                    <a:pt x="145116" y="20751"/>
                  </a:cubicBezTo>
                  <a:cubicBezTo>
                    <a:pt x="161626" y="32181"/>
                    <a:pt x="171786" y="51231"/>
                    <a:pt x="175596" y="69011"/>
                  </a:cubicBezTo>
                  <a:cubicBezTo>
                    <a:pt x="180676" y="86791"/>
                    <a:pt x="178136" y="109651"/>
                    <a:pt x="170516" y="124891"/>
                  </a:cubicBezTo>
                  <a:cubicBezTo>
                    <a:pt x="164166" y="141401"/>
                    <a:pt x="150196" y="159181"/>
                    <a:pt x="132416" y="166801"/>
                  </a:cubicBezTo>
                  <a:cubicBezTo>
                    <a:pt x="112096" y="176961"/>
                    <a:pt x="70186" y="178231"/>
                    <a:pt x="49866" y="169341"/>
                  </a:cubicBezTo>
                  <a:cubicBezTo>
                    <a:pt x="32086" y="161721"/>
                    <a:pt x="16846" y="145211"/>
                    <a:pt x="9226" y="128701"/>
                  </a:cubicBezTo>
                  <a:cubicBezTo>
                    <a:pt x="1606" y="112191"/>
                    <a:pt x="-3474" y="90601"/>
                    <a:pt x="2876" y="72821"/>
                  </a:cubicBezTo>
                  <a:cubicBezTo>
                    <a:pt x="9226" y="49961"/>
                    <a:pt x="34626" y="18211"/>
                    <a:pt x="54946" y="8051"/>
                  </a:cubicBezTo>
                  <a:cubicBezTo>
                    <a:pt x="71456" y="-839"/>
                    <a:pt x="93046" y="-2109"/>
                    <a:pt x="112096" y="2971"/>
                  </a:cubicBezTo>
                  <a:cubicBezTo>
                    <a:pt x="133686" y="10591"/>
                    <a:pt x="150196" y="24561"/>
                    <a:pt x="173056" y="60121"/>
                  </a:cubicBezTo>
                  <a:cubicBezTo>
                    <a:pt x="250526" y="175691"/>
                    <a:pt x="467696" y="814501"/>
                    <a:pt x="488016" y="938961"/>
                  </a:cubicBezTo>
                  <a:cubicBezTo>
                    <a:pt x="493096" y="971981"/>
                    <a:pt x="494366" y="983411"/>
                    <a:pt x="486746" y="1002461"/>
                  </a:cubicBezTo>
                  <a:cubicBezTo>
                    <a:pt x="479126" y="1020241"/>
                    <a:pt x="461346" y="1039291"/>
                    <a:pt x="443566" y="1048181"/>
                  </a:cubicBezTo>
                  <a:cubicBezTo>
                    <a:pt x="427056" y="1057071"/>
                    <a:pt x="399116" y="1058341"/>
                    <a:pt x="381336" y="1054531"/>
                  </a:cubicBezTo>
                  <a:cubicBezTo>
                    <a:pt x="367366" y="1051991"/>
                    <a:pt x="354666" y="1044371"/>
                    <a:pt x="344506" y="1034211"/>
                  </a:cubicBezTo>
                  <a:cubicBezTo>
                    <a:pt x="334346" y="1025321"/>
                    <a:pt x="320376" y="998651"/>
                    <a:pt x="320376" y="99865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1" id="491"/>
          <p:cNvGrpSpPr/>
          <p:nvPr/>
        </p:nvGrpSpPr>
        <p:grpSpPr>
          <a:xfrm rot="0">
            <a:off x="2747962" y="2555558"/>
            <a:ext cx="487680" cy="922020"/>
            <a:chOff x="0" y="0"/>
            <a:chExt cx="650240" cy="1229360"/>
          </a:xfrm>
        </p:grpSpPr>
        <p:sp>
          <p:nvSpPr>
            <p:cNvPr name="Freeform 492" id="492"/>
            <p:cNvSpPr/>
            <p:nvPr/>
          </p:nvSpPr>
          <p:spPr>
            <a:xfrm flipH="false" flipV="false" rot="0">
              <a:off x="48525" y="48098"/>
              <a:ext cx="550062" cy="1129898"/>
            </a:xfrm>
            <a:custGeom>
              <a:avLst/>
              <a:gdLst/>
              <a:ahLst/>
              <a:cxnLst/>
              <a:rect r="r" b="b" t="t" l="l"/>
              <a:pathLst>
                <a:path h="1129898" w="550062">
                  <a:moveTo>
                    <a:pt x="375655" y="1060612"/>
                  </a:moveTo>
                  <a:cubicBezTo>
                    <a:pt x="275325" y="652942"/>
                    <a:pt x="229605" y="544992"/>
                    <a:pt x="178805" y="438312"/>
                  </a:cubicBezTo>
                  <a:cubicBezTo>
                    <a:pt x="128005" y="326552"/>
                    <a:pt x="13705" y="171612"/>
                    <a:pt x="2275" y="105572"/>
                  </a:cubicBezTo>
                  <a:cubicBezTo>
                    <a:pt x="-2805" y="80172"/>
                    <a:pt x="1005" y="64932"/>
                    <a:pt x="9895" y="48422"/>
                  </a:cubicBezTo>
                  <a:cubicBezTo>
                    <a:pt x="17515" y="33182"/>
                    <a:pt x="31485" y="15402"/>
                    <a:pt x="49265" y="9052"/>
                  </a:cubicBezTo>
                  <a:cubicBezTo>
                    <a:pt x="70855" y="162"/>
                    <a:pt x="111495" y="1432"/>
                    <a:pt x="133085" y="10322"/>
                  </a:cubicBezTo>
                  <a:cubicBezTo>
                    <a:pt x="149595" y="19212"/>
                    <a:pt x="163565" y="36992"/>
                    <a:pt x="171185" y="53502"/>
                  </a:cubicBezTo>
                  <a:cubicBezTo>
                    <a:pt x="177535" y="70012"/>
                    <a:pt x="181345" y="91602"/>
                    <a:pt x="174995" y="109382"/>
                  </a:cubicBezTo>
                  <a:cubicBezTo>
                    <a:pt x="167375" y="132242"/>
                    <a:pt x="140705" y="161452"/>
                    <a:pt x="119115" y="171612"/>
                  </a:cubicBezTo>
                  <a:cubicBezTo>
                    <a:pt x="102605" y="179232"/>
                    <a:pt x="81015" y="180502"/>
                    <a:pt x="63235" y="172882"/>
                  </a:cubicBezTo>
                  <a:cubicBezTo>
                    <a:pt x="41645" y="165262"/>
                    <a:pt x="11165" y="137322"/>
                    <a:pt x="3545" y="114462"/>
                  </a:cubicBezTo>
                  <a:cubicBezTo>
                    <a:pt x="-2805" y="91602"/>
                    <a:pt x="7355" y="52232"/>
                    <a:pt x="20055" y="33182"/>
                  </a:cubicBezTo>
                  <a:cubicBezTo>
                    <a:pt x="30215" y="16672"/>
                    <a:pt x="50535" y="6512"/>
                    <a:pt x="67045" y="2702"/>
                  </a:cubicBezTo>
                  <a:cubicBezTo>
                    <a:pt x="84825" y="-2378"/>
                    <a:pt x="107685" y="162"/>
                    <a:pt x="124195" y="6512"/>
                  </a:cubicBezTo>
                  <a:cubicBezTo>
                    <a:pt x="140705" y="14132"/>
                    <a:pt x="149595" y="23022"/>
                    <a:pt x="166105" y="44612"/>
                  </a:cubicBezTo>
                  <a:cubicBezTo>
                    <a:pt x="209285" y="97952"/>
                    <a:pt x="291835" y="260512"/>
                    <a:pt x="345175" y="372272"/>
                  </a:cubicBezTo>
                  <a:cubicBezTo>
                    <a:pt x="397245" y="485302"/>
                    <a:pt x="446775" y="607222"/>
                    <a:pt x="482335" y="721522"/>
                  </a:cubicBezTo>
                  <a:cubicBezTo>
                    <a:pt x="512815" y="823122"/>
                    <a:pt x="547105" y="959012"/>
                    <a:pt x="549645" y="1021242"/>
                  </a:cubicBezTo>
                  <a:cubicBezTo>
                    <a:pt x="550915" y="1050452"/>
                    <a:pt x="549645" y="1066962"/>
                    <a:pt x="540755" y="1083472"/>
                  </a:cubicBezTo>
                  <a:cubicBezTo>
                    <a:pt x="530595" y="1101252"/>
                    <a:pt x="509005" y="1117762"/>
                    <a:pt x="492495" y="1125382"/>
                  </a:cubicBezTo>
                  <a:cubicBezTo>
                    <a:pt x="478525" y="1130462"/>
                    <a:pt x="463285" y="1130462"/>
                    <a:pt x="449315" y="1129192"/>
                  </a:cubicBezTo>
                  <a:cubicBezTo>
                    <a:pt x="436615" y="1126652"/>
                    <a:pt x="421375" y="1122842"/>
                    <a:pt x="409945" y="1112682"/>
                  </a:cubicBezTo>
                  <a:cubicBezTo>
                    <a:pt x="395975" y="1101252"/>
                    <a:pt x="375655" y="1060612"/>
                    <a:pt x="375655" y="106061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3" id="493"/>
          <p:cNvGrpSpPr/>
          <p:nvPr/>
        </p:nvGrpSpPr>
        <p:grpSpPr>
          <a:xfrm rot="0">
            <a:off x="2620328" y="2454592"/>
            <a:ext cx="583882" cy="1093470"/>
            <a:chOff x="0" y="0"/>
            <a:chExt cx="778510" cy="1457960"/>
          </a:xfrm>
        </p:grpSpPr>
        <p:sp>
          <p:nvSpPr>
            <p:cNvPr name="Freeform 494" id="494"/>
            <p:cNvSpPr/>
            <p:nvPr/>
          </p:nvSpPr>
          <p:spPr>
            <a:xfrm flipH="false" flipV="false" rot="0">
              <a:off x="50364" y="50694"/>
              <a:ext cx="676254" cy="1357022"/>
            </a:xfrm>
            <a:custGeom>
              <a:avLst/>
              <a:gdLst/>
              <a:ahLst/>
              <a:cxnLst/>
              <a:rect r="r" b="b" t="t" l="l"/>
              <a:pathLst>
                <a:path h="1357022" w="676254">
                  <a:moveTo>
                    <a:pt x="500816" y="1290426"/>
                  </a:moveTo>
                  <a:cubicBezTo>
                    <a:pt x="371276" y="806556"/>
                    <a:pt x="328096" y="698606"/>
                    <a:pt x="269676" y="575416"/>
                  </a:cubicBezTo>
                  <a:cubicBezTo>
                    <a:pt x="198556" y="428096"/>
                    <a:pt x="13136" y="200766"/>
                    <a:pt x="1706" y="108056"/>
                  </a:cubicBezTo>
                  <a:cubicBezTo>
                    <a:pt x="-2104" y="71226"/>
                    <a:pt x="8056" y="44556"/>
                    <a:pt x="24566" y="26776"/>
                  </a:cubicBezTo>
                  <a:cubicBezTo>
                    <a:pt x="41076" y="8996"/>
                    <a:pt x="80446" y="-1164"/>
                    <a:pt x="103306" y="106"/>
                  </a:cubicBezTo>
                  <a:cubicBezTo>
                    <a:pt x="122356" y="2646"/>
                    <a:pt x="141406" y="14076"/>
                    <a:pt x="154106" y="26776"/>
                  </a:cubicBezTo>
                  <a:cubicBezTo>
                    <a:pt x="165536" y="40746"/>
                    <a:pt x="176966" y="59796"/>
                    <a:pt x="176966" y="78846"/>
                  </a:cubicBezTo>
                  <a:cubicBezTo>
                    <a:pt x="178236" y="101706"/>
                    <a:pt x="162996" y="139806"/>
                    <a:pt x="146486" y="156316"/>
                  </a:cubicBezTo>
                  <a:cubicBezTo>
                    <a:pt x="132516" y="170286"/>
                    <a:pt x="112196" y="176636"/>
                    <a:pt x="93146" y="176636"/>
                  </a:cubicBezTo>
                  <a:cubicBezTo>
                    <a:pt x="75366" y="177906"/>
                    <a:pt x="53776" y="174096"/>
                    <a:pt x="38536" y="162666"/>
                  </a:cubicBezTo>
                  <a:cubicBezTo>
                    <a:pt x="20756" y="147426"/>
                    <a:pt x="1706" y="111866"/>
                    <a:pt x="436" y="89006"/>
                  </a:cubicBezTo>
                  <a:cubicBezTo>
                    <a:pt x="-2104" y="69956"/>
                    <a:pt x="6786" y="48366"/>
                    <a:pt x="18216" y="34396"/>
                  </a:cubicBezTo>
                  <a:cubicBezTo>
                    <a:pt x="29646" y="20426"/>
                    <a:pt x="46156" y="6456"/>
                    <a:pt x="65206" y="2646"/>
                  </a:cubicBezTo>
                  <a:cubicBezTo>
                    <a:pt x="88066" y="-1164"/>
                    <a:pt x="117276" y="-1164"/>
                    <a:pt x="146486" y="20426"/>
                  </a:cubicBezTo>
                  <a:cubicBezTo>
                    <a:pt x="223956" y="77576"/>
                    <a:pt x="358576" y="354436"/>
                    <a:pt x="434776" y="509376"/>
                  </a:cubicBezTo>
                  <a:cubicBezTo>
                    <a:pt x="498276" y="638916"/>
                    <a:pt x="541456" y="755756"/>
                    <a:pt x="582096" y="882756"/>
                  </a:cubicBezTo>
                  <a:cubicBezTo>
                    <a:pt x="621466" y="1008486"/>
                    <a:pt x="679886" y="1196446"/>
                    <a:pt x="676076" y="1267566"/>
                  </a:cubicBezTo>
                  <a:cubicBezTo>
                    <a:pt x="673536" y="1296776"/>
                    <a:pt x="667186" y="1312016"/>
                    <a:pt x="653216" y="1327256"/>
                  </a:cubicBezTo>
                  <a:cubicBezTo>
                    <a:pt x="640516" y="1342496"/>
                    <a:pt x="617656" y="1353926"/>
                    <a:pt x="598606" y="1356466"/>
                  </a:cubicBezTo>
                  <a:cubicBezTo>
                    <a:pt x="578286" y="1359006"/>
                    <a:pt x="552886" y="1352656"/>
                    <a:pt x="536376" y="1341226"/>
                  </a:cubicBezTo>
                  <a:cubicBezTo>
                    <a:pt x="519866" y="1331066"/>
                    <a:pt x="500816" y="1290426"/>
                    <a:pt x="500816" y="129042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5" id="495"/>
          <p:cNvGrpSpPr/>
          <p:nvPr/>
        </p:nvGrpSpPr>
        <p:grpSpPr>
          <a:xfrm rot="0">
            <a:off x="2548890" y="2256472"/>
            <a:ext cx="676275" cy="1143000"/>
            <a:chOff x="0" y="0"/>
            <a:chExt cx="901700" cy="1524000"/>
          </a:xfrm>
        </p:grpSpPr>
        <p:sp>
          <p:nvSpPr>
            <p:cNvPr name="Freeform 496" id="496"/>
            <p:cNvSpPr/>
            <p:nvPr/>
          </p:nvSpPr>
          <p:spPr>
            <a:xfrm flipH="false" flipV="false" rot="0">
              <a:off x="49741" y="50607"/>
              <a:ext cx="801159" cy="1423240"/>
            </a:xfrm>
            <a:custGeom>
              <a:avLst/>
              <a:gdLst/>
              <a:ahLst/>
              <a:cxnLst/>
              <a:rect r="r" b="b" t="t" l="l"/>
              <a:pathLst>
                <a:path h="1423240" w="801159">
                  <a:moveTo>
                    <a:pt x="627169" y="1360363"/>
                  </a:moveTo>
                  <a:cubicBezTo>
                    <a:pt x="402379" y="707583"/>
                    <a:pt x="326179" y="604713"/>
                    <a:pt x="252519" y="486603"/>
                  </a:cubicBezTo>
                  <a:cubicBezTo>
                    <a:pt x="173779" y="362143"/>
                    <a:pt x="23919" y="184343"/>
                    <a:pt x="3599" y="113223"/>
                  </a:cubicBezTo>
                  <a:cubicBezTo>
                    <a:pt x="-2751" y="86553"/>
                    <a:pt x="-211" y="72583"/>
                    <a:pt x="7409" y="56073"/>
                  </a:cubicBezTo>
                  <a:cubicBezTo>
                    <a:pt x="13759" y="39563"/>
                    <a:pt x="28999" y="21783"/>
                    <a:pt x="44239" y="12893"/>
                  </a:cubicBezTo>
                  <a:cubicBezTo>
                    <a:pt x="59479" y="4003"/>
                    <a:pt x="81069" y="-1077"/>
                    <a:pt x="98849" y="193"/>
                  </a:cubicBezTo>
                  <a:cubicBezTo>
                    <a:pt x="116629" y="2733"/>
                    <a:pt x="138219" y="11623"/>
                    <a:pt x="150919" y="24323"/>
                  </a:cubicBezTo>
                  <a:cubicBezTo>
                    <a:pt x="163619" y="37023"/>
                    <a:pt x="176319" y="56073"/>
                    <a:pt x="177589" y="73853"/>
                  </a:cubicBezTo>
                  <a:cubicBezTo>
                    <a:pt x="178859" y="97983"/>
                    <a:pt x="166159" y="136083"/>
                    <a:pt x="150919" y="153863"/>
                  </a:cubicBezTo>
                  <a:cubicBezTo>
                    <a:pt x="138219" y="167833"/>
                    <a:pt x="117899" y="176723"/>
                    <a:pt x="98849" y="176723"/>
                  </a:cubicBezTo>
                  <a:cubicBezTo>
                    <a:pt x="75989" y="177993"/>
                    <a:pt x="37889" y="162753"/>
                    <a:pt x="21379" y="146243"/>
                  </a:cubicBezTo>
                  <a:cubicBezTo>
                    <a:pt x="8679" y="133543"/>
                    <a:pt x="2329" y="111953"/>
                    <a:pt x="1059" y="94173"/>
                  </a:cubicBezTo>
                  <a:cubicBezTo>
                    <a:pt x="-211" y="76393"/>
                    <a:pt x="6139" y="53533"/>
                    <a:pt x="16299" y="39563"/>
                  </a:cubicBezTo>
                  <a:cubicBezTo>
                    <a:pt x="26459" y="24323"/>
                    <a:pt x="42969" y="9083"/>
                    <a:pt x="60749" y="4003"/>
                  </a:cubicBezTo>
                  <a:cubicBezTo>
                    <a:pt x="83609" y="-1077"/>
                    <a:pt x="112819" y="-1077"/>
                    <a:pt x="143299" y="17973"/>
                  </a:cubicBezTo>
                  <a:cubicBezTo>
                    <a:pt x="214419" y="63693"/>
                    <a:pt x="323639" y="268163"/>
                    <a:pt x="404919" y="396433"/>
                  </a:cubicBezTo>
                  <a:cubicBezTo>
                    <a:pt x="486199" y="522163"/>
                    <a:pt x="566209" y="637733"/>
                    <a:pt x="629709" y="781243"/>
                  </a:cubicBezTo>
                  <a:cubicBezTo>
                    <a:pt x="700829" y="945073"/>
                    <a:pt x="801159" y="1239713"/>
                    <a:pt x="801159" y="1331153"/>
                  </a:cubicBezTo>
                  <a:cubicBezTo>
                    <a:pt x="801159" y="1360363"/>
                    <a:pt x="793539" y="1375603"/>
                    <a:pt x="780839" y="1390843"/>
                  </a:cubicBezTo>
                  <a:cubicBezTo>
                    <a:pt x="769409" y="1406083"/>
                    <a:pt x="746549" y="1418783"/>
                    <a:pt x="727499" y="1422593"/>
                  </a:cubicBezTo>
                  <a:cubicBezTo>
                    <a:pt x="707179" y="1425133"/>
                    <a:pt x="681779" y="1420053"/>
                    <a:pt x="665269" y="1409893"/>
                  </a:cubicBezTo>
                  <a:cubicBezTo>
                    <a:pt x="648759" y="1399733"/>
                    <a:pt x="627169" y="1360363"/>
                    <a:pt x="627169" y="136036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7" id="497"/>
          <p:cNvGrpSpPr/>
          <p:nvPr/>
        </p:nvGrpSpPr>
        <p:grpSpPr>
          <a:xfrm rot="0">
            <a:off x="2680335" y="2389822"/>
            <a:ext cx="566738" cy="1121092"/>
            <a:chOff x="0" y="0"/>
            <a:chExt cx="755650" cy="1494790"/>
          </a:xfrm>
        </p:grpSpPr>
        <p:sp>
          <p:nvSpPr>
            <p:cNvPr name="Freeform 498" id="498"/>
            <p:cNvSpPr/>
            <p:nvPr/>
          </p:nvSpPr>
          <p:spPr>
            <a:xfrm flipH="false" flipV="false" rot="0">
              <a:off x="49813" y="48487"/>
              <a:ext cx="657252" cy="1394233"/>
            </a:xfrm>
            <a:custGeom>
              <a:avLst/>
              <a:gdLst/>
              <a:ahLst/>
              <a:cxnLst/>
              <a:rect r="r" b="b" t="t" l="l"/>
              <a:pathLst>
                <a:path h="1394233" w="657252">
                  <a:moveTo>
                    <a:pt x="478507" y="1316763"/>
                  </a:moveTo>
                  <a:cubicBezTo>
                    <a:pt x="408657" y="888773"/>
                    <a:pt x="359127" y="760503"/>
                    <a:pt x="313407" y="653823"/>
                  </a:cubicBezTo>
                  <a:cubicBezTo>
                    <a:pt x="274037" y="559843"/>
                    <a:pt x="233397" y="483643"/>
                    <a:pt x="185137" y="397283"/>
                  </a:cubicBezTo>
                  <a:cubicBezTo>
                    <a:pt x="131797" y="303303"/>
                    <a:pt x="18767" y="171223"/>
                    <a:pt x="3527" y="111533"/>
                  </a:cubicBezTo>
                  <a:cubicBezTo>
                    <a:pt x="-2823" y="86133"/>
                    <a:pt x="-283" y="70893"/>
                    <a:pt x="8607" y="54383"/>
                  </a:cubicBezTo>
                  <a:cubicBezTo>
                    <a:pt x="18767" y="34063"/>
                    <a:pt x="50517" y="8663"/>
                    <a:pt x="72107" y="2313"/>
                  </a:cubicBezTo>
                  <a:cubicBezTo>
                    <a:pt x="91157" y="-2767"/>
                    <a:pt x="112747" y="1043"/>
                    <a:pt x="129257" y="8663"/>
                  </a:cubicBezTo>
                  <a:cubicBezTo>
                    <a:pt x="144497" y="17553"/>
                    <a:pt x="162277" y="31523"/>
                    <a:pt x="169897" y="49303"/>
                  </a:cubicBezTo>
                  <a:cubicBezTo>
                    <a:pt x="177517" y="70893"/>
                    <a:pt x="180057" y="110263"/>
                    <a:pt x="167357" y="131853"/>
                  </a:cubicBezTo>
                  <a:cubicBezTo>
                    <a:pt x="155927" y="153443"/>
                    <a:pt x="122907" y="175033"/>
                    <a:pt x="97507" y="177573"/>
                  </a:cubicBezTo>
                  <a:cubicBezTo>
                    <a:pt x="73377" y="180113"/>
                    <a:pt x="36547" y="162333"/>
                    <a:pt x="21307" y="145823"/>
                  </a:cubicBezTo>
                  <a:cubicBezTo>
                    <a:pt x="7337" y="131853"/>
                    <a:pt x="2257" y="110263"/>
                    <a:pt x="987" y="92483"/>
                  </a:cubicBezTo>
                  <a:cubicBezTo>
                    <a:pt x="987" y="74703"/>
                    <a:pt x="7337" y="51843"/>
                    <a:pt x="17497" y="37873"/>
                  </a:cubicBezTo>
                  <a:cubicBezTo>
                    <a:pt x="27657" y="22633"/>
                    <a:pt x="44167" y="8663"/>
                    <a:pt x="63217" y="4853"/>
                  </a:cubicBezTo>
                  <a:cubicBezTo>
                    <a:pt x="86077" y="-227"/>
                    <a:pt x="116557" y="-227"/>
                    <a:pt x="145767" y="18823"/>
                  </a:cubicBezTo>
                  <a:cubicBezTo>
                    <a:pt x="205457" y="58193"/>
                    <a:pt x="286737" y="218213"/>
                    <a:pt x="343887" y="317273"/>
                  </a:cubicBezTo>
                  <a:cubicBezTo>
                    <a:pt x="397227" y="409983"/>
                    <a:pt x="439137" y="493803"/>
                    <a:pt x="481047" y="595403"/>
                  </a:cubicBezTo>
                  <a:cubicBezTo>
                    <a:pt x="529307" y="710973"/>
                    <a:pt x="583917" y="854483"/>
                    <a:pt x="613127" y="980213"/>
                  </a:cubicBezTo>
                  <a:cubicBezTo>
                    <a:pt x="638527" y="1094513"/>
                    <a:pt x="665197" y="1251993"/>
                    <a:pt x="655037" y="1315493"/>
                  </a:cubicBezTo>
                  <a:cubicBezTo>
                    <a:pt x="649957" y="1343433"/>
                    <a:pt x="639797" y="1358673"/>
                    <a:pt x="625827" y="1371373"/>
                  </a:cubicBezTo>
                  <a:cubicBezTo>
                    <a:pt x="610587" y="1385343"/>
                    <a:pt x="586457" y="1394233"/>
                    <a:pt x="567407" y="1394233"/>
                  </a:cubicBezTo>
                  <a:cubicBezTo>
                    <a:pt x="547087" y="1394233"/>
                    <a:pt x="522957" y="1385343"/>
                    <a:pt x="507717" y="1372643"/>
                  </a:cubicBezTo>
                  <a:cubicBezTo>
                    <a:pt x="492477" y="1359943"/>
                    <a:pt x="478507" y="1316763"/>
                    <a:pt x="478507" y="131676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9" id="499"/>
          <p:cNvGrpSpPr/>
          <p:nvPr/>
        </p:nvGrpSpPr>
        <p:grpSpPr>
          <a:xfrm rot="0">
            <a:off x="2446020" y="2263140"/>
            <a:ext cx="815340" cy="1184910"/>
            <a:chOff x="0" y="0"/>
            <a:chExt cx="1087120" cy="1579880"/>
          </a:xfrm>
        </p:grpSpPr>
        <p:sp>
          <p:nvSpPr>
            <p:cNvPr name="Freeform 500" id="500"/>
            <p:cNvSpPr/>
            <p:nvPr/>
          </p:nvSpPr>
          <p:spPr>
            <a:xfrm flipH="false" flipV="false" rot="0">
              <a:off x="46998" y="48521"/>
              <a:ext cx="990958" cy="1481707"/>
            </a:xfrm>
            <a:custGeom>
              <a:avLst/>
              <a:gdLst/>
              <a:ahLst/>
              <a:cxnLst/>
              <a:rect r="r" b="b" t="t" l="l"/>
              <a:pathLst>
                <a:path h="1481707" w="990958">
                  <a:moveTo>
                    <a:pt x="819142" y="1420869"/>
                  </a:moveTo>
                  <a:cubicBezTo>
                    <a:pt x="604512" y="890009"/>
                    <a:pt x="474972" y="681729"/>
                    <a:pt x="388612" y="557269"/>
                  </a:cubicBezTo>
                  <a:cubicBezTo>
                    <a:pt x="331462" y="474719"/>
                    <a:pt x="288282" y="427729"/>
                    <a:pt x="229862" y="361689"/>
                  </a:cubicBezTo>
                  <a:cubicBezTo>
                    <a:pt x="163822" y="285489"/>
                    <a:pt x="35552" y="181349"/>
                    <a:pt x="10152" y="128009"/>
                  </a:cubicBezTo>
                  <a:cubicBezTo>
                    <a:pt x="-1278" y="105149"/>
                    <a:pt x="-2548" y="89909"/>
                    <a:pt x="3802" y="70859"/>
                  </a:cubicBezTo>
                  <a:cubicBezTo>
                    <a:pt x="10152" y="49269"/>
                    <a:pt x="35552" y="17519"/>
                    <a:pt x="57142" y="7359"/>
                  </a:cubicBezTo>
                  <a:cubicBezTo>
                    <a:pt x="73652" y="-1531"/>
                    <a:pt x="96512" y="-1531"/>
                    <a:pt x="113022" y="3549"/>
                  </a:cubicBezTo>
                  <a:cubicBezTo>
                    <a:pt x="130802" y="8629"/>
                    <a:pt x="149852" y="18789"/>
                    <a:pt x="160012" y="35299"/>
                  </a:cubicBezTo>
                  <a:cubicBezTo>
                    <a:pt x="172712" y="54349"/>
                    <a:pt x="182872" y="93719"/>
                    <a:pt x="175252" y="116579"/>
                  </a:cubicBezTo>
                  <a:cubicBezTo>
                    <a:pt x="167632" y="140709"/>
                    <a:pt x="138422" y="168649"/>
                    <a:pt x="115562" y="174999"/>
                  </a:cubicBezTo>
                  <a:cubicBezTo>
                    <a:pt x="91432" y="181349"/>
                    <a:pt x="52062" y="171189"/>
                    <a:pt x="33012" y="157219"/>
                  </a:cubicBezTo>
                  <a:cubicBezTo>
                    <a:pt x="17772" y="147059"/>
                    <a:pt x="6342" y="128009"/>
                    <a:pt x="3802" y="108959"/>
                  </a:cubicBezTo>
                  <a:cubicBezTo>
                    <a:pt x="-8" y="86099"/>
                    <a:pt x="11422" y="46729"/>
                    <a:pt x="25392" y="28949"/>
                  </a:cubicBezTo>
                  <a:cubicBezTo>
                    <a:pt x="36822" y="13709"/>
                    <a:pt x="57142" y="4819"/>
                    <a:pt x="74922" y="2279"/>
                  </a:cubicBezTo>
                  <a:cubicBezTo>
                    <a:pt x="92702" y="-1531"/>
                    <a:pt x="109212" y="-1531"/>
                    <a:pt x="130802" y="9899"/>
                  </a:cubicBezTo>
                  <a:cubicBezTo>
                    <a:pt x="186682" y="39109"/>
                    <a:pt x="297172" y="169919"/>
                    <a:pt x="368292" y="249929"/>
                  </a:cubicBezTo>
                  <a:cubicBezTo>
                    <a:pt x="431792" y="321049"/>
                    <a:pt x="477512" y="374389"/>
                    <a:pt x="539742" y="463289"/>
                  </a:cubicBezTo>
                  <a:cubicBezTo>
                    <a:pt x="631182" y="595369"/>
                    <a:pt x="765802" y="813809"/>
                    <a:pt x="843272" y="976369"/>
                  </a:cubicBezTo>
                  <a:cubicBezTo>
                    <a:pt x="908042" y="1112259"/>
                    <a:pt x="976622" y="1291329"/>
                    <a:pt x="988052" y="1367529"/>
                  </a:cubicBezTo>
                  <a:cubicBezTo>
                    <a:pt x="991862" y="1396739"/>
                    <a:pt x="993132" y="1411979"/>
                    <a:pt x="984242" y="1429759"/>
                  </a:cubicBezTo>
                  <a:cubicBezTo>
                    <a:pt x="976622" y="1447539"/>
                    <a:pt x="957572" y="1466589"/>
                    <a:pt x="939792" y="1474209"/>
                  </a:cubicBezTo>
                  <a:cubicBezTo>
                    <a:pt x="922012" y="1483099"/>
                    <a:pt x="895342" y="1483099"/>
                    <a:pt x="877562" y="1479289"/>
                  </a:cubicBezTo>
                  <a:cubicBezTo>
                    <a:pt x="862322" y="1475479"/>
                    <a:pt x="850892" y="1466589"/>
                    <a:pt x="840732" y="1457699"/>
                  </a:cubicBezTo>
                  <a:cubicBezTo>
                    <a:pt x="830572" y="1447539"/>
                    <a:pt x="819142" y="1420869"/>
                    <a:pt x="819142" y="142086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1" id="501"/>
          <p:cNvGrpSpPr/>
          <p:nvPr/>
        </p:nvGrpSpPr>
        <p:grpSpPr>
          <a:xfrm rot="0">
            <a:off x="2368867" y="2294572"/>
            <a:ext cx="881062" cy="1154430"/>
            <a:chOff x="0" y="0"/>
            <a:chExt cx="1174750" cy="1539240"/>
          </a:xfrm>
        </p:grpSpPr>
        <p:sp>
          <p:nvSpPr>
            <p:cNvPr name="Freeform 502" id="502"/>
            <p:cNvSpPr/>
            <p:nvPr/>
          </p:nvSpPr>
          <p:spPr>
            <a:xfrm flipH="false" flipV="false" rot="0">
              <a:off x="48095" y="50639"/>
              <a:ext cx="1078558" cy="1438103"/>
            </a:xfrm>
            <a:custGeom>
              <a:avLst/>
              <a:gdLst/>
              <a:ahLst/>
              <a:cxnLst/>
              <a:rect r="r" b="b" t="t" l="l"/>
              <a:pathLst>
                <a:path h="1438103" w="1078558">
                  <a:moveTo>
                    <a:pt x="909485" y="1385731"/>
                  </a:moveTo>
                  <a:cubicBezTo>
                    <a:pt x="755815" y="1052991"/>
                    <a:pt x="715175" y="970441"/>
                    <a:pt x="661835" y="885351"/>
                  </a:cubicBezTo>
                  <a:cubicBezTo>
                    <a:pt x="600875" y="788831"/>
                    <a:pt x="538645" y="696121"/>
                    <a:pt x="452285" y="589441"/>
                  </a:cubicBezTo>
                  <a:cubicBezTo>
                    <a:pt x="335445" y="449741"/>
                    <a:pt x="49695" y="212251"/>
                    <a:pt x="9055" y="128431"/>
                  </a:cubicBezTo>
                  <a:cubicBezTo>
                    <a:pt x="-2375" y="103031"/>
                    <a:pt x="-1105" y="89061"/>
                    <a:pt x="2705" y="71281"/>
                  </a:cubicBezTo>
                  <a:cubicBezTo>
                    <a:pt x="6515" y="53501"/>
                    <a:pt x="17945" y="34451"/>
                    <a:pt x="30645" y="23021"/>
                  </a:cubicBezTo>
                  <a:cubicBezTo>
                    <a:pt x="44615" y="10321"/>
                    <a:pt x="64935" y="1431"/>
                    <a:pt x="83985" y="161"/>
                  </a:cubicBezTo>
                  <a:cubicBezTo>
                    <a:pt x="101765" y="-1109"/>
                    <a:pt x="123355" y="5241"/>
                    <a:pt x="138595" y="15401"/>
                  </a:cubicBezTo>
                  <a:cubicBezTo>
                    <a:pt x="153835" y="24291"/>
                    <a:pt x="169075" y="40801"/>
                    <a:pt x="172885" y="59851"/>
                  </a:cubicBezTo>
                  <a:cubicBezTo>
                    <a:pt x="179235" y="81441"/>
                    <a:pt x="175425" y="122081"/>
                    <a:pt x="161455" y="142401"/>
                  </a:cubicBezTo>
                  <a:cubicBezTo>
                    <a:pt x="146215" y="161451"/>
                    <a:pt x="109385" y="176691"/>
                    <a:pt x="86525" y="177961"/>
                  </a:cubicBezTo>
                  <a:cubicBezTo>
                    <a:pt x="67475" y="179231"/>
                    <a:pt x="47155" y="169071"/>
                    <a:pt x="33185" y="157641"/>
                  </a:cubicBezTo>
                  <a:cubicBezTo>
                    <a:pt x="19215" y="146211"/>
                    <a:pt x="7785" y="127161"/>
                    <a:pt x="2705" y="109381"/>
                  </a:cubicBezTo>
                  <a:cubicBezTo>
                    <a:pt x="-1105" y="92871"/>
                    <a:pt x="1435" y="70011"/>
                    <a:pt x="7785" y="53501"/>
                  </a:cubicBezTo>
                  <a:cubicBezTo>
                    <a:pt x="15405" y="36991"/>
                    <a:pt x="29375" y="19211"/>
                    <a:pt x="47155" y="11591"/>
                  </a:cubicBezTo>
                  <a:cubicBezTo>
                    <a:pt x="67475" y="1431"/>
                    <a:pt x="95415" y="-3649"/>
                    <a:pt x="129705" y="10321"/>
                  </a:cubicBezTo>
                  <a:cubicBezTo>
                    <a:pt x="228765" y="50961"/>
                    <a:pt x="473875" y="340521"/>
                    <a:pt x="597065" y="486571"/>
                  </a:cubicBezTo>
                  <a:cubicBezTo>
                    <a:pt x="689775" y="598331"/>
                    <a:pt x="754545" y="698661"/>
                    <a:pt x="818045" y="800261"/>
                  </a:cubicBezTo>
                  <a:cubicBezTo>
                    <a:pt x="873925" y="890431"/>
                    <a:pt x="917105" y="976791"/>
                    <a:pt x="959015" y="1064421"/>
                  </a:cubicBezTo>
                  <a:cubicBezTo>
                    <a:pt x="1000925" y="1148241"/>
                    <a:pt x="1058075" y="1257461"/>
                    <a:pt x="1072045" y="1313341"/>
                  </a:cubicBezTo>
                  <a:cubicBezTo>
                    <a:pt x="1078395" y="1340011"/>
                    <a:pt x="1080935" y="1357791"/>
                    <a:pt x="1075855" y="1376841"/>
                  </a:cubicBezTo>
                  <a:cubicBezTo>
                    <a:pt x="1069505" y="1394621"/>
                    <a:pt x="1052995" y="1416211"/>
                    <a:pt x="1036485" y="1426371"/>
                  </a:cubicBezTo>
                  <a:cubicBezTo>
                    <a:pt x="1019975" y="1436531"/>
                    <a:pt x="992035" y="1439071"/>
                    <a:pt x="974255" y="1437801"/>
                  </a:cubicBezTo>
                  <a:cubicBezTo>
                    <a:pt x="959015" y="1435261"/>
                    <a:pt x="946315" y="1428911"/>
                    <a:pt x="934885" y="1420021"/>
                  </a:cubicBezTo>
                  <a:cubicBezTo>
                    <a:pt x="924725" y="1411131"/>
                    <a:pt x="909485" y="1385731"/>
                    <a:pt x="909485" y="138573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3" id="503"/>
          <p:cNvGrpSpPr/>
          <p:nvPr/>
        </p:nvGrpSpPr>
        <p:grpSpPr>
          <a:xfrm rot="0">
            <a:off x="2485072" y="2067877"/>
            <a:ext cx="771525" cy="1453515"/>
            <a:chOff x="0" y="0"/>
            <a:chExt cx="1028700" cy="1938020"/>
          </a:xfrm>
        </p:grpSpPr>
        <p:sp>
          <p:nvSpPr>
            <p:cNvPr name="Freeform 504" id="504"/>
            <p:cNvSpPr/>
            <p:nvPr/>
          </p:nvSpPr>
          <p:spPr>
            <a:xfrm flipH="false" flipV="false" rot="0">
              <a:off x="47647" y="46185"/>
              <a:ext cx="931686" cy="1841371"/>
            </a:xfrm>
            <a:custGeom>
              <a:avLst/>
              <a:gdLst/>
              <a:ahLst/>
              <a:cxnLst/>
              <a:rect r="r" b="b" t="t" l="l"/>
              <a:pathLst>
                <a:path h="1841371" w="931686">
                  <a:moveTo>
                    <a:pt x="166983" y="46525"/>
                  </a:moveTo>
                  <a:cubicBezTo>
                    <a:pt x="507343" y="691685"/>
                    <a:pt x="584813" y="877105"/>
                    <a:pt x="666093" y="1070145"/>
                  </a:cubicBezTo>
                  <a:cubicBezTo>
                    <a:pt x="753723" y="1277155"/>
                    <a:pt x="903583" y="1618785"/>
                    <a:pt x="925173" y="1719115"/>
                  </a:cubicBezTo>
                  <a:cubicBezTo>
                    <a:pt x="931523" y="1747055"/>
                    <a:pt x="934063" y="1758485"/>
                    <a:pt x="928983" y="1774995"/>
                  </a:cubicBezTo>
                  <a:cubicBezTo>
                    <a:pt x="923903" y="1792775"/>
                    <a:pt x="911203" y="1811825"/>
                    <a:pt x="897233" y="1821985"/>
                  </a:cubicBezTo>
                  <a:cubicBezTo>
                    <a:pt x="883263" y="1833415"/>
                    <a:pt x="862943" y="1842305"/>
                    <a:pt x="843893" y="1841035"/>
                  </a:cubicBezTo>
                  <a:cubicBezTo>
                    <a:pt x="819763" y="1838495"/>
                    <a:pt x="784203" y="1819445"/>
                    <a:pt x="770233" y="1801665"/>
                  </a:cubicBezTo>
                  <a:cubicBezTo>
                    <a:pt x="757533" y="1786425"/>
                    <a:pt x="752453" y="1766105"/>
                    <a:pt x="754993" y="1747055"/>
                  </a:cubicBezTo>
                  <a:cubicBezTo>
                    <a:pt x="757533" y="1724195"/>
                    <a:pt x="776583" y="1688635"/>
                    <a:pt x="796903" y="1675935"/>
                  </a:cubicBezTo>
                  <a:cubicBezTo>
                    <a:pt x="818493" y="1663235"/>
                    <a:pt x="859133" y="1663235"/>
                    <a:pt x="880723" y="1670855"/>
                  </a:cubicBezTo>
                  <a:cubicBezTo>
                    <a:pt x="898503" y="1677205"/>
                    <a:pt x="913743" y="1692445"/>
                    <a:pt x="921363" y="1710225"/>
                  </a:cubicBezTo>
                  <a:cubicBezTo>
                    <a:pt x="930253" y="1731815"/>
                    <a:pt x="931523" y="1772455"/>
                    <a:pt x="921363" y="1794045"/>
                  </a:cubicBezTo>
                  <a:cubicBezTo>
                    <a:pt x="913743" y="1810555"/>
                    <a:pt x="897233" y="1824525"/>
                    <a:pt x="880723" y="1832145"/>
                  </a:cubicBezTo>
                  <a:cubicBezTo>
                    <a:pt x="864213" y="1839765"/>
                    <a:pt x="842623" y="1844845"/>
                    <a:pt x="823573" y="1838495"/>
                  </a:cubicBezTo>
                  <a:cubicBezTo>
                    <a:pt x="801983" y="1832145"/>
                    <a:pt x="784203" y="1816905"/>
                    <a:pt x="760073" y="1785155"/>
                  </a:cubicBezTo>
                  <a:cubicBezTo>
                    <a:pt x="692763" y="1691175"/>
                    <a:pt x="589893" y="1347005"/>
                    <a:pt x="503533" y="1142535"/>
                  </a:cubicBezTo>
                  <a:cubicBezTo>
                    <a:pt x="424793" y="953305"/>
                    <a:pt x="349863" y="775505"/>
                    <a:pt x="264773" y="600245"/>
                  </a:cubicBezTo>
                  <a:cubicBezTo>
                    <a:pt x="182223" y="431335"/>
                    <a:pt x="19663" y="197655"/>
                    <a:pt x="3153" y="110025"/>
                  </a:cubicBezTo>
                  <a:cubicBezTo>
                    <a:pt x="-3197" y="80815"/>
                    <a:pt x="613" y="65575"/>
                    <a:pt x="9503" y="47795"/>
                  </a:cubicBezTo>
                  <a:cubicBezTo>
                    <a:pt x="18393" y="30015"/>
                    <a:pt x="38713" y="12235"/>
                    <a:pt x="56493" y="5885"/>
                  </a:cubicBezTo>
                  <a:cubicBezTo>
                    <a:pt x="74273" y="-1735"/>
                    <a:pt x="100943" y="-1735"/>
                    <a:pt x="119993" y="4615"/>
                  </a:cubicBezTo>
                  <a:cubicBezTo>
                    <a:pt x="137773" y="10965"/>
                    <a:pt x="166983" y="46525"/>
                    <a:pt x="166983" y="465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5" id="505"/>
          <p:cNvGrpSpPr/>
          <p:nvPr/>
        </p:nvGrpSpPr>
        <p:grpSpPr>
          <a:xfrm rot="0">
            <a:off x="2485072" y="2229802"/>
            <a:ext cx="691515" cy="1032510"/>
            <a:chOff x="0" y="0"/>
            <a:chExt cx="922020" cy="1376680"/>
          </a:xfrm>
        </p:grpSpPr>
        <p:sp>
          <p:nvSpPr>
            <p:cNvPr name="Freeform 506" id="506"/>
            <p:cNvSpPr/>
            <p:nvPr/>
          </p:nvSpPr>
          <p:spPr>
            <a:xfrm flipH="false" flipV="false" rot="0">
              <a:off x="47549" y="50159"/>
              <a:ext cx="822957" cy="1276476"/>
            </a:xfrm>
            <a:custGeom>
              <a:avLst/>
              <a:gdLst/>
              <a:ahLst/>
              <a:cxnLst/>
              <a:rect r="r" b="b" t="t" l="l"/>
              <a:pathLst>
                <a:path h="1276476" w="822957">
                  <a:moveTo>
                    <a:pt x="155651" y="29851"/>
                  </a:moveTo>
                  <a:cubicBezTo>
                    <a:pt x="435051" y="360051"/>
                    <a:pt x="489661" y="447681"/>
                    <a:pt x="540461" y="536581"/>
                  </a:cubicBezTo>
                  <a:cubicBezTo>
                    <a:pt x="589991" y="622941"/>
                    <a:pt x="629361" y="705491"/>
                    <a:pt x="673811" y="803281"/>
                  </a:cubicBezTo>
                  <a:cubicBezTo>
                    <a:pt x="724611" y="917581"/>
                    <a:pt x="818591" y="1111891"/>
                    <a:pt x="822401" y="1181741"/>
                  </a:cubicBezTo>
                  <a:cubicBezTo>
                    <a:pt x="823671" y="1208411"/>
                    <a:pt x="817321" y="1222381"/>
                    <a:pt x="807161" y="1236351"/>
                  </a:cubicBezTo>
                  <a:cubicBezTo>
                    <a:pt x="797001" y="1251591"/>
                    <a:pt x="780491" y="1266831"/>
                    <a:pt x="762711" y="1271911"/>
                  </a:cubicBezTo>
                  <a:cubicBezTo>
                    <a:pt x="739851" y="1276991"/>
                    <a:pt x="699211" y="1273181"/>
                    <a:pt x="680161" y="1259211"/>
                  </a:cubicBezTo>
                  <a:cubicBezTo>
                    <a:pt x="661111" y="1243971"/>
                    <a:pt x="643331" y="1208411"/>
                    <a:pt x="644601" y="1183011"/>
                  </a:cubicBezTo>
                  <a:cubicBezTo>
                    <a:pt x="645871" y="1158881"/>
                    <a:pt x="666191" y="1124591"/>
                    <a:pt x="687781" y="1111891"/>
                  </a:cubicBezTo>
                  <a:cubicBezTo>
                    <a:pt x="708101" y="1099191"/>
                    <a:pt x="748741" y="1099191"/>
                    <a:pt x="770331" y="1106811"/>
                  </a:cubicBezTo>
                  <a:cubicBezTo>
                    <a:pt x="788111" y="1113161"/>
                    <a:pt x="803351" y="1129671"/>
                    <a:pt x="812241" y="1144911"/>
                  </a:cubicBezTo>
                  <a:cubicBezTo>
                    <a:pt x="819861" y="1161421"/>
                    <a:pt x="826211" y="1183011"/>
                    <a:pt x="821131" y="1200791"/>
                  </a:cubicBezTo>
                  <a:cubicBezTo>
                    <a:pt x="816051" y="1223651"/>
                    <a:pt x="791921" y="1256671"/>
                    <a:pt x="771601" y="1268101"/>
                  </a:cubicBezTo>
                  <a:cubicBezTo>
                    <a:pt x="755091" y="1276991"/>
                    <a:pt x="732231" y="1278261"/>
                    <a:pt x="714451" y="1274451"/>
                  </a:cubicBezTo>
                  <a:cubicBezTo>
                    <a:pt x="697941" y="1270641"/>
                    <a:pt x="682701" y="1265561"/>
                    <a:pt x="666191" y="1245241"/>
                  </a:cubicBezTo>
                  <a:cubicBezTo>
                    <a:pt x="620471" y="1194441"/>
                    <a:pt x="563321" y="991241"/>
                    <a:pt x="513791" y="882021"/>
                  </a:cubicBezTo>
                  <a:cubicBezTo>
                    <a:pt x="471881" y="790581"/>
                    <a:pt x="436321" y="714381"/>
                    <a:pt x="390601" y="633101"/>
                  </a:cubicBezTo>
                  <a:cubicBezTo>
                    <a:pt x="344881" y="550551"/>
                    <a:pt x="297891" y="473081"/>
                    <a:pt x="238201" y="394341"/>
                  </a:cubicBezTo>
                  <a:cubicBezTo>
                    <a:pt x="172161" y="305441"/>
                    <a:pt x="36271" y="189871"/>
                    <a:pt x="9601" y="128911"/>
                  </a:cubicBezTo>
                  <a:cubicBezTo>
                    <a:pt x="-1829" y="103511"/>
                    <a:pt x="-1829" y="85731"/>
                    <a:pt x="3251" y="66681"/>
                  </a:cubicBezTo>
                  <a:cubicBezTo>
                    <a:pt x="7061" y="47631"/>
                    <a:pt x="22301" y="26041"/>
                    <a:pt x="38811" y="14611"/>
                  </a:cubicBezTo>
                  <a:cubicBezTo>
                    <a:pt x="55321" y="3181"/>
                    <a:pt x="80721" y="-1899"/>
                    <a:pt x="99771" y="641"/>
                  </a:cubicBezTo>
                  <a:cubicBezTo>
                    <a:pt x="120091" y="1911"/>
                    <a:pt x="155651" y="29851"/>
                    <a:pt x="155651" y="2985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7" id="507"/>
          <p:cNvGrpSpPr/>
          <p:nvPr/>
        </p:nvGrpSpPr>
        <p:grpSpPr>
          <a:xfrm rot="0">
            <a:off x="2506028" y="2327910"/>
            <a:ext cx="697230" cy="1523048"/>
            <a:chOff x="0" y="0"/>
            <a:chExt cx="929640" cy="2030730"/>
          </a:xfrm>
        </p:grpSpPr>
        <p:sp>
          <p:nvSpPr>
            <p:cNvPr name="Freeform 508" id="508"/>
            <p:cNvSpPr/>
            <p:nvPr/>
          </p:nvSpPr>
          <p:spPr>
            <a:xfrm flipH="false" flipV="false" rot="0">
              <a:off x="48948" y="50663"/>
              <a:ext cx="837042" cy="1929267"/>
            </a:xfrm>
            <a:custGeom>
              <a:avLst/>
              <a:gdLst/>
              <a:ahLst/>
              <a:cxnLst/>
              <a:rect r="r" b="b" t="t" l="l"/>
              <a:pathLst>
                <a:path h="1929267" w="837042">
                  <a:moveTo>
                    <a:pt x="151712" y="25537"/>
                  </a:moveTo>
                  <a:cubicBezTo>
                    <a:pt x="658442" y="570367"/>
                    <a:pt x="709242" y="694827"/>
                    <a:pt x="752422" y="807857"/>
                  </a:cubicBezTo>
                  <a:cubicBezTo>
                    <a:pt x="789252" y="904377"/>
                    <a:pt x="814652" y="989467"/>
                    <a:pt x="827352" y="1085987"/>
                  </a:cubicBezTo>
                  <a:cubicBezTo>
                    <a:pt x="841322" y="1188857"/>
                    <a:pt x="838782" y="1291727"/>
                    <a:pt x="828622" y="1407297"/>
                  </a:cubicBezTo>
                  <a:cubicBezTo>
                    <a:pt x="817192" y="1545727"/>
                    <a:pt x="774012" y="1783217"/>
                    <a:pt x="747342" y="1856877"/>
                  </a:cubicBezTo>
                  <a:cubicBezTo>
                    <a:pt x="738452" y="1882277"/>
                    <a:pt x="733372" y="1893707"/>
                    <a:pt x="719402" y="1906407"/>
                  </a:cubicBezTo>
                  <a:cubicBezTo>
                    <a:pt x="706702" y="1917837"/>
                    <a:pt x="687652" y="1929267"/>
                    <a:pt x="668602" y="1929267"/>
                  </a:cubicBezTo>
                  <a:cubicBezTo>
                    <a:pt x="644472" y="1929267"/>
                    <a:pt x="606372" y="1915297"/>
                    <a:pt x="591132" y="1896247"/>
                  </a:cubicBezTo>
                  <a:cubicBezTo>
                    <a:pt x="575892" y="1877197"/>
                    <a:pt x="568272" y="1837827"/>
                    <a:pt x="574622" y="1814967"/>
                  </a:cubicBezTo>
                  <a:cubicBezTo>
                    <a:pt x="582242" y="1790837"/>
                    <a:pt x="610182" y="1762897"/>
                    <a:pt x="633042" y="1755277"/>
                  </a:cubicBezTo>
                  <a:cubicBezTo>
                    <a:pt x="657172" y="1747657"/>
                    <a:pt x="696542" y="1755277"/>
                    <a:pt x="715592" y="1770517"/>
                  </a:cubicBezTo>
                  <a:cubicBezTo>
                    <a:pt x="734642" y="1785757"/>
                    <a:pt x="748612" y="1823857"/>
                    <a:pt x="748612" y="1846717"/>
                  </a:cubicBezTo>
                  <a:cubicBezTo>
                    <a:pt x="748612" y="1865767"/>
                    <a:pt x="738452" y="1886087"/>
                    <a:pt x="727022" y="1898787"/>
                  </a:cubicBezTo>
                  <a:cubicBezTo>
                    <a:pt x="714322" y="1912757"/>
                    <a:pt x="696542" y="1925457"/>
                    <a:pt x="677492" y="1927997"/>
                  </a:cubicBezTo>
                  <a:cubicBezTo>
                    <a:pt x="654632" y="1930537"/>
                    <a:pt x="615262" y="1920377"/>
                    <a:pt x="597482" y="1903867"/>
                  </a:cubicBezTo>
                  <a:cubicBezTo>
                    <a:pt x="579702" y="1886087"/>
                    <a:pt x="574622" y="1861957"/>
                    <a:pt x="573352" y="1823857"/>
                  </a:cubicBezTo>
                  <a:cubicBezTo>
                    <a:pt x="568272" y="1740037"/>
                    <a:pt x="639392" y="1531757"/>
                    <a:pt x="650822" y="1407297"/>
                  </a:cubicBezTo>
                  <a:cubicBezTo>
                    <a:pt x="660982" y="1305697"/>
                    <a:pt x="666062" y="1218067"/>
                    <a:pt x="654632" y="1130437"/>
                  </a:cubicBezTo>
                  <a:cubicBezTo>
                    <a:pt x="644472" y="1045347"/>
                    <a:pt x="622882" y="970417"/>
                    <a:pt x="592402" y="885327"/>
                  </a:cubicBezTo>
                  <a:cubicBezTo>
                    <a:pt x="556842" y="786267"/>
                    <a:pt x="520012" y="680857"/>
                    <a:pt x="446352" y="575447"/>
                  </a:cubicBezTo>
                  <a:cubicBezTo>
                    <a:pt x="346022" y="433207"/>
                    <a:pt x="56462" y="219847"/>
                    <a:pt x="13282" y="134757"/>
                  </a:cubicBezTo>
                  <a:cubicBezTo>
                    <a:pt x="-688" y="108087"/>
                    <a:pt x="-1958" y="91577"/>
                    <a:pt x="1852" y="72527"/>
                  </a:cubicBezTo>
                  <a:cubicBezTo>
                    <a:pt x="5662" y="53477"/>
                    <a:pt x="18362" y="30617"/>
                    <a:pt x="33602" y="19187"/>
                  </a:cubicBezTo>
                  <a:cubicBezTo>
                    <a:pt x="50112" y="6487"/>
                    <a:pt x="74242" y="-1133"/>
                    <a:pt x="94562" y="137"/>
                  </a:cubicBezTo>
                  <a:cubicBezTo>
                    <a:pt x="113612" y="1407"/>
                    <a:pt x="151712" y="25537"/>
                    <a:pt x="151712" y="2553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9" id="509"/>
          <p:cNvGrpSpPr/>
          <p:nvPr/>
        </p:nvGrpSpPr>
        <p:grpSpPr>
          <a:xfrm rot="0">
            <a:off x="2741295" y="2625090"/>
            <a:ext cx="440055" cy="962977"/>
            <a:chOff x="0" y="0"/>
            <a:chExt cx="586740" cy="1283970"/>
          </a:xfrm>
        </p:grpSpPr>
        <p:sp>
          <p:nvSpPr>
            <p:cNvPr name="Freeform 510" id="510"/>
            <p:cNvSpPr/>
            <p:nvPr/>
          </p:nvSpPr>
          <p:spPr>
            <a:xfrm flipH="false" flipV="false" rot="0">
              <a:off x="50240" y="50146"/>
              <a:ext cx="485136" cy="1181875"/>
            </a:xfrm>
            <a:custGeom>
              <a:avLst/>
              <a:gdLst/>
              <a:ahLst/>
              <a:cxnLst/>
              <a:rect r="r" b="b" t="t" l="l"/>
              <a:pathLst>
                <a:path h="1181875" w="485136">
                  <a:moveTo>
                    <a:pt x="309170" y="1108094"/>
                  </a:moveTo>
                  <a:cubicBezTo>
                    <a:pt x="231700" y="704234"/>
                    <a:pt x="196140" y="600094"/>
                    <a:pt x="156770" y="487064"/>
                  </a:cubicBezTo>
                  <a:cubicBezTo>
                    <a:pt x="112320" y="362604"/>
                    <a:pt x="4370" y="165754"/>
                    <a:pt x="560" y="94634"/>
                  </a:cubicBezTo>
                  <a:cubicBezTo>
                    <a:pt x="-1980" y="67964"/>
                    <a:pt x="4370" y="53994"/>
                    <a:pt x="14530" y="40024"/>
                  </a:cubicBezTo>
                  <a:cubicBezTo>
                    <a:pt x="24690" y="24784"/>
                    <a:pt x="41200" y="9544"/>
                    <a:pt x="60250" y="4464"/>
                  </a:cubicBezTo>
                  <a:cubicBezTo>
                    <a:pt x="81840" y="-616"/>
                    <a:pt x="122480" y="5734"/>
                    <a:pt x="141530" y="17164"/>
                  </a:cubicBezTo>
                  <a:cubicBezTo>
                    <a:pt x="158040" y="27324"/>
                    <a:pt x="170740" y="45104"/>
                    <a:pt x="174550" y="64154"/>
                  </a:cubicBezTo>
                  <a:cubicBezTo>
                    <a:pt x="178360" y="87014"/>
                    <a:pt x="170740" y="126384"/>
                    <a:pt x="156770" y="145434"/>
                  </a:cubicBezTo>
                  <a:cubicBezTo>
                    <a:pt x="146610" y="161944"/>
                    <a:pt x="126290" y="172104"/>
                    <a:pt x="108510" y="175914"/>
                  </a:cubicBezTo>
                  <a:cubicBezTo>
                    <a:pt x="90730" y="179724"/>
                    <a:pt x="69140" y="179724"/>
                    <a:pt x="52630" y="169564"/>
                  </a:cubicBezTo>
                  <a:cubicBezTo>
                    <a:pt x="32310" y="158134"/>
                    <a:pt x="5640" y="127654"/>
                    <a:pt x="1830" y="103524"/>
                  </a:cubicBezTo>
                  <a:cubicBezTo>
                    <a:pt x="-3250" y="79394"/>
                    <a:pt x="11990" y="42564"/>
                    <a:pt x="27230" y="24784"/>
                  </a:cubicBezTo>
                  <a:cubicBezTo>
                    <a:pt x="39930" y="10814"/>
                    <a:pt x="60250" y="3194"/>
                    <a:pt x="78030" y="654"/>
                  </a:cubicBezTo>
                  <a:cubicBezTo>
                    <a:pt x="95810" y="-1886"/>
                    <a:pt x="118670" y="3194"/>
                    <a:pt x="133910" y="12084"/>
                  </a:cubicBezTo>
                  <a:cubicBezTo>
                    <a:pt x="149150" y="20974"/>
                    <a:pt x="156770" y="32404"/>
                    <a:pt x="170740" y="55264"/>
                  </a:cubicBezTo>
                  <a:cubicBezTo>
                    <a:pt x="208840" y="117494"/>
                    <a:pt x="281230" y="310534"/>
                    <a:pt x="325680" y="434994"/>
                  </a:cubicBezTo>
                  <a:cubicBezTo>
                    <a:pt x="367590" y="551834"/>
                    <a:pt x="405690" y="668674"/>
                    <a:pt x="432360" y="780434"/>
                  </a:cubicBezTo>
                  <a:cubicBezTo>
                    <a:pt x="457760" y="882034"/>
                    <a:pt x="481890" y="1023004"/>
                    <a:pt x="484430" y="1077614"/>
                  </a:cubicBezTo>
                  <a:cubicBezTo>
                    <a:pt x="485700" y="1097934"/>
                    <a:pt x="485700" y="1106824"/>
                    <a:pt x="480620" y="1120794"/>
                  </a:cubicBezTo>
                  <a:cubicBezTo>
                    <a:pt x="476810" y="1133494"/>
                    <a:pt x="470460" y="1146194"/>
                    <a:pt x="459030" y="1156354"/>
                  </a:cubicBezTo>
                  <a:cubicBezTo>
                    <a:pt x="445060" y="1167784"/>
                    <a:pt x="420930" y="1180484"/>
                    <a:pt x="400610" y="1181754"/>
                  </a:cubicBezTo>
                  <a:cubicBezTo>
                    <a:pt x="381560" y="1183024"/>
                    <a:pt x="356160" y="1174134"/>
                    <a:pt x="340920" y="1162704"/>
                  </a:cubicBezTo>
                  <a:cubicBezTo>
                    <a:pt x="325680" y="1150004"/>
                    <a:pt x="309170" y="1108094"/>
                    <a:pt x="309170" y="110809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1" id="511"/>
          <p:cNvGrpSpPr/>
          <p:nvPr/>
        </p:nvGrpSpPr>
        <p:grpSpPr>
          <a:xfrm rot="0">
            <a:off x="2721292" y="2566035"/>
            <a:ext cx="485775" cy="885825"/>
            <a:chOff x="0" y="0"/>
            <a:chExt cx="647700" cy="1181100"/>
          </a:xfrm>
        </p:grpSpPr>
        <p:sp>
          <p:nvSpPr>
            <p:cNvPr name="Freeform 512" id="512"/>
            <p:cNvSpPr/>
            <p:nvPr/>
          </p:nvSpPr>
          <p:spPr>
            <a:xfrm flipH="false" flipV="false" rot="0">
              <a:off x="49453" y="48405"/>
              <a:ext cx="547638" cy="1084924"/>
            </a:xfrm>
            <a:custGeom>
              <a:avLst/>
              <a:gdLst/>
              <a:ahLst/>
              <a:cxnLst/>
              <a:rect r="r" b="b" t="t" l="l"/>
              <a:pathLst>
                <a:path h="1084924" w="547638">
                  <a:moveTo>
                    <a:pt x="374727" y="1019665"/>
                  </a:moveTo>
                  <a:cubicBezTo>
                    <a:pt x="269317" y="620885"/>
                    <a:pt x="243917" y="544685"/>
                    <a:pt x="213437" y="474835"/>
                  </a:cubicBezTo>
                  <a:cubicBezTo>
                    <a:pt x="188037" y="413875"/>
                    <a:pt x="161367" y="365615"/>
                    <a:pt x="128347" y="308465"/>
                  </a:cubicBezTo>
                  <a:cubicBezTo>
                    <a:pt x="91517" y="244965"/>
                    <a:pt x="10237" y="164955"/>
                    <a:pt x="1347" y="111615"/>
                  </a:cubicBezTo>
                  <a:cubicBezTo>
                    <a:pt x="-3733" y="79865"/>
                    <a:pt x="6427" y="49385"/>
                    <a:pt x="19127" y="30335"/>
                  </a:cubicBezTo>
                  <a:cubicBezTo>
                    <a:pt x="30557" y="15095"/>
                    <a:pt x="49607" y="3665"/>
                    <a:pt x="68657" y="2395"/>
                  </a:cubicBezTo>
                  <a:cubicBezTo>
                    <a:pt x="91517" y="-1415"/>
                    <a:pt x="130887" y="10015"/>
                    <a:pt x="148667" y="25255"/>
                  </a:cubicBezTo>
                  <a:cubicBezTo>
                    <a:pt x="163907" y="36685"/>
                    <a:pt x="171527" y="57005"/>
                    <a:pt x="175337" y="74785"/>
                  </a:cubicBezTo>
                  <a:cubicBezTo>
                    <a:pt x="177877" y="92565"/>
                    <a:pt x="174067" y="115425"/>
                    <a:pt x="165177" y="130665"/>
                  </a:cubicBezTo>
                  <a:cubicBezTo>
                    <a:pt x="156287" y="147175"/>
                    <a:pt x="139777" y="162415"/>
                    <a:pt x="123267" y="170035"/>
                  </a:cubicBezTo>
                  <a:cubicBezTo>
                    <a:pt x="108027" y="177655"/>
                    <a:pt x="85167" y="181465"/>
                    <a:pt x="67387" y="175115"/>
                  </a:cubicBezTo>
                  <a:cubicBezTo>
                    <a:pt x="45797" y="168765"/>
                    <a:pt x="12777" y="143365"/>
                    <a:pt x="3887" y="120505"/>
                  </a:cubicBezTo>
                  <a:cubicBezTo>
                    <a:pt x="-5003" y="97645"/>
                    <a:pt x="2617" y="58275"/>
                    <a:pt x="14047" y="37955"/>
                  </a:cubicBezTo>
                  <a:cubicBezTo>
                    <a:pt x="22937" y="21445"/>
                    <a:pt x="41987" y="10015"/>
                    <a:pt x="59767" y="3665"/>
                  </a:cubicBezTo>
                  <a:cubicBezTo>
                    <a:pt x="76277" y="-1415"/>
                    <a:pt x="99137" y="-1415"/>
                    <a:pt x="115647" y="4935"/>
                  </a:cubicBezTo>
                  <a:cubicBezTo>
                    <a:pt x="133427" y="10015"/>
                    <a:pt x="143587" y="21445"/>
                    <a:pt x="161367" y="39225"/>
                  </a:cubicBezTo>
                  <a:cubicBezTo>
                    <a:pt x="194387" y="76055"/>
                    <a:pt x="248997" y="163685"/>
                    <a:pt x="285827" y="228455"/>
                  </a:cubicBezTo>
                  <a:cubicBezTo>
                    <a:pt x="322657" y="289415"/>
                    <a:pt x="351867" y="347835"/>
                    <a:pt x="381077" y="416415"/>
                  </a:cubicBezTo>
                  <a:cubicBezTo>
                    <a:pt x="412827" y="491345"/>
                    <a:pt x="440767" y="572625"/>
                    <a:pt x="467437" y="660255"/>
                  </a:cubicBezTo>
                  <a:cubicBezTo>
                    <a:pt x="496647" y="758045"/>
                    <a:pt x="542367" y="910445"/>
                    <a:pt x="546177" y="975215"/>
                  </a:cubicBezTo>
                  <a:cubicBezTo>
                    <a:pt x="548717" y="1004425"/>
                    <a:pt x="548717" y="1020935"/>
                    <a:pt x="539827" y="1038715"/>
                  </a:cubicBezTo>
                  <a:cubicBezTo>
                    <a:pt x="530937" y="1055225"/>
                    <a:pt x="510617" y="1073005"/>
                    <a:pt x="492837" y="1080625"/>
                  </a:cubicBezTo>
                  <a:cubicBezTo>
                    <a:pt x="473787" y="1086975"/>
                    <a:pt x="447117" y="1085705"/>
                    <a:pt x="429337" y="1080625"/>
                  </a:cubicBezTo>
                  <a:cubicBezTo>
                    <a:pt x="415367" y="1076815"/>
                    <a:pt x="403937" y="1066655"/>
                    <a:pt x="393777" y="1056495"/>
                  </a:cubicBezTo>
                  <a:cubicBezTo>
                    <a:pt x="384887" y="1046335"/>
                    <a:pt x="374727" y="1019665"/>
                    <a:pt x="374727" y="101966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3" id="513"/>
          <p:cNvGrpSpPr/>
          <p:nvPr/>
        </p:nvGrpSpPr>
        <p:grpSpPr>
          <a:xfrm rot="0">
            <a:off x="2620328" y="2417445"/>
            <a:ext cx="604838" cy="1103948"/>
            <a:chOff x="0" y="0"/>
            <a:chExt cx="806450" cy="1471930"/>
          </a:xfrm>
        </p:grpSpPr>
        <p:sp>
          <p:nvSpPr>
            <p:cNvPr name="Freeform 514" id="514"/>
            <p:cNvSpPr/>
            <p:nvPr/>
          </p:nvSpPr>
          <p:spPr>
            <a:xfrm flipH="false" flipV="false" rot="0">
              <a:off x="48560" y="50308"/>
              <a:ext cx="707090" cy="1370960"/>
            </a:xfrm>
            <a:custGeom>
              <a:avLst/>
              <a:gdLst/>
              <a:ahLst/>
              <a:cxnLst/>
              <a:rect r="r" b="b" t="t" l="l"/>
              <a:pathLst>
                <a:path h="1370960" w="707090">
                  <a:moveTo>
                    <a:pt x="536910" y="1199372"/>
                  </a:moveTo>
                  <a:cubicBezTo>
                    <a:pt x="263860" y="589772"/>
                    <a:pt x="21290" y="216392"/>
                    <a:pt x="2240" y="108442"/>
                  </a:cubicBezTo>
                  <a:cubicBezTo>
                    <a:pt x="-2840" y="77962"/>
                    <a:pt x="3510" y="62722"/>
                    <a:pt x="11130" y="46212"/>
                  </a:cubicBezTo>
                  <a:cubicBezTo>
                    <a:pt x="17480" y="33512"/>
                    <a:pt x="27640" y="22082"/>
                    <a:pt x="39070" y="14462"/>
                  </a:cubicBezTo>
                  <a:cubicBezTo>
                    <a:pt x="50500" y="6842"/>
                    <a:pt x="64470" y="492"/>
                    <a:pt x="79710" y="492"/>
                  </a:cubicBezTo>
                  <a:cubicBezTo>
                    <a:pt x="97490" y="-778"/>
                    <a:pt x="117810" y="-778"/>
                    <a:pt x="140670" y="15732"/>
                  </a:cubicBezTo>
                  <a:cubicBezTo>
                    <a:pt x="200360" y="60182"/>
                    <a:pt x="308310" y="226552"/>
                    <a:pt x="375620" y="382762"/>
                  </a:cubicBezTo>
                  <a:cubicBezTo>
                    <a:pt x="473410" y="611362"/>
                    <a:pt x="606760" y="1172702"/>
                    <a:pt x="596600" y="1289542"/>
                  </a:cubicBezTo>
                  <a:cubicBezTo>
                    <a:pt x="594060" y="1317482"/>
                    <a:pt x="586440" y="1327642"/>
                    <a:pt x="573740" y="1341612"/>
                  </a:cubicBezTo>
                  <a:cubicBezTo>
                    <a:pt x="562310" y="1354312"/>
                    <a:pt x="543260" y="1367012"/>
                    <a:pt x="524210" y="1369552"/>
                  </a:cubicBezTo>
                  <a:cubicBezTo>
                    <a:pt x="501350" y="1372092"/>
                    <a:pt x="463250" y="1359392"/>
                    <a:pt x="445470" y="1344152"/>
                  </a:cubicBezTo>
                  <a:cubicBezTo>
                    <a:pt x="430230" y="1331452"/>
                    <a:pt x="421340" y="1312402"/>
                    <a:pt x="420070" y="1293352"/>
                  </a:cubicBezTo>
                  <a:cubicBezTo>
                    <a:pt x="418800" y="1270492"/>
                    <a:pt x="430230" y="1231122"/>
                    <a:pt x="449280" y="1215882"/>
                  </a:cubicBezTo>
                  <a:cubicBezTo>
                    <a:pt x="467060" y="1199372"/>
                    <a:pt x="506430" y="1189212"/>
                    <a:pt x="530560" y="1195562"/>
                  </a:cubicBezTo>
                  <a:cubicBezTo>
                    <a:pt x="553420" y="1201912"/>
                    <a:pt x="582630" y="1229852"/>
                    <a:pt x="591520" y="1251442"/>
                  </a:cubicBezTo>
                  <a:cubicBezTo>
                    <a:pt x="599140" y="1269222"/>
                    <a:pt x="597870" y="1290812"/>
                    <a:pt x="592790" y="1308592"/>
                  </a:cubicBezTo>
                  <a:cubicBezTo>
                    <a:pt x="587710" y="1325102"/>
                    <a:pt x="575010" y="1344152"/>
                    <a:pt x="559770" y="1354312"/>
                  </a:cubicBezTo>
                  <a:cubicBezTo>
                    <a:pt x="545800" y="1364472"/>
                    <a:pt x="524210" y="1372092"/>
                    <a:pt x="505160" y="1370822"/>
                  </a:cubicBezTo>
                  <a:cubicBezTo>
                    <a:pt x="482300" y="1368282"/>
                    <a:pt x="456900" y="1360662"/>
                    <a:pt x="432770" y="1328912"/>
                  </a:cubicBezTo>
                  <a:cubicBezTo>
                    <a:pt x="356570" y="1228582"/>
                    <a:pt x="313390" y="693912"/>
                    <a:pt x="223220" y="472932"/>
                  </a:cubicBezTo>
                  <a:cubicBezTo>
                    <a:pt x="159720" y="320532"/>
                    <a:pt x="17480" y="182102"/>
                    <a:pt x="2240" y="108442"/>
                  </a:cubicBezTo>
                  <a:cubicBezTo>
                    <a:pt x="-2840" y="80502"/>
                    <a:pt x="970" y="63992"/>
                    <a:pt x="11130" y="46212"/>
                  </a:cubicBezTo>
                  <a:cubicBezTo>
                    <a:pt x="20020" y="29702"/>
                    <a:pt x="40340" y="11922"/>
                    <a:pt x="58120" y="5572"/>
                  </a:cubicBezTo>
                  <a:cubicBezTo>
                    <a:pt x="77170" y="-2048"/>
                    <a:pt x="103840" y="-778"/>
                    <a:pt x="121620" y="5572"/>
                  </a:cubicBezTo>
                  <a:cubicBezTo>
                    <a:pt x="139400" y="13192"/>
                    <a:pt x="148290" y="23352"/>
                    <a:pt x="168610" y="48752"/>
                  </a:cubicBezTo>
                  <a:cubicBezTo>
                    <a:pt x="237190" y="136382"/>
                    <a:pt x="427690" y="521192"/>
                    <a:pt x="522940" y="719312"/>
                  </a:cubicBezTo>
                  <a:cubicBezTo>
                    <a:pt x="595330" y="871712"/>
                    <a:pt x="680420" y="1062212"/>
                    <a:pt x="699470" y="1129522"/>
                  </a:cubicBezTo>
                  <a:cubicBezTo>
                    <a:pt x="705820" y="1149842"/>
                    <a:pt x="707090" y="1157462"/>
                    <a:pt x="707090" y="1171432"/>
                  </a:cubicBezTo>
                  <a:cubicBezTo>
                    <a:pt x="705820" y="1185402"/>
                    <a:pt x="702010" y="1199372"/>
                    <a:pt x="693120" y="1212072"/>
                  </a:cubicBezTo>
                  <a:cubicBezTo>
                    <a:pt x="682960" y="1226042"/>
                    <a:pt x="661370" y="1243822"/>
                    <a:pt x="643590" y="1250172"/>
                  </a:cubicBezTo>
                  <a:cubicBezTo>
                    <a:pt x="624540" y="1255252"/>
                    <a:pt x="597870" y="1252712"/>
                    <a:pt x="580090" y="1245092"/>
                  </a:cubicBezTo>
                  <a:cubicBezTo>
                    <a:pt x="562310" y="1236202"/>
                    <a:pt x="536910" y="1199372"/>
                    <a:pt x="536910" y="119937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5" id="515"/>
          <p:cNvGrpSpPr/>
          <p:nvPr/>
        </p:nvGrpSpPr>
        <p:grpSpPr>
          <a:xfrm rot="0">
            <a:off x="2774633" y="2615565"/>
            <a:ext cx="401003" cy="1082040"/>
            <a:chOff x="0" y="0"/>
            <a:chExt cx="534670" cy="1442720"/>
          </a:xfrm>
        </p:grpSpPr>
        <p:sp>
          <p:nvSpPr>
            <p:cNvPr name="Freeform 516" id="516"/>
            <p:cNvSpPr/>
            <p:nvPr/>
          </p:nvSpPr>
          <p:spPr>
            <a:xfrm flipH="false" flipV="false" rot="0">
              <a:off x="50159" y="48211"/>
              <a:ext cx="436368" cy="1343444"/>
            </a:xfrm>
            <a:custGeom>
              <a:avLst/>
              <a:gdLst/>
              <a:ahLst/>
              <a:cxnLst/>
              <a:rect r="r" b="b" t="t" l="l"/>
              <a:pathLst>
                <a:path h="1343444" w="436368">
                  <a:moveTo>
                    <a:pt x="170821" y="55929"/>
                  </a:moveTo>
                  <a:cubicBezTo>
                    <a:pt x="334651" y="481379"/>
                    <a:pt x="356241" y="582979"/>
                    <a:pt x="377831" y="708709"/>
                  </a:cubicBezTo>
                  <a:cubicBezTo>
                    <a:pt x="403231" y="867459"/>
                    <a:pt x="447681" y="1149399"/>
                    <a:pt x="433711" y="1247189"/>
                  </a:cubicBezTo>
                  <a:cubicBezTo>
                    <a:pt x="427361" y="1285289"/>
                    <a:pt x="417201" y="1308149"/>
                    <a:pt x="400691" y="1323389"/>
                  </a:cubicBezTo>
                  <a:cubicBezTo>
                    <a:pt x="386721" y="1336089"/>
                    <a:pt x="365131" y="1342439"/>
                    <a:pt x="347351" y="1342439"/>
                  </a:cubicBezTo>
                  <a:cubicBezTo>
                    <a:pt x="329571" y="1343709"/>
                    <a:pt x="307981" y="1337359"/>
                    <a:pt x="292741" y="1325929"/>
                  </a:cubicBezTo>
                  <a:cubicBezTo>
                    <a:pt x="278771" y="1315769"/>
                    <a:pt x="264801" y="1296719"/>
                    <a:pt x="259721" y="1280209"/>
                  </a:cubicBezTo>
                  <a:cubicBezTo>
                    <a:pt x="254641" y="1262429"/>
                    <a:pt x="253371" y="1240839"/>
                    <a:pt x="260991" y="1223059"/>
                  </a:cubicBezTo>
                  <a:cubicBezTo>
                    <a:pt x="271151" y="1202739"/>
                    <a:pt x="299091" y="1173529"/>
                    <a:pt x="323221" y="1168449"/>
                  </a:cubicBezTo>
                  <a:cubicBezTo>
                    <a:pt x="347351" y="1162099"/>
                    <a:pt x="385451" y="1173529"/>
                    <a:pt x="404501" y="1187499"/>
                  </a:cubicBezTo>
                  <a:cubicBezTo>
                    <a:pt x="419741" y="1200199"/>
                    <a:pt x="428631" y="1220519"/>
                    <a:pt x="432441" y="1237029"/>
                  </a:cubicBezTo>
                  <a:cubicBezTo>
                    <a:pt x="434981" y="1254809"/>
                    <a:pt x="432441" y="1277669"/>
                    <a:pt x="424821" y="1294179"/>
                  </a:cubicBezTo>
                  <a:cubicBezTo>
                    <a:pt x="415931" y="1309419"/>
                    <a:pt x="400691" y="1325929"/>
                    <a:pt x="384181" y="1333549"/>
                  </a:cubicBezTo>
                  <a:cubicBezTo>
                    <a:pt x="367671" y="1342439"/>
                    <a:pt x="346081" y="1346249"/>
                    <a:pt x="328301" y="1341169"/>
                  </a:cubicBezTo>
                  <a:cubicBezTo>
                    <a:pt x="305441" y="1334819"/>
                    <a:pt x="281311" y="1322119"/>
                    <a:pt x="263531" y="1289099"/>
                  </a:cubicBezTo>
                  <a:cubicBezTo>
                    <a:pt x="217811" y="1206549"/>
                    <a:pt x="229241" y="903019"/>
                    <a:pt x="203841" y="748079"/>
                  </a:cubicBezTo>
                  <a:cubicBezTo>
                    <a:pt x="184791" y="629969"/>
                    <a:pt x="167011" y="542339"/>
                    <a:pt x="135261" y="438199"/>
                  </a:cubicBezTo>
                  <a:cubicBezTo>
                    <a:pt x="100971" y="327709"/>
                    <a:pt x="5721" y="168959"/>
                    <a:pt x="641" y="101649"/>
                  </a:cubicBezTo>
                  <a:cubicBezTo>
                    <a:pt x="-1899" y="73709"/>
                    <a:pt x="3181" y="55929"/>
                    <a:pt x="14611" y="40689"/>
                  </a:cubicBezTo>
                  <a:cubicBezTo>
                    <a:pt x="24771" y="24179"/>
                    <a:pt x="46361" y="7669"/>
                    <a:pt x="65411" y="2589"/>
                  </a:cubicBezTo>
                  <a:cubicBezTo>
                    <a:pt x="84461" y="-2491"/>
                    <a:pt x="109861" y="49"/>
                    <a:pt x="127641" y="8939"/>
                  </a:cubicBezTo>
                  <a:cubicBezTo>
                    <a:pt x="145421" y="17829"/>
                    <a:pt x="170821" y="55929"/>
                    <a:pt x="170821" y="5592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7" id="517"/>
          <p:cNvGrpSpPr/>
          <p:nvPr/>
        </p:nvGrpSpPr>
        <p:grpSpPr>
          <a:xfrm rot="0">
            <a:off x="2841308" y="2712720"/>
            <a:ext cx="334328" cy="852488"/>
            <a:chOff x="0" y="0"/>
            <a:chExt cx="445770" cy="1136650"/>
          </a:xfrm>
        </p:grpSpPr>
        <p:sp>
          <p:nvSpPr>
            <p:cNvPr name="Freeform 518" id="518"/>
            <p:cNvSpPr/>
            <p:nvPr/>
          </p:nvSpPr>
          <p:spPr>
            <a:xfrm flipH="false" flipV="false" rot="0">
              <a:off x="50559" y="50800"/>
              <a:ext cx="344728" cy="1036037"/>
            </a:xfrm>
            <a:custGeom>
              <a:avLst/>
              <a:gdLst/>
              <a:ahLst/>
              <a:cxnLst/>
              <a:rect r="r" b="b" t="t" l="l"/>
              <a:pathLst>
                <a:path h="1036037" w="344728">
                  <a:moveTo>
                    <a:pt x="174231" y="71120"/>
                  </a:moveTo>
                  <a:cubicBezTo>
                    <a:pt x="339331" y="986790"/>
                    <a:pt x="331711" y="995680"/>
                    <a:pt x="319011" y="1008380"/>
                  </a:cubicBezTo>
                  <a:cubicBezTo>
                    <a:pt x="306311" y="1021080"/>
                    <a:pt x="287261" y="1032510"/>
                    <a:pt x="268211" y="1033780"/>
                  </a:cubicBezTo>
                  <a:cubicBezTo>
                    <a:pt x="245351" y="1035050"/>
                    <a:pt x="205981" y="1021080"/>
                    <a:pt x="189471" y="1005840"/>
                  </a:cubicBezTo>
                  <a:cubicBezTo>
                    <a:pt x="175501" y="993140"/>
                    <a:pt x="166611" y="972820"/>
                    <a:pt x="166611" y="953770"/>
                  </a:cubicBezTo>
                  <a:cubicBezTo>
                    <a:pt x="166611" y="930910"/>
                    <a:pt x="183121" y="892810"/>
                    <a:pt x="199631" y="877570"/>
                  </a:cubicBezTo>
                  <a:cubicBezTo>
                    <a:pt x="213601" y="863600"/>
                    <a:pt x="235191" y="857250"/>
                    <a:pt x="252971" y="857250"/>
                  </a:cubicBezTo>
                  <a:cubicBezTo>
                    <a:pt x="270751" y="857250"/>
                    <a:pt x="292341" y="863600"/>
                    <a:pt x="307581" y="873760"/>
                  </a:cubicBezTo>
                  <a:cubicBezTo>
                    <a:pt x="321551" y="883920"/>
                    <a:pt x="335521" y="902970"/>
                    <a:pt x="340601" y="919480"/>
                  </a:cubicBezTo>
                  <a:cubicBezTo>
                    <a:pt x="345681" y="937260"/>
                    <a:pt x="346951" y="958850"/>
                    <a:pt x="339331" y="976630"/>
                  </a:cubicBezTo>
                  <a:cubicBezTo>
                    <a:pt x="329171" y="996950"/>
                    <a:pt x="298691" y="1024890"/>
                    <a:pt x="277101" y="1032510"/>
                  </a:cubicBezTo>
                  <a:cubicBezTo>
                    <a:pt x="259321" y="1038860"/>
                    <a:pt x="237731" y="1036320"/>
                    <a:pt x="221221" y="1027430"/>
                  </a:cubicBezTo>
                  <a:cubicBezTo>
                    <a:pt x="199631" y="1017270"/>
                    <a:pt x="185661" y="1000760"/>
                    <a:pt x="167881" y="962660"/>
                  </a:cubicBezTo>
                  <a:cubicBezTo>
                    <a:pt x="112001" y="842010"/>
                    <a:pt x="1511" y="227330"/>
                    <a:pt x="241" y="105410"/>
                  </a:cubicBezTo>
                  <a:cubicBezTo>
                    <a:pt x="-1029" y="73660"/>
                    <a:pt x="2781" y="59690"/>
                    <a:pt x="10401" y="43180"/>
                  </a:cubicBezTo>
                  <a:cubicBezTo>
                    <a:pt x="16751" y="30480"/>
                    <a:pt x="28181" y="20320"/>
                    <a:pt x="39611" y="12700"/>
                  </a:cubicBezTo>
                  <a:cubicBezTo>
                    <a:pt x="52311" y="6350"/>
                    <a:pt x="66281" y="0"/>
                    <a:pt x="80251" y="0"/>
                  </a:cubicBezTo>
                  <a:cubicBezTo>
                    <a:pt x="98031" y="0"/>
                    <a:pt x="125971" y="6350"/>
                    <a:pt x="141211" y="17780"/>
                  </a:cubicBezTo>
                  <a:cubicBezTo>
                    <a:pt x="156451" y="30480"/>
                    <a:pt x="174231" y="71120"/>
                    <a:pt x="174231" y="711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9" id="519"/>
          <p:cNvGrpSpPr/>
          <p:nvPr/>
        </p:nvGrpSpPr>
        <p:grpSpPr>
          <a:xfrm rot="0">
            <a:off x="2846070" y="2648902"/>
            <a:ext cx="378142" cy="761048"/>
            <a:chOff x="0" y="0"/>
            <a:chExt cx="504190" cy="1014730"/>
          </a:xfrm>
        </p:grpSpPr>
        <p:sp>
          <p:nvSpPr>
            <p:cNvPr name="Freeform 520" id="520"/>
            <p:cNvSpPr/>
            <p:nvPr/>
          </p:nvSpPr>
          <p:spPr>
            <a:xfrm flipH="false" flipV="false" rot="0">
              <a:off x="50153" y="48211"/>
              <a:ext cx="403237" cy="917470"/>
            </a:xfrm>
            <a:custGeom>
              <a:avLst/>
              <a:gdLst/>
              <a:ahLst/>
              <a:cxnLst/>
              <a:rect r="r" b="b" t="t" l="l"/>
              <a:pathLst>
                <a:path h="917470" w="403237">
                  <a:moveTo>
                    <a:pt x="170827" y="54659"/>
                  </a:moveTo>
                  <a:cubicBezTo>
                    <a:pt x="321957" y="428039"/>
                    <a:pt x="339737" y="486459"/>
                    <a:pt x="357517" y="560119"/>
                  </a:cubicBezTo>
                  <a:cubicBezTo>
                    <a:pt x="376567" y="638859"/>
                    <a:pt x="401967" y="758239"/>
                    <a:pt x="403237" y="812849"/>
                  </a:cubicBezTo>
                  <a:cubicBezTo>
                    <a:pt x="403237" y="838249"/>
                    <a:pt x="403237" y="853489"/>
                    <a:pt x="394347" y="868729"/>
                  </a:cubicBezTo>
                  <a:cubicBezTo>
                    <a:pt x="386727" y="885239"/>
                    <a:pt x="371487" y="901749"/>
                    <a:pt x="353707" y="909369"/>
                  </a:cubicBezTo>
                  <a:cubicBezTo>
                    <a:pt x="332117" y="916989"/>
                    <a:pt x="291477" y="915719"/>
                    <a:pt x="271157" y="905559"/>
                  </a:cubicBezTo>
                  <a:cubicBezTo>
                    <a:pt x="253377" y="896669"/>
                    <a:pt x="239407" y="881429"/>
                    <a:pt x="233057" y="862379"/>
                  </a:cubicBezTo>
                  <a:cubicBezTo>
                    <a:pt x="226707" y="840789"/>
                    <a:pt x="230517" y="800149"/>
                    <a:pt x="240677" y="779829"/>
                  </a:cubicBezTo>
                  <a:cubicBezTo>
                    <a:pt x="250837" y="763319"/>
                    <a:pt x="267347" y="749349"/>
                    <a:pt x="286397" y="744269"/>
                  </a:cubicBezTo>
                  <a:cubicBezTo>
                    <a:pt x="307987" y="739189"/>
                    <a:pt x="348627" y="745539"/>
                    <a:pt x="367677" y="756969"/>
                  </a:cubicBezTo>
                  <a:cubicBezTo>
                    <a:pt x="384187" y="767129"/>
                    <a:pt x="396887" y="784909"/>
                    <a:pt x="400697" y="803959"/>
                  </a:cubicBezTo>
                  <a:cubicBezTo>
                    <a:pt x="405777" y="826819"/>
                    <a:pt x="396887" y="866189"/>
                    <a:pt x="384187" y="885239"/>
                  </a:cubicBezTo>
                  <a:cubicBezTo>
                    <a:pt x="372757" y="900479"/>
                    <a:pt x="353707" y="910639"/>
                    <a:pt x="335927" y="915719"/>
                  </a:cubicBezTo>
                  <a:cubicBezTo>
                    <a:pt x="318147" y="919529"/>
                    <a:pt x="295287" y="916989"/>
                    <a:pt x="278777" y="909369"/>
                  </a:cubicBezTo>
                  <a:cubicBezTo>
                    <a:pt x="262267" y="903019"/>
                    <a:pt x="249567" y="892859"/>
                    <a:pt x="236867" y="871269"/>
                  </a:cubicBezTo>
                  <a:cubicBezTo>
                    <a:pt x="211467" y="824279"/>
                    <a:pt x="206387" y="689659"/>
                    <a:pt x="186067" y="609649"/>
                  </a:cubicBezTo>
                  <a:cubicBezTo>
                    <a:pt x="169557" y="542339"/>
                    <a:pt x="155587" y="491539"/>
                    <a:pt x="131457" y="421689"/>
                  </a:cubicBezTo>
                  <a:cubicBezTo>
                    <a:pt x="98437" y="327709"/>
                    <a:pt x="6997" y="167689"/>
                    <a:pt x="647" y="101649"/>
                  </a:cubicBezTo>
                  <a:cubicBezTo>
                    <a:pt x="-1893" y="73709"/>
                    <a:pt x="3187" y="57199"/>
                    <a:pt x="13347" y="40689"/>
                  </a:cubicBezTo>
                  <a:cubicBezTo>
                    <a:pt x="24777" y="24179"/>
                    <a:pt x="45097" y="7669"/>
                    <a:pt x="64147" y="2589"/>
                  </a:cubicBezTo>
                  <a:cubicBezTo>
                    <a:pt x="83197" y="-2491"/>
                    <a:pt x="109867" y="49"/>
                    <a:pt x="127647" y="8939"/>
                  </a:cubicBezTo>
                  <a:cubicBezTo>
                    <a:pt x="145427" y="16559"/>
                    <a:pt x="170827" y="54659"/>
                    <a:pt x="170827" y="5465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1" id="521"/>
          <p:cNvGrpSpPr/>
          <p:nvPr/>
        </p:nvGrpSpPr>
        <p:grpSpPr>
          <a:xfrm rot="0">
            <a:off x="2847022" y="2640330"/>
            <a:ext cx="430530" cy="786765"/>
            <a:chOff x="0" y="0"/>
            <a:chExt cx="574040" cy="1049020"/>
          </a:xfrm>
        </p:grpSpPr>
        <p:sp>
          <p:nvSpPr>
            <p:cNvPr name="Freeform 522" id="522"/>
            <p:cNvSpPr/>
            <p:nvPr/>
          </p:nvSpPr>
          <p:spPr>
            <a:xfrm flipH="false" flipV="false" rot="0">
              <a:off x="48525" y="45085"/>
              <a:ext cx="474905" cy="953655"/>
            </a:xfrm>
            <a:custGeom>
              <a:avLst/>
              <a:gdLst/>
              <a:ahLst/>
              <a:cxnLst/>
              <a:rect r="r" b="b" t="t" l="l"/>
              <a:pathLst>
                <a:path h="953655" w="474905">
                  <a:moveTo>
                    <a:pt x="167375" y="47625"/>
                  </a:moveTo>
                  <a:cubicBezTo>
                    <a:pt x="317235" y="343535"/>
                    <a:pt x="345175" y="414655"/>
                    <a:pt x="374385" y="501015"/>
                  </a:cubicBezTo>
                  <a:cubicBezTo>
                    <a:pt x="409945" y="602615"/>
                    <a:pt x="470905" y="765175"/>
                    <a:pt x="474715" y="840105"/>
                  </a:cubicBezTo>
                  <a:cubicBezTo>
                    <a:pt x="475985" y="876935"/>
                    <a:pt x="470905" y="902335"/>
                    <a:pt x="458205" y="921385"/>
                  </a:cubicBezTo>
                  <a:cubicBezTo>
                    <a:pt x="446775" y="937895"/>
                    <a:pt x="426455" y="948055"/>
                    <a:pt x="409945" y="951865"/>
                  </a:cubicBezTo>
                  <a:cubicBezTo>
                    <a:pt x="392165" y="955675"/>
                    <a:pt x="369305" y="953135"/>
                    <a:pt x="352795" y="946785"/>
                  </a:cubicBezTo>
                  <a:cubicBezTo>
                    <a:pt x="336285" y="939165"/>
                    <a:pt x="318505" y="925195"/>
                    <a:pt x="310885" y="907415"/>
                  </a:cubicBezTo>
                  <a:cubicBezTo>
                    <a:pt x="301995" y="887095"/>
                    <a:pt x="300725" y="846455"/>
                    <a:pt x="309615" y="824865"/>
                  </a:cubicBezTo>
                  <a:cubicBezTo>
                    <a:pt x="317235" y="807085"/>
                    <a:pt x="332475" y="791845"/>
                    <a:pt x="350255" y="785495"/>
                  </a:cubicBezTo>
                  <a:cubicBezTo>
                    <a:pt x="371845" y="776605"/>
                    <a:pt x="412485" y="777875"/>
                    <a:pt x="434075" y="788035"/>
                  </a:cubicBezTo>
                  <a:cubicBezTo>
                    <a:pt x="450585" y="796925"/>
                    <a:pt x="465825" y="813435"/>
                    <a:pt x="470905" y="831215"/>
                  </a:cubicBezTo>
                  <a:cubicBezTo>
                    <a:pt x="478525" y="852805"/>
                    <a:pt x="474715" y="893445"/>
                    <a:pt x="463285" y="913765"/>
                  </a:cubicBezTo>
                  <a:cubicBezTo>
                    <a:pt x="454395" y="930275"/>
                    <a:pt x="435345" y="942975"/>
                    <a:pt x="418835" y="949325"/>
                  </a:cubicBezTo>
                  <a:cubicBezTo>
                    <a:pt x="402325" y="954405"/>
                    <a:pt x="379465" y="955675"/>
                    <a:pt x="361685" y="949325"/>
                  </a:cubicBezTo>
                  <a:cubicBezTo>
                    <a:pt x="345175" y="944245"/>
                    <a:pt x="331205" y="936625"/>
                    <a:pt x="315965" y="916305"/>
                  </a:cubicBezTo>
                  <a:cubicBezTo>
                    <a:pt x="277865" y="862965"/>
                    <a:pt x="244845" y="667385"/>
                    <a:pt x="209285" y="565785"/>
                  </a:cubicBezTo>
                  <a:cubicBezTo>
                    <a:pt x="181345" y="484505"/>
                    <a:pt x="157215" y="422275"/>
                    <a:pt x="124195" y="349885"/>
                  </a:cubicBezTo>
                  <a:cubicBezTo>
                    <a:pt x="89905" y="269875"/>
                    <a:pt x="12435" y="164465"/>
                    <a:pt x="2275" y="109855"/>
                  </a:cubicBezTo>
                  <a:cubicBezTo>
                    <a:pt x="-2805" y="83185"/>
                    <a:pt x="1005" y="64135"/>
                    <a:pt x="9895" y="46355"/>
                  </a:cubicBezTo>
                  <a:cubicBezTo>
                    <a:pt x="18785" y="29845"/>
                    <a:pt x="39105" y="12065"/>
                    <a:pt x="56885" y="5715"/>
                  </a:cubicBezTo>
                  <a:cubicBezTo>
                    <a:pt x="75935" y="-1905"/>
                    <a:pt x="102605" y="-1905"/>
                    <a:pt x="120385" y="5715"/>
                  </a:cubicBezTo>
                  <a:cubicBezTo>
                    <a:pt x="139435" y="12065"/>
                    <a:pt x="167375" y="47625"/>
                    <a:pt x="167375" y="476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3" id="523"/>
          <p:cNvGrpSpPr/>
          <p:nvPr/>
        </p:nvGrpSpPr>
        <p:grpSpPr>
          <a:xfrm rot="0">
            <a:off x="2834640" y="2630805"/>
            <a:ext cx="396240" cy="1061085"/>
            <a:chOff x="0" y="0"/>
            <a:chExt cx="528320" cy="1414780"/>
          </a:xfrm>
        </p:grpSpPr>
        <p:sp>
          <p:nvSpPr>
            <p:cNvPr name="Freeform 524" id="524"/>
            <p:cNvSpPr/>
            <p:nvPr/>
          </p:nvSpPr>
          <p:spPr>
            <a:xfrm flipH="false" flipV="false" rot="0">
              <a:off x="50693" y="50308"/>
              <a:ext cx="428704" cy="1313682"/>
            </a:xfrm>
            <a:custGeom>
              <a:avLst/>
              <a:gdLst/>
              <a:ahLst/>
              <a:cxnLst/>
              <a:rect r="r" b="b" t="t" l="l"/>
              <a:pathLst>
                <a:path h="1313682" w="428704">
                  <a:moveTo>
                    <a:pt x="167747" y="47482"/>
                  </a:moveTo>
                  <a:cubicBezTo>
                    <a:pt x="301097" y="317992"/>
                    <a:pt x="329037" y="392922"/>
                    <a:pt x="353167" y="505952"/>
                  </a:cubicBezTo>
                  <a:cubicBezTo>
                    <a:pt x="389997" y="683752"/>
                    <a:pt x="442067" y="1099042"/>
                    <a:pt x="425557" y="1215882"/>
                  </a:cubicBezTo>
                  <a:cubicBezTo>
                    <a:pt x="420477" y="1255252"/>
                    <a:pt x="410317" y="1276842"/>
                    <a:pt x="395077" y="1292082"/>
                  </a:cubicBezTo>
                  <a:cubicBezTo>
                    <a:pt x="381107" y="1306052"/>
                    <a:pt x="359517" y="1312402"/>
                    <a:pt x="341737" y="1313672"/>
                  </a:cubicBezTo>
                  <a:cubicBezTo>
                    <a:pt x="323957" y="1313672"/>
                    <a:pt x="301097" y="1309862"/>
                    <a:pt x="287127" y="1297162"/>
                  </a:cubicBezTo>
                  <a:cubicBezTo>
                    <a:pt x="269347" y="1283192"/>
                    <a:pt x="250297" y="1246362"/>
                    <a:pt x="249027" y="1223502"/>
                  </a:cubicBezTo>
                  <a:cubicBezTo>
                    <a:pt x="247757" y="1204452"/>
                    <a:pt x="256647" y="1184132"/>
                    <a:pt x="266807" y="1170162"/>
                  </a:cubicBezTo>
                  <a:cubicBezTo>
                    <a:pt x="278237" y="1156192"/>
                    <a:pt x="296017" y="1142222"/>
                    <a:pt x="313797" y="1138412"/>
                  </a:cubicBezTo>
                  <a:cubicBezTo>
                    <a:pt x="336657" y="1134602"/>
                    <a:pt x="377297" y="1143492"/>
                    <a:pt x="395077" y="1157462"/>
                  </a:cubicBezTo>
                  <a:cubicBezTo>
                    <a:pt x="411587" y="1168892"/>
                    <a:pt x="420477" y="1187942"/>
                    <a:pt x="424287" y="1205722"/>
                  </a:cubicBezTo>
                  <a:cubicBezTo>
                    <a:pt x="428097" y="1223502"/>
                    <a:pt x="426827" y="1246362"/>
                    <a:pt x="417937" y="1262872"/>
                  </a:cubicBezTo>
                  <a:cubicBezTo>
                    <a:pt x="406507" y="1281922"/>
                    <a:pt x="373487" y="1307322"/>
                    <a:pt x="350627" y="1312402"/>
                  </a:cubicBezTo>
                  <a:cubicBezTo>
                    <a:pt x="332847" y="1316212"/>
                    <a:pt x="311257" y="1311132"/>
                    <a:pt x="294747" y="1302242"/>
                  </a:cubicBezTo>
                  <a:cubicBezTo>
                    <a:pt x="279507" y="1294622"/>
                    <a:pt x="268077" y="1287002"/>
                    <a:pt x="256647" y="1261602"/>
                  </a:cubicBezTo>
                  <a:cubicBezTo>
                    <a:pt x="216007" y="1171432"/>
                    <a:pt x="218547" y="729472"/>
                    <a:pt x="182987" y="558022"/>
                  </a:cubicBezTo>
                  <a:cubicBezTo>
                    <a:pt x="162667" y="456422"/>
                    <a:pt x="139807" y="396732"/>
                    <a:pt x="109327" y="319262"/>
                  </a:cubicBezTo>
                  <a:cubicBezTo>
                    <a:pt x="78847" y="240522"/>
                    <a:pt x="1377" y="140192"/>
                    <a:pt x="107" y="88122"/>
                  </a:cubicBezTo>
                  <a:cubicBezTo>
                    <a:pt x="-1163" y="62722"/>
                    <a:pt x="8997" y="43672"/>
                    <a:pt x="21697" y="29702"/>
                  </a:cubicBezTo>
                  <a:cubicBezTo>
                    <a:pt x="34397" y="14462"/>
                    <a:pt x="58527" y="3032"/>
                    <a:pt x="77577" y="492"/>
                  </a:cubicBezTo>
                  <a:cubicBezTo>
                    <a:pt x="97897" y="-2048"/>
                    <a:pt x="123297" y="5572"/>
                    <a:pt x="138537" y="15732"/>
                  </a:cubicBezTo>
                  <a:cubicBezTo>
                    <a:pt x="151237" y="23352"/>
                    <a:pt x="167747" y="47482"/>
                    <a:pt x="167747" y="4748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5" id="525"/>
          <p:cNvGrpSpPr/>
          <p:nvPr/>
        </p:nvGrpSpPr>
        <p:grpSpPr>
          <a:xfrm rot="0">
            <a:off x="2884170" y="2966085"/>
            <a:ext cx="336232" cy="1054418"/>
            <a:chOff x="0" y="0"/>
            <a:chExt cx="448310" cy="1405890"/>
          </a:xfrm>
        </p:grpSpPr>
        <p:sp>
          <p:nvSpPr>
            <p:cNvPr name="Freeform 526" id="526"/>
            <p:cNvSpPr/>
            <p:nvPr/>
          </p:nvSpPr>
          <p:spPr>
            <a:xfrm flipH="false" flipV="false" rot="0">
              <a:off x="50512" y="50153"/>
              <a:ext cx="345728" cy="1306377"/>
            </a:xfrm>
            <a:custGeom>
              <a:avLst/>
              <a:gdLst/>
              <a:ahLst/>
              <a:cxnLst/>
              <a:rect r="r" b="b" t="t" l="l"/>
              <a:pathLst>
                <a:path h="1306377" w="345728">
                  <a:moveTo>
                    <a:pt x="345728" y="92087"/>
                  </a:moveTo>
                  <a:cubicBezTo>
                    <a:pt x="326678" y="498487"/>
                    <a:pt x="315248" y="622947"/>
                    <a:pt x="300008" y="724547"/>
                  </a:cubicBezTo>
                  <a:cubicBezTo>
                    <a:pt x="287308" y="812177"/>
                    <a:pt x="272068" y="883297"/>
                    <a:pt x="253018" y="965847"/>
                  </a:cubicBezTo>
                  <a:cubicBezTo>
                    <a:pt x="231428" y="1056017"/>
                    <a:pt x="206028" y="1185557"/>
                    <a:pt x="174278" y="1241437"/>
                  </a:cubicBezTo>
                  <a:cubicBezTo>
                    <a:pt x="156498" y="1271917"/>
                    <a:pt x="137448" y="1292237"/>
                    <a:pt x="115858" y="1301127"/>
                  </a:cubicBezTo>
                  <a:cubicBezTo>
                    <a:pt x="98078" y="1308747"/>
                    <a:pt x="76488" y="1307477"/>
                    <a:pt x="59978" y="1301127"/>
                  </a:cubicBezTo>
                  <a:cubicBezTo>
                    <a:pt x="42198" y="1294777"/>
                    <a:pt x="24418" y="1282077"/>
                    <a:pt x="14258" y="1266837"/>
                  </a:cubicBezTo>
                  <a:cubicBezTo>
                    <a:pt x="4098" y="1251597"/>
                    <a:pt x="-982" y="1230007"/>
                    <a:pt x="288" y="1212227"/>
                  </a:cubicBezTo>
                  <a:cubicBezTo>
                    <a:pt x="288" y="1193177"/>
                    <a:pt x="7908" y="1172857"/>
                    <a:pt x="21878" y="1158887"/>
                  </a:cubicBezTo>
                  <a:cubicBezTo>
                    <a:pt x="37118" y="1142377"/>
                    <a:pt x="73948" y="1125867"/>
                    <a:pt x="99348" y="1128407"/>
                  </a:cubicBezTo>
                  <a:cubicBezTo>
                    <a:pt x="123478" y="1132217"/>
                    <a:pt x="155228" y="1156347"/>
                    <a:pt x="167928" y="1176667"/>
                  </a:cubicBezTo>
                  <a:cubicBezTo>
                    <a:pt x="178088" y="1191907"/>
                    <a:pt x="180628" y="1213497"/>
                    <a:pt x="175548" y="1232547"/>
                  </a:cubicBezTo>
                  <a:cubicBezTo>
                    <a:pt x="170468" y="1254137"/>
                    <a:pt x="145068" y="1287157"/>
                    <a:pt x="124748" y="1298587"/>
                  </a:cubicBezTo>
                  <a:cubicBezTo>
                    <a:pt x="108238" y="1307477"/>
                    <a:pt x="86648" y="1307477"/>
                    <a:pt x="68868" y="1303667"/>
                  </a:cubicBezTo>
                  <a:cubicBezTo>
                    <a:pt x="51088" y="1299857"/>
                    <a:pt x="32038" y="1288427"/>
                    <a:pt x="20608" y="1274457"/>
                  </a:cubicBezTo>
                  <a:cubicBezTo>
                    <a:pt x="9178" y="1260487"/>
                    <a:pt x="1558" y="1249057"/>
                    <a:pt x="288" y="1221117"/>
                  </a:cubicBezTo>
                  <a:cubicBezTo>
                    <a:pt x="-6062" y="1138567"/>
                    <a:pt x="94268" y="888377"/>
                    <a:pt x="123478" y="705497"/>
                  </a:cubicBezTo>
                  <a:cubicBezTo>
                    <a:pt x="155228" y="504837"/>
                    <a:pt x="137448" y="155587"/>
                    <a:pt x="171738" y="64147"/>
                  </a:cubicBezTo>
                  <a:cubicBezTo>
                    <a:pt x="181898" y="34937"/>
                    <a:pt x="192058" y="24777"/>
                    <a:pt x="209838" y="13347"/>
                  </a:cubicBezTo>
                  <a:cubicBezTo>
                    <a:pt x="226348" y="3187"/>
                    <a:pt x="251748" y="-1893"/>
                    <a:pt x="270798" y="647"/>
                  </a:cubicBezTo>
                  <a:cubicBezTo>
                    <a:pt x="289848" y="4457"/>
                    <a:pt x="312708" y="17157"/>
                    <a:pt x="325408" y="32397"/>
                  </a:cubicBezTo>
                  <a:cubicBezTo>
                    <a:pt x="338108" y="47637"/>
                    <a:pt x="345728" y="92087"/>
                    <a:pt x="345728" y="9208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7" id="527"/>
          <p:cNvGrpSpPr/>
          <p:nvPr/>
        </p:nvGrpSpPr>
        <p:grpSpPr>
          <a:xfrm rot="0">
            <a:off x="2724150" y="2560320"/>
            <a:ext cx="473393" cy="998220"/>
            <a:chOff x="0" y="0"/>
            <a:chExt cx="631190" cy="1330960"/>
          </a:xfrm>
        </p:grpSpPr>
        <p:sp>
          <p:nvSpPr>
            <p:cNvPr name="Freeform 528" id="528"/>
            <p:cNvSpPr/>
            <p:nvPr/>
          </p:nvSpPr>
          <p:spPr>
            <a:xfrm flipH="false" flipV="false" rot="0">
              <a:off x="50661" y="48577"/>
              <a:ext cx="531381" cy="1233883"/>
            </a:xfrm>
            <a:custGeom>
              <a:avLst/>
              <a:gdLst/>
              <a:ahLst/>
              <a:cxnLst/>
              <a:rect r="r" b="b" t="t" l="l"/>
              <a:pathLst>
                <a:path h="1233883" w="531381">
                  <a:moveTo>
                    <a:pt x="351929" y="1152843"/>
                  </a:moveTo>
                  <a:cubicBezTo>
                    <a:pt x="288429" y="751523"/>
                    <a:pt x="6489" y="207963"/>
                    <a:pt x="139" y="93663"/>
                  </a:cubicBezTo>
                  <a:cubicBezTo>
                    <a:pt x="-1131" y="64453"/>
                    <a:pt x="6489" y="53023"/>
                    <a:pt x="15379" y="39053"/>
                  </a:cubicBezTo>
                  <a:cubicBezTo>
                    <a:pt x="25539" y="23813"/>
                    <a:pt x="44589" y="9843"/>
                    <a:pt x="61099" y="4763"/>
                  </a:cubicBezTo>
                  <a:cubicBezTo>
                    <a:pt x="78879" y="-1587"/>
                    <a:pt x="101739" y="-1587"/>
                    <a:pt x="118249" y="4763"/>
                  </a:cubicBezTo>
                  <a:cubicBezTo>
                    <a:pt x="134759" y="11113"/>
                    <a:pt x="152539" y="23813"/>
                    <a:pt x="162699" y="39053"/>
                  </a:cubicBezTo>
                  <a:cubicBezTo>
                    <a:pt x="172859" y="54293"/>
                    <a:pt x="180479" y="74613"/>
                    <a:pt x="177939" y="93663"/>
                  </a:cubicBezTo>
                  <a:cubicBezTo>
                    <a:pt x="175399" y="116523"/>
                    <a:pt x="153809" y="152083"/>
                    <a:pt x="134759" y="164783"/>
                  </a:cubicBezTo>
                  <a:cubicBezTo>
                    <a:pt x="119519" y="176213"/>
                    <a:pt x="97929" y="181293"/>
                    <a:pt x="78879" y="177483"/>
                  </a:cubicBezTo>
                  <a:cubicBezTo>
                    <a:pt x="57289" y="172403"/>
                    <a:pt x="21729" y="152083"/>
                    <a:pt x="10299" y="130493"/>
                  </a:cubicBezTo>
                  <a:cubicBezTo>
                    <a:pt x="-1131" y="108903"/>
                    <a:pt x="1409" y="68263"/>
                    <a:pt x="11569" y="46673"/>
                  </a:cubicBezTo>
                  <a:cubicBezTo>
                    <a:pt x="19189" y="28893"/>
                    <a:pt x="35699" y="14923"/>
                    <a:pt x="52209" y="8573"/>
                  </a:cubicBezTo>
                  <a:cubicBezTo>
                    <a:pt x="68719" y="953"/>
                    <a:pt x="91579" y="-1587"/>
                    <a:pt x="109359" y="2223"/>
                  </a:cubicBezTo>
                  <a:cubicBezTo>
                    <a:pt x="125869" y="6033"/>
                    <a:pt x="138569" y="9843"/>
                    <a:pt x="157619" y="31433"/>
                  </a:cubicBezTo>
                  <a:cubicBezTo>
                    <a:pt x="233819" y="122873"/>
                    <a:pt x="462419" y="726123"/>
                    <a:pt x="509409" y="922973"/>
                  </a:cubicBezTo>
                  <a:cubicBezTo>
                    <a:pt x="532269" y="1016953"/>
                    <a:pt x="533539" y="1086803"/>
                    <a:pt x="529729" y="1136333"/>
                  </a:cubicBezTo>
                  <a:cubicBezTo>
                    <a:pt x="527189" y="1163003"/>
                    <a:pt x="524649" y="1180783"/>
                    <a:pt x="511949" y="1197293"/>
                  </a:cubicBezTo>
                  <a:cubicBezTo>
                    <a:pt x="500519" y="1212533"/>
                    <a:pt x="477659" y="1226503"/>
                    <a:pt x="459879" y="1231583"/>
                  </a:cubicBezTo>
                  <a:cubicBezTo>
                    <a:pt x="445909" y="1235393"/>
                    <a:pt x="430669" y="1234123"/>
                    <a:pt x="416699" y="1230313"/>
                  </a:cubicBezTo>
                  <a:cubicBezTo>
                    <a:pt x="403999" y="1226503"/>
                    <a:pt x="390029" y="1220153"/>
                    <a:pt x="379869" y="1208723"/>
                  </a:cubicBezTo>
                  <a:cubicBezTo>
                    <a:pt x="367169" y="1196023"/>
                    <a:pt x="351929" y="1152843"/>
                    <a:pt x="351929" y="115284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9" id="529"/>
          <p:cNvGrpSpPr/>
          <p:nvPr/>
        </p:nvGrpSpPr>
        <p:grpSpPr>
          <a:xfrm rot="0">
            <a:off x="2726055" y="2455545"/>
            <a:ext cx="508635" cy="940118"/>
            <a:chOff x="0" y="0"/>
            <a:chExt cx="678180" cy="1253490"/>
          </a:xfrm>
        </p:grpSpPr>
        <p:sp>
          <p:nvSpPr>
            <p:cNvPr name="Freeform 530" id="530"/>
            <p:cNvSpPr/>
            <p:nvPr/>
          </p:nvSpPr>
          <p:spPr>
            <a:xfrm flipH="false" flipV="false" rot="0">
              <a:off x="48090" y="48755"/>
              <a:ext cx="579481" cy="1153107"/>
            </a:xfrm>
            <a:custGeom>
              <a:avLst/>
              <a:gdLst/>
              <a:ahLst/>
              <a:cxnLst/>
              <a:rect r="r" b="b" t="t" l="l"/>
              <a:pathLst>
                <a:path h="1153107" w="579481">
                  <a:moveTo>
                    <a:pt x="406570" y="1086625"/>
                  </a:moveTo>
                  <a:cubicBezTo>
                    <a:pt x="310050" y="731025"/>
                    <a:pt x="293540" y="673875"/>
                    <a:pt x="256710" y="588785"/>
                  </a:cubicBezTo>
                  <a:cubicBezTo>
                    <a:pt x="199560" y="456705"/>
                    <a:pt x="17950" y="190005"/>
                    <a:pt x="2710" y="107455"/>
                  </a:cubicBezTo>
                  <a:cubicBezTo>
                    <a:pt x="-2370" y="79515"/>
                    <a:pt x="1440" y="66815"/>
                    <a:pt x="9060" y="50305"/>
                  </a:cubicBezTo>
                  <a:cubicBezTo>
                    <a:pt x="16680" y="33795"/>
                    <a:pt x="33190" y="18555"/>
                    <a:pt x="48430" y="9665"/>
                  </a:cubicBezTo>
                  <a:cubicBezTo>
                    <a:pt x="64940" y="2045"/>
                    <a:pt x="86530" y="-3035"/>
                    <a:pt x="105580" y="2045"/>
                  </a:cubicBezTo>
                  <a:cubicBezTo>
                    <a:pt x="127170" y="7125"/>
                    <a:pt x="160190" y="32525"/>
                    <a:pt x="170350" y="52845"/>
                  </a:cubicBezTo>
                  <a:cubicBezTo>
                    <a:pt x="179240" y="69355"/>
                    <a:pt x="181780" y="90945"/>
                    <a:pt x="175430" y="109995"/>
                  </a:cubicBezTo>
                  <a:cubicBezTo>
                    <a:pt x="169080" y="131585"/>
                    <a:pt x="143680" y="163335"/>
                    <a:pt x="120820" y="172225"/>
                  </a:cubicBezTo>
                  <a:cubicBezTo>
                    <a:pt x="97960" y="181115"/>
                    <a:pt x="58590" y="173495"/>
                    <a:pt x="38270" y="162065"/>
                  </a:cubicBezTo>
                  <a:cubicBezTo>
                    <a:pt x="21760" y="151905"/>
                    <a:pt x="10330" y="132855"/>
                    <a:pt x="5250" y="116345"/>
                  </a:cubicBezTo>
                  <a:cubicBezTo>
                    <a:pt x="-1100" y="98565"/>
                    <a:pt x="-2370" y="76975"/>
                    <a:pt x="5250" y="59195"/>
                  </a:cubicBezTo>
                  <a:cubicBezTo>
                    <a:pt x="15410" y="38875"/>
                    <a:pt x="43350" y="9665"/>
                    <a:pt x="67480" y="3315"/>
                  </a:cubicBezTo>
                  <a:cubicBezTo>
                    <a:pt x="90340" y="-3035"/>
                    <a:pt x="120820" y="2045"/>
                    <a:pt x="147490" y="22365"/>
                  </a:cubicBezTo>
                  <a:cubicBezTo>
                    <a:pt x="199560" y="60465"/>
                    <a:pt x="257980" y="197625"/>
                    <a:pt x="306240" y="285255"/>
                  </a:cubicBezTo>
                  <a:cubicBezTo>
                    <a:pt x="349420" y="367805"/>
                    <a:pt x="390060" y="447815"/>
                    <a:pt x="424350" y="529095"/>
                  </a:cubicBezTo>
                  <a:cubicBezTo>
                    <a:pt x="456100" y="607835"/>
                    <a:pt x="480230" y="682765"/>
                    <a:pt x="505630" y="764045"/>
                  </a:cubicBezTo>
                  <a:cubicBezTo>
                    <a:pt x="532300" y="852945"/>
                    <a:pt x="574210" y="981215"/>
                    <a:pt x="578020" y="1040905"/>
                  </a:cubicBezTo>
                  <a:cubicBezTo>
                    <a:pt x="580560" y="1068845"/>
                    <a:pt x="580560" y="1086625"/>
                    <a:pt x="571670" y="1104405"/>
                  </a:cubicBezTo>
                  <a:cubicBezTo>
                    <a:pt x="562780" y="1122185"/>
                    <a:pt x="541190" y="1138695"/>
                    <a:pt x="524680" y="1146315"/>
                  </a:cubicBezTo>
                  <a:cubicBezTo>
                    <a:pt x="511980" y="1152665"/>
                    <a:pt x="496740" y="1153935"/>
                    <a:pt x="482770" y="1152665"/>
                  </a:cubicBezTo>
                  <a:cubicBezTo>
                    <a:pt x="468800" y="1151395"/>
                    <a:pt x="454830" y="1146315"/>
                    <a:pt x="442130" y="1137425"/>
                  </a:cubicBezTo>
                  <a:cubicBezTo>
                    <a:pt x="428160" y="1127265"/>
                    <a:pt x="406570" y="1086625"/>
                    <a:pt x="406570" y="108662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1" id="531"/>
          <p:cNvGrpSpPr/>
          <p:nvPr/>
        </p:nvGrpSpPr>
        <p:grpSpPr>
          <a:xfrm rot="0">
            <a:off x="2584133" y="2262188"/>
            <a:ext cx="637222" cy="1076325"/>
            <a:chOff x="0" y="0"/>
            <a:chExt cx="849630" cy="1435100"/>
          </a:xfrm>
        </p:grpSpPr>
        <p:sp>
          <p:nvSpPr>
            <p:cNvPr name="Freeform 532" id="532"/>
            <p:cNvSpPr/>
            <p:nvPr/>
          </p:nvSpPr>
          <p:spPr>
            <a:xfrm flipH="false" flipV="false" rot="0">
              <a:off x="46734" y="49682"/>
              <a:ext cx="756075" cy="1335323"/>
            </a:xfrm>
            <a:custGeom>
              <a:avLst/>
              <a:gdLst/>
              <a:ahLst/>
              <a:cxnLst/>
              <a:rect r="r" b="b" t="t" l="l"/>
              <a:pathLst>
                <a:path h="1335323" w="756075">
                  <a:moveTo>
                    <a:pt x="584456" y="1278738"/>
                  </a:moveTo>
                  <a:cubicBezTo>
                    <a:pt x="278386" y="543408"/>
                    <a:pt x="247906" y="491338"/>
                    <a:pt x="199646" y="410058"/>
                  </a:cubicBezTo>
                  <a:cubicBezTo>
                    <a:pt x="142496" y="316078"/>
                    <a:pt x="20576" y="175108"/>
                    <a:pt x="4066" y="112878"/>
                  </a:cubicBezTo>
                  <a:cubicBezTo>
                    <a:pt x="-2284" y="88748"/>
                    <a:pt x="256" y="73508"/>
                    <a:pt x="6606" y="56998"/>
                  </a:cubicBezTo>
                  <a:cubicBezTo>
                    <a:pt x="14226" y="39218"/>
                    <a:pt x="28196" y="22708"/>
                    <a:pt x="43436" y="13818"/>
                  </a:cubicBezTo>
                  <a:cubicBezTo>
                    <a:pt x="59946" y="3658"/>
                    <a:pt x="80266" y="-2692"/>
                    <a:pt x="99316" y="1118"/>
                  </a:cubicBezTo>
                  <a:cubicBezTo>
                    <a:pt x="122176" y="4928"/>
                    <a:pt x="156466" y="29058"/>
                    <a:pt x="167896" y="48108"/>
                  </a:cubicBezTo>
                  <a:cubicBezTo>
                    <a:pt x="178056" y="64618"/>
                    <a:pt x="181866" y="86208"/>
                    <a:pt x="176786" y="103988"/>
                  </a:cubicBezTo>
                  <a:cubicBezTo>
                    <a:pt x="171706" y="126848"/>
                    <a:pt x="146306" y="158598"/>
                    <a:pt x="127256" y="170028"/>
                  </a:cubicBezTo>
                  <a:cubicBezTo>
                    <a:pt x="109476" y="180188"/>
                    <a:pt x="87886" y="181458"/>
                    <a:pt x="70106" y="176378"/>
                  </a:cubicBezTo>
                  <a:cubicBezTo>
                    <a:pt x="48516" y="170028"/>
                    <a:pt x="16766" y="143358"/>
                    <a:pt x="6606" y="121768"/>
                  </a:cubicBezTo>
                  <a:cubicBezTo>
                    <a:pt x="-1014" y="105258"/>
                    <a:pt x="-2284" y="83668"/>
                    <a:pt x="4066" y="65888"/>
                  </a:cubicBezTo>
                  <a:cubicBezTo>
                    <a:pt x="11686" y="44298"/>
                    <a:pt x="39626" y="13818"/>
                    <a:pt x="61216" y="4928"/>
                  </a:cubicBezTo>
                  <a:cubicBezTo>
                    <a:pt x="78996" y="-2692"/>
                    <a:pt x="100586" y="-152"/>
                    <a:pt x="118366" y="4928"/>
                  </a:cubicBezTo>
                  <a:cubicBezTo>
                    <a:pt x="134876" y="11278"/>
                    <a:pt x="145036" y="20168"/>
                    <a:pt x="162816" y="39218"/>
                  </a:cubicBezTo>
                  <a:cubicBezTo>
                    <a:pt x="208536" y="87478"/>
                    <a:pt x="299976" y="232258"/>
                    <a:pt x="355856" y="324968"/>
                  </a:cubicBezTo>
                  <a:cubicBezTo>
                    <a:pt x="405386" y="408788"/>
                    <a:pt x="439676" y="467208"/>
                    <a:pt x="487936" y="570078"/>
                  </a:cubicBezTo>
                  <a:cubicBezTo>
                    <a:pt x="564136" y="732638"/>
                    <a:pt x="730506" y="1112368"/>
                    <a:pt x="750826" y="1216508"/>
                  </a:cubicBezTo>
                  <a:cubicBezTo>
                    <a:pt x="757176" y="1246988"/>
                    <a:pt x="758446" y="1260958"/>
                    <a:pt x="750826" y="1278738"/>
                  </a:cubicBezTo>
                  <a:cubicBezTo>
                    <a:pt x="744476" y="1297788"/>
                    <a:pt x="726696" y="1316838"/>
                    <a:pt x="708916" y="1325728"/>
                  </a:cubicBezTo>
                  <a:cubicBezTo>
                    <a:pt x="692406" y="1335888"/>
                    <a:pt x="664466" y="1337158"/>
                    <a:pt x="646686" y="1333348"/>
                  </a:cubicBezTo>
                  <a:cubicBezTo>
                    <a:pt x="632716" y="1330808"/>
                    <a:pt x="618746" y="1323188"/>
                    <a:pt x="608586" y="1314298"/>
                  </a:cubicBezTo>
                  <a:cubicBezTo>
                    <a:pt x="598426" y="1305408"/>
                    <a:pt x="584456" y="1278738"/>
                    <a:pt x="584456" y="127873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3" id="533"/>
          <p:cNvGrpSpPr/>
          <p:nvPr/>
        </p:nvGrpSpPr>
        <p:grpSpPr>
          <a:xfrm rot="0">
            <a:off x="2608898" y="2285048"/>
            <a:ext cx="427672" cy="1747838"/>
            <a:chOff x="0" y="0"/>
            <a:chExt cx="570230" cy="2330450"/>
          </a:xfrm>
        </p:grpSpPr>
        <p:sp>
          <p:nvSpPr>
            <p:cNvPr name="Freeform 534" id="534"/>
            <p:cNvSpPr/>
            <p:nvPr/>
          </p:nvSpPr>
          <p:spPr>
            <a:xfrm flipH="false" flipV="false" rot="0">
              <a:off x="50776" y="49549"/>
              <a:ext cx="477877" cy="2228992"/>
            </a:xfrm>
            <a:custGeom>
              <a:avLst/>
              <a:gdLst/>
              <a:ahLst/>
              <a:cxnLst/>
              <a:rect r="r" b="b" t="t" l="l"/>
              <a:pathLst>
                <a:path h="2228992" w="477877">
                  <a:moveTo>
                    <a:pt x="174014" y="63481"/>
                  </a:moveTo>
                  <a:cubicBezTo>
                    <a:pt x="455954" y="1121391"/>
                    <a:pt x="461034" y="1323321"/>
                    <a:pt x="468654" y="1535411"/>
                  </a:cubicBezTo>
                  <a:cubicBezTo>
                    <a:pt x="476274" y="1747501"/>
                    <a:pt x="488974" y="2082781"/>
                    <a:pt x="458494" y="2169141"/>
                  </a:cubicBezTo>
                  <a:cubicBezTo>
                    <a:pt x="449604" y="2195811"/>
                    <a:pt x="440714" y="2205971"/>
                    <a:pt x="424204" y="2214861"/>
                  </a:cubicBezTo>
                  <a:cubicBezTo>
                    <a:pt x="403884" y="2226291"/>
                    <a:pt x="363244" y="2230101"/>
                    <a:pt x="341654" y="2222481"/>
                  </a:cubicBezTo>
                  <a:cubicBezTo>
                    <a:pt x="322604" y="2217401"/>
                    <a:pt x="307364" y="2200891"/>
                    <a:pt x="298474" y="2185651"/>
                  </a:cubicBezTo>
                  <a:cubicBezTo>
                    <a:pt x="289584" y="2170411"/>
                    <a:pt x="283234" y="2148821"/>
                    <a:pt x="287044" y="2129771"/>
                  </a:cubicBezTo>
                  <a:cubicBezTo>
                    <a:pt x="290854" y="2108181"/>
                    <a:pt x="313714" y="2073891"/>
                    <a:pt x="334034" y="2061191"/>
                  </a:cubicBezTo>
                  <a:cubicBezTo>
                    <a:pt x="350544" y="2051031"/>
                    <a:pt x="372134" y="2049761"/>
                    <a:pt x="389914" y="2053571"/>
                  </a:cubicBezTo>
                  <a:cubicBezTo>
                    <a:pt x="407694" y="2056111"/>
                    <a:pt x="428014" y="2065001"/>
                    <a:pt x="439444" y="2080241"/>
                  </a:cubicBezTo>
                  <a:cubicBezTo>
                    <a:pt x="454684" y="2098021"/>
                    <a:pt x="464844" y="2137391"/>
                    <a:pt x="461034" y="2160251"/>
                  </a:cubicBezTo>
                  <a:cubicBezTo>
                    <a:pt x="458494" y="2179301"/>
                    <a:pt x="445794" y="2197081"/>
                    <a:pt x="431824" y="2208511"/>
                  </a:cubicBezTo>
                  <a:cubicBezTo>
                    <a:pt x="417854" y="2219941"/>
                    <a:pt x="396264" y="2228831"/>
                    <a:pt x="378484" y="2228831"/>
                  </a:cubicBezTo>
                  <a:cubicBezTo>
                    <a:pt x="360704" y="2230101"/>
                    <a:pt x="339114" y="2223751"/>
                    <a:pt x="323874" y="2213591"/>
                  </a:cubicBezTo>
                  <a:cubicBezTo>
                    <a:pt x="309904" y="2203431"/>
                    <a:pt x="298474" y="2194541"/>
                    <a:pt x="290854" y="2167871"/>
                  </a:cubicBezTo>
                  <a:cubicBezTo>
                    <a:pt x="261644" y="2081511"/>
                    <a:pt x="299744" y="1755121"/>
                    <a:pt x="290854" y="1549381"/>
                  </a:cubicBezTo>
                  <a:cubicBezTo>
                    <a:pt x="283234" y="1347451"/>
                    <a:pt x="283234" y="1162031"/>
                    <a:pt x="243864" y="946131"/>
                  </a:cubicBezTo>
                  <a:cubicBezTo>
                    <a:pt x="196874" y="683241"/>
                    <a:pt x="-2516" y="210801"/>
                    <a:pt x="24" y="91421"/>
                  </a:cubicBezTo>
                  <a:cubicBezTo>
                    <a:pt x="1294" y="59671"/>
                    <a:pt x="7644" y="46971"/>
                    <a:pt x="20344" y="31731"/>
                  </a:cubicBezTo>
                  <a:cubicBezTo>
                    <a:pt x="33044" y="16491"/>
                    <a:pt x="55904" y="3791"/>
                    <a:pt x="74954" y="1251"/>
                  </a:cubicBezTo>
                  <a:cubicBezTo>
                    <a:pt x="94004" y="-2559"/>
                    <a:pt x="120674" y="2521"/>
                    <a:pt x="137184" y="13951"/>
                  </a:cubicBezTo>
                  <a:cubicBezTo>
                    <a:pt x="153694" y="24111"/>
                    <a:pt x="174014" y="63481"/>
                    <a:pt x="174014" y="6348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5" id="535"/>
          <p:cNvGrpSpPr/>
          <p:nvPr/>
        </p:nvGrpSpPr>
        <p:grpSpPr>
          <a:xfrm rot="0">
            <a:off x="2817495" y="3042285"/>
            <a:ext cx="348615" cy="1001077"/>
            <a:chOff x="0" y="0"/>
            <a:chExt cx="464820" cy="1334770"/>
          </a:xfrm>
        </p:grpSpPr>
        <p:sp>
          <p:nvSpPr>
            <p:cNvPr name="Freeform 536" id="536"/>
            <p:cNvSpPr/>
            <p:nvPr/>
          </p:nvSpPr>
          <p:spPr>
            <a:xfrm flipH="false" flipV="false" rot="0">
              <a:off x="50800" y="50800"/>
              <a:ext cx="349784" cy="1233340"/>
            </a:xfrm>
            <a:custGeom>
              <a:avLst/>
              <a:gdLst/>
              <a:ahLst/>
              <a:cxnLst/>
              <a:rect r="r" b="b" t="t" l="l"/>
              <a:pathLst>
                <a:path h="1233340" w="349784">
                  <a:moveTo>
                    <a:pt x="323850" y="77470"/>
                  </a:moveTo>
                  <a:cubicBezTo>
                    <a:pt x="364490" y="500380"/>
                    <a:pt x="351790" y="610870"/>
                    <a:pt x="323850" y="731520"/>
                  </a:cubicBezTo>
                  <a:cubicBezTo>
                    <a:pt x="289560" y="876300"/>
                    <a:pt x="219710" y="1132840"/>
                    <a:pt x="160020" y="1198880"/>
                  </a:cubicBezTo>
                  <a:cubicBezTo>
                    <a:pt x="135890" y="1225550"/>
                    <a:pt x="106680" y="1233170"/>
                    <a:pt x="83820" y="1233170"/>
                  </a:cubicBezTo>
                  <a:cubicBezTo>
                    <a:pt x="64770" y="1233170"/>
                    <a:pt x="44450" y="1223010"/>
                    <a:pt x="31750" y="1211580"/>
                  </a:cubicBezTo>
                  <a:cubicBezTo>
                    <a:pt x="17780" y="1200150"/>
                    <a:pt x="5080" y="1182370"/>
                    <a:pt x="2540" y="1163320"/>
                  </a:cubicBezTo>
                  <a:cubicBezTo>
                    <a:pt x="-1270" y="1140460"/>
                    <a:pt x="10160" y="1101090"/>
                    <a:pt x="25400" y="1083310"/>
                  </a:cubicBezTo>
                  <a:cubicBezTo>
                    <a:pt x="36830" y="1068070"/>
                    <a:pt x="55880" y="1057910"/>
                    <a:pt x="74930" y="1056640"/>
                  </a:cubicBezTo>
                  <a:cubicBezTo>
                    <a:pt x="99060" y="1055370"/>
                    <a:pt x="137160" y="1065530"/>
                    <a:pt x="153670" y="1083310"/>
                  </a:cubicBezTo>
                  <a:cubicBezTo>
                    <a:pt x="171450" y="1101090"/>
                    <a:pt x="181610" y="1140460"/>
                    <a:pt x="176530" y="1164590"/>
                  </a:cubicBezTo>
                  <a:cubicBezTo>
                    <a:pt x="170180" y="1187450"/>
                    <a:pt x="142240" y="1216660"/>
                    <a:pt x="121920" y="1226820"/>
                  </a:cubicBezTo>
                  <a:cubicBezTo>
                    <a:pt x="104140" y="1235710"/>
                    <a:pt x="82550" y="1234440"/>
                    <a:pt x="64770" y="1229360"/>
                  </a:cubicBezTo>
                  <a:cubicBezTo>
                    <a:pt x="48260" y="1225550"/>
                    <a:pt x="29210" y="1211580"/>
                    <a:pt x="17780" y="1197610"/>
                  </a:cubicBezTo>
                  <a:cubicBezTo>
                    <a:pt x="7620" y="1183640"/>
                    <a:pt x="0" y="1170940"/>
                    <a:pt x="0" y="1144270"/>
                  </a:cubicBezTo>
                  <a:cubicBezTo>
                    <a:pt x="0" y="1068070"/>
                    <a:pt x="115570" y="842010"/>
                    <a:pt x="147320" y="708660"/>
                  </a:cubicBezTo>
                  <a:cubicBezTo>
                    <a:pt x="172720" y="600710"/>
                    <a:pt x="185420" y="514350"/>
                    <a:pt x="186690" y="410210"/>
                  </a:cubicBezTo>
                  <a:cubicBezTo>
                    <a:pt x="189230" y="298450"/>
                    <a:pt x="138430" y="113030"/>
                    <a:pt x="152400" y="58420"/>
                  </a:cubicBezTo>
                  <a:cubicBezTo>
                    <a:pt x="157480" y="38100"/>
                    <a:pt x="165100" y="31750"/>
                    <a:pt x="176530" y="22860"/>
                  </a:cubicBezTo>
                  <a:cubicBezTo>
                    <a:pt x="190500" y="11430"/>
                    <a:pt x="215900" y="0"/>
                    <a:pt x="234950" y="0"/>
                  </a:cubicBezTo>
                  <a:cubicBezTo>
                    <a:pt x="255270" y="0"/>
                    <a:pt x="279400" y="8890"/>
                    <a:pt x="294640" y="21590"/>
                  </a:cubicBezTo>
                  <a:cubicBezTo>
                    <a:pt x="308610" y="35560"/>
                    <a:pt x="323850" y="77470"/>
                    <a:pt x="323850" y="7747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7" id="537"/>
          <p:cNvGrpSpPr/>
          <p:nvPr/>
        </p:nvGrpSpPr>
        <p:grpSpPr>
          <a:xfrm rot="0">
            <a:off x="2812733" y="3042285"/>
            <a:ext cx="387668" cy="1044893"/>
            <a:chOff x="0" y="0"/>
            <a:chExt cx="516890" cy="1393190"/>
          </a:xfrm>
        </p:grpSpPr>
        <p:sp>
          <p:nvSpPr>
            <p:cNvPr name="Freeform 538" id="538"/>
            <p:cNvSpPr/>
            <p:nvPr/>
          </p:nvSpPr>
          <p:spPr>
            <a:xfrm flipH="false" flipV="false" rot="0">
              <a:off x="49884" y="50679"/>
              <a:ext cx="404801" cy="1291947"/>
            </a:xfrm>
            <a:custGeom>
              <a:avLst/>
              <a:gdLst/>
              <a:ahLst/>
              <a:cxnLst/>
              <a:rect r="r" b="b" t="t" l="l"/>
              <a:pathLst>
                <a:path h="1291947" w="404801">
                  <a:moveTo>
                    <a:pt x="404776" y="85211"/>
                  </a:moveTo>
                  <a:cubicBezTo>
                    <a:pt x="406046" y="443351"/>
                    <a:pt x="359056" y="640201"/>
                    <a:pt x="331116" y="762121"/>
                  </a:cubicBezTo>
                  <a:cubicBezTo>
                    <a:pt x="310796" y="848481"/>
                    <a:pt x="296826" y="908171"/>
                    <a:pt x="272696" y="984371"/>
                  </a:cubicBezTo>
                  <a:cubicBezTo>
                    <a:pt x="244756" y="1066921"/>
                    <a:pt x="200306" y="1188841"/>
                    <a:pt x="171096" y="1235831"/>
                  </a:cubicBezTo>
                  <a:cubicBezTo>
                    <a:pt x="158396" y="1258691"/>
                    <a:pt x="149506" y="1270121"/>
                    <a:pt x="134266" y="1279011"/>
                  </a:cubicBezTo>
                  <a:cubicBezTo>
                    <a:pt x="119026" y="1289171"/>
                    <a:pt x="97436" y="1292981"/>
                    <a:pt x="79656" y="1291711"/>
                  </a:cubicBezTo>
                  <a:cubicBezTo>
                    <a:pt x="61876" y="1289171"/>
                    <a:pt x="40286" y="1280281"/>
                    <a:pt x="27586" y="1267581"/>
                  </a:cubicBezTo>
                  <a:cubicBezTo>
                    <a:pt x="14886" y="1254881"/>
                    <a:pt x="4726" y="1234561"/>
                    <a:pt x="916" y="1216781"/>
                  </a:cubicBezTo>
                  <a:cubicBezTo>
                    <a:pt x="-1624" y="1199001"/>
                    <a:pt x="916" y="1177411"/>
                    <a:pt x="11076" y="1160901"/>
                  </a:cubicBezTo>
                  <a:cubicBezTo>
                    <a:pt x="23776" y="1141851"/>
                    <a:pt x="55526" y="1117721"/>
                    <a:pt x="79656" y="1115181"/>
                  </a:cubicBezTo>
                  <a:cubicBezTo>
                    <a:pt x="103786" y="1112641"/>
                    <a:pt x="141886" y="1126611"/>
                    <a:pt x="157126" y="1145661"/>
                  </a:cubicBezTo>
                  <a:cubicBezTo>
                    <a:pt x="173636" y="1164711"/>
                    <a:pt x="178716" y="1204081"/>
                    <a:pt x="174906" y="1226941"/>
                  </a:cubicBezTo>
                  <a:cubicBezTo>
                    <a:pt x="171096" y="1245991"/>
                    <a:pt x="157126" y="1263771"/>
                    <a:pt x="143156" y="1273931"/>
                  </a:cubicBezTo>
                  <a:cubicBezTo>
                    <a:pt x="127916" y="1285361"/>
                    <a:pt x="106326" y="1291711"/>
                    <a:pt x="88546" y="1291711"/>
                  </a:cubicBezTo>
                  <a:cubicBezTo>
                    <a:pt x="70766" y="1291711"/>
                    <a:pt x="49176" y="1286631"/>
                    <a:pt x="35206" y="1273931"/>
                  </a:cubicBezTo>
                  <a:cubicBezTo>
                    <a:pt x="17426" y="1258691"/>
                    <a:pt x="916" y="1230751"/>
                    <a:pt x="916" y="1197731"/>
                  </a:cubicBezTo>
                  <a:cubicBezTo>
                    <a:pt x="-1624" y="1138041"/>
                    <a:pt x="73306" y="1021201"/>
                    <a:pt x="99976" y="938651"/>
                  </a:cubicBezTo>
                  <a:cubicBezTo>
                    <a:pt x="124106" y="866261"/>
                    <a:pt x="136806" y="809111"/>
                    <a:pt x="155856" y="727831"/>
                  </a:cubicBezTo>
                  <a:cubicBezTo>
                    <a:pt x="182526" y="614801"/>
                    <a:pt x="225706" y="447161"/>
                    <a:pt x="237136" y="325241"/>
                  </a:cubicBezTo>
                  <a:cubicBezTo>
                    <a:pt x="247296" y="226181"/>
                    <a:pt x="219356" y="96641"/>
                    <a:pt x="235866" y="50921"/>
                  </a:cubicBezTo>
                  <a:cubicBezTo>
                    <a:pt x="242216" y="33141"/>
                    <a:pt x="249836" y="26791"/>
                    <a:pt x="262536" y="17901"/>
                  </a:cubicBezTo>
                  <a:cubicBezTo>
                    <a:pt x="277776" y="7741"/>
                    <a:pt x="303176" y="-1149"/>
                    <a:pt x="323496" y="121"/>
                  </a:cubicBezTo>
                  <a:cubicBezTo>
                    <a:pt x="342546" y="1391"/>
                    <a:pt x="366676" y="12821"/>
                    <a:pt x="380646" y="26791"/>
                  </a:cubicBezTo>
                  <a:cubicBezTo>
                    <a:pt x="393346" y="42031"/>
                    <a:pt x="404776" y="85211"/>
                    <a:pt x="404776" y="8521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9" id="539"/>
          <p:cNvGrpSpPr/>
          <p:nvPr/>
        </p:nvGrpSpPr>
        <p:grpSpPr>
          <a:xfrm rot="0">
            <a:off x="2888933" y="2965133"/>
            <a:ext cx="215265" cy="1083945"/>
            <a:chOff x="0" y="0"/>
            <a:chExt cx="287020" cy="1445260"/>
          </a:xfrm>
        </p:grpSpPr>
        <p:sp>
          <p:nvSpPr>
            <p:cNvPr name="Freeform 540" id="540"/>
            <p:cNvSpPr/>
            <p:nvPr/>
          </p:nvSpPr>
          <p:spPr>
            <a:xfrm flipH="false" flipV="false" rot="0">
              <a:off x="51170" y="50244"/>
              <a:ext cx="201418" cy="1343438"/>
            </a:xfrm>
            <a:custGeom>
              <a:avLst/>
              <a:gdLst/>
              <a:ahLst/>
              <a:cxnLst/>
              <a:rect r="r" b="b" t="t" l="l"/>
              <a:pathLst>
                <a:path h="1343438" w="201418">
                  <a:moveTo>
                    <a:pt x="7250" y="1255316"/>
                  </a:moveTo>
                  <a:cubicBezTo>
                    <a:pt x="4710" y="60246"/>
                    <a:pt x="4710" y="50086"/>
                    <a:pt x="17410" y="36116"/>
                  </a:cubicBezTo>
                  <a:cubicBezTo>
                    <a:pt x="32650" y="19606"/>
                    <a:pt x="68210" y="-714"/>
                    <a:pt x="93610" y="556"/>
                  </a:cubicBezTo>
                  <a:cubicBezTo>
                    <a:pt x="117740" y="1826"/>
                    <a:pt x="150760" y="24686"/>
                    <a:pt x="164730" y="43736"/>
                  </a:cubicBezTo>
                  <a:cubicBezTo>
                    <a:pt x="176160" y="58976"/>
                    <a:pt x="178700" y="80566"/>
                    <a:pt x="177430" y="98346"/>
                  </a:cubicBezTo>
                  <a:cubicBezTo>
                    <a:pt x="174890" y="116126"/>
                    <a:pt x="166000" y="137716"/>
                    <a:pt x="153300" y="150416"/>
                  </a:cubicBezTo>
                  <a:cubicBezTo>
                    <a:pt x="141870" y="163116"/>
                    <a:pt x="122820" y="175816"/>
                    <a:pt x="103770" y="177086"/>
                  </a:cubicBezTo>
                  <a:cubicBezTo>
                    <a:pt x="80910" y="179626"/>
                    <a:pt x="41540" y="166926"/>
                    <a:pt x="25030" y="151686"/>
                  </a:cubicBezTo>
                  <a:cubicBezTo>
                    <a:pt x="9790" y="138986"/>
                    <a:pt x="2170" y="117396"/>
                    <a:pt x="900" y="99616"/>
                  </a:cubicBezTo>
                  <a:cubicBezTo>
                    <a:pt x="-1640" y="81836"/>
                    <a:pt x="900" y="60246"/>
                    <a:pt x="12330" y="45006"/>
                  </a:cubicBezTo>
                  <a:cubicBezTo>
                    <a:pt x="26300" y="25956"/>
                    <a:pt x="60590" y="4366"/>
                    <a:pt x="83450" y="556"/>
                  </a:cubicBezTo>
                  <a:cubicBezTo>
                    <a:pt x="102500" y="-1984"/>
                    <a:pt x="122820" y="4366"/>
                    <a:pt x="138060" y="15796"/>
                  </a:cubicBezTo>
                  <a:cubicBezTo>
                    <a:pt x="155840" y="29766"/>
                    <a:pt x="167270" y="47546"/>
                    <a:pt x="177430" y="89456"/>
                  </a:cubicBezTo>
                  <a:cubicBezTo>
                    <a:pt x="216800" y="243126"/>
                    <a:pt x="199020" y="1132126"/>
                    <a:pt x="185050" y="1254046"/>
                  </a:cubicBezTo>
                  <a:cubicBezTo>
                    <a:pt x="182510" y="1278176"/>
                    <a:pt x="181240" y="1283256"/>
                    <a:pt x="174890" y="1295956"/>
                  </a:cubicBezTo>
                  <a:cubicBezTo>
                    <a:pt x="168540" y="1308656"/>
                    <a:pt x="159650" y="1320086"/>
                    <a:pt x="146950" y="1327706"/>
                  </a:cubicBezTo>
                  <a:cubicBezTo>
                    <a:pt x="131710" y="1337866"/>
                    <a:pt x="105040" y="1345486"/>
                    <a:pt x="85990" y="1342946"/>
                  </a:cubicBezTo>
                  <a:cubicBezTo>
                    <a:pt x="66940" y="1341676"/>
                    <a:pt x="42810" y="1328976"/>
                    <a:pt x="30110" y="1315006"/>
                  </a:cubicBezTo>
                  <a:cubicBezTo>
                    <a:pt x="17410" y="1299766"/>
                    <a:pt x="7250" y="1255316"/>
                    <a:pt x="7250" y="125531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1" id="541"/>
          <p:cNvGrpSpPr/>
          <p:nvPr/>
        </p:nvGrpSpPr>
        <p:grpSpPr>
          <a:xfrm rot="0">
            <a:off x="2922270" y="3042285"/>
            <a:ext cx="260985" cy="913448"/>
            <a:chOff x="0" y="0"/>
            <a:chExt cx="347980" cy="1217930"/>
          </a:xfrm>
        </p:grpSpPr>
        <p:sp>
          <p:nvSpPr>
            <p:cNvPr name="Freeform 542" id="542"/>
            <p:cNvSpPr/>
            <p:nvPr/>
          </p:nvSpPr>
          <p:spPr>
            <a:xfrm flipH="false" flipV="false" rot="0">
              <a:off x="49674" y="50567"/>
              <a:ext cx="246460" cy="1116563"/>
            </a:xfrm>
            <a:custGeom>
              <a:avLst/>
              <a:gdLst/>
              <a:ahLst/>
              <a:cxnLst/>
              <a:rect r="r" b="b" t="t" l="l"/>
              <a:pathLst>
                <a:path h="1116563" w="246460">
                  <a:moveTo>
                    <a:pt x="16366" y="1013693"/>
                  </a:moveTo>
                  <a:cubicBezTo>
                    <a:pt x="73516" y="486643"/>
                    <a:pt x="-15384" y="158983"/>
                    <a:pt x="2396" y="72623"/>
                  </a:cubicBezTo>
                  <a:cubicBezTo>
                    <a:pt x="7476" y="45953"/>
                    <a:pt x="16366" y="35793"/>
                    <a:pt x="30336" y="23093"/>
                  </a:cubicBezTo>
                  <a:cubicBezTo>
                    <a:pt x="43036" y="11663"/>
                    <a:pt x="64626" y="1503"/>
                    <a:pt x="82406" y="233"/>
                  </a:cubicBezTo>
                  <a:cubicBezTo>
                    <a:pt x="100186" y="-1037"/>
                    <a:pt x="121776" y="2773"/>
                    <a:pt x="137016" y="14203"/>
                  </a:cubicBezTo>
                  <a:cubicBezTo>
                    <a:pt x="156066" y="28173"/>
                    <a:pt x="177656" y="62463"/>
                    <a:pt x="178926" y="86593"/>
                  </a:cubicBezTo>
                  <a:cubicBezTo>
                    <a:pt x="178926" y="110723"/>
                    <a:pt x="159876" y="146283"/>
                    <a:pt x="142096" y="161523"/>
                  </a:cubicBezTo>
                  <a:cubicBezTo>
                    <a:pt x="126856" y="174223"/>
                    <a:pt x="106536" y="180573"/>
                    <a:pt x="87486" y="178033"/>
                  </a:cubicBezTo>
                  <a:cubicBezTo>
                    <a:pt x="64626" y="175493"/>
                    <a:pt x="29066" y="155173"/>
                    <a:pt x="15096" y="137393"/>
                  </a:cubicBezTo>
                  <a:cubicBezTo>
                    <a:pt x="3666" y="122153"/>
                    <a:pt x="-144" y="100563"/>
                    <a:pt x="1126" y="82783"/>
                  </a:cubicBezTo>
                  <a:cubicBezTo>
                    <a:pt x="2396" y="63733"/>
                    <a:pt x="10016" y="43413"/>
                    <a:pt x="23986" y="29443"/>
                  </a:cubicBezTo>
                  <a:cubicBezTo>
                    <a:pt x="40496" y="14203"/>
                    <a:pt x="78596" y="233"/>
                    <a:pt x="101456" y="1503"/>
                  </a:cubicBezTo>
                  <a:cubicBezTo>
                    <a:pt x="120506" y="1503"/>
                    <a:pt x="139556" y="12933"/>
                    <a:pt x="152256" y="25633"/>
                  </a:cubicBezTo>
                  <a:cubicBezTo>
                    <a:pt x="164956" y="38333"/>
                    <a:pt x="170036" y="49763"/>
                    <a:pt x="177656" y="76433"/>
                  </a:cubicBezTo>
                  <a:cubicBezTo>
                    <a:pt x="204326" y="166603"/>
                    <a:pt x="250046" y="508233"/>
                    <a:pt x="246236" y="683493"/>
                  </a:cubicBezTo>
                  <a:cubicBezTo>
                    <a:pt x="243696" y="818113"/>
                    <a:pt x="214486" y="974323"/>
                    <a:pt x="192896" y="1040363"/>
                  </a:cubicBezTo>
                  <a:cubicBezTo>
                    <a:pt x="182736" y="1068303"/>
                    <a:pt x="176386" y="1083543"/>
                    <a:pt x="161146" y="1094973"/>
                  </a:cubicBezTo>
                  <a:cubicBezTo>
                    <a:pt x="145906" y="1107673"/>
                    <a:pt x="121776" y="1116563"/>
                    <a:pt x="101456" y="1116563"/>
                  </a:cubicBezTo>
                  <a:cubicBezTo>
                    <a:pt x="82406" y="1115293"/>
                    <a:pt x="57006" y="1103863"/>
                    <a:pt x="43036" y="1092433"/>
                  </a:cubicBezTo>
                  <a:cubicBezTo>
                    <a:pt x="31606" y="1082273"/>
                    <a:pt x="25256" y="1069573"/>
                    <a:pt x="20176" y="1056873"/>
                  </a:cubicBezTo>
                  <a:cubicBezTo>
                    <a:pt x="16366" y="1042903"/>
                    <a:pt x="16366" y="1013693"/>
                    <a:pt x="16366" y="101369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3" id="543"/>
          <p:cNvGrpSpPr/>
          <p:nvPr/>
        </p:nvGrpSpPr>
        <p:grpSpPr>
          <a:xfrm rot="0">
            <a:off x="2819400" y="2794635"/>
            <a:ext cx="391478" cy="1163002"/>
            <a:chOff x="0" y="0"/>
            <a:chExt cx="521970" cy="1550670"/>
          </a:xfrm>
        </p:grpSpPr>
        <p:sp>
          <p:nvSpPr>
            <p:cNvPr name="Freeform 544" id="544"/>
            <p:cNvSpPr/>
            <p:nvPr/>
          </p:nvSpPr>
          <p:spPr>
            <a:xfrm flipH="false" flipV="false" rot="0">
              <a:off x="48487" y="50790"/>
              <a:ext cx="430327" cy="1453049"/>
            </a:xfrm>
            <a:custGeom>
              <a:avLst/>
              <a:gdLst/>
              <a:ahLst/>
              <a:cxnLst/>
              <a:rect r="r" b="b" t="t" l="l"/>
              <a:pathLst>
                <a:path h="1453049" w="430327">
                  <a:moveTo>
                    <a:pt x="191543" y="1348750"/>
                  </a:moveTo>
                  <a:cubicBezTo>
                    <a:pt x="255043" y="944890"/>
                    <a:pt x="257583" y="839480"/>
                    <a:pt x="242343" y="739150"/>
                  </a:cubicBezTo>
                  <a:cubicBezTo>
                    <a:pt x="228373" y="640090"/>
                    <a:pt x="196623" y="544840"/>
                    <a:pt x="159793" y="447050"/>
                  </a:cubicBezTo>
                  <a:cubicBezTo>
                    <a:pt x="120423" y="340370"/>
                    <a:pt x="26443" y="191780"/>
                    <a:pt x="8663" y="127010"/>
                  </a:cubicBezTo>
                  <a:cubicBezTo>
                    <a:pt x="1043" y="101610"/>
                    <a:pt x="-1497" y="88910"/>
                    <a:pt x="2313" y="71130"/>
                  </a:cubicBezTo>
                  <a:cubicBezTo>
                    <a:pt x="6123" y="53350"/>
                    <a:pt x="17553" y="34300"/>
                    <a:pt x="31523" y="21600"/>
                  </a:cubicBezTo>
                  <a:cubicBezTo>
                    <a:pt x="44223" y="10170"/>
                    <a:pt x="64543" y="10"/>
                    <a:pt x="83593" y="10"/>
                  </a:cubicBezTo>
                  <a:cubicBezTo>
                    <a:pt x="106453" y="1280"/>
                    <a:pt x="144553" y="15250"/>
                    <a:pt x="159793" y="35570"/>
                  </a:cubicBezTo>
                  <a:cubicBezTo>
                    <a:pt x="175033" y="54620"/>
                    <a:pt x="178843" y="95260"/>
                    <a:pt x="173763" y="116850"/>
                  </a:cubicBezTo>
                  <a:cubicBezTo>
                    <a:pt x="168683" y="135900"/>
                    <a:pt x="155983" y="153680"/>
                    <a:pt x="139473" y="162570"/>
                  </a:cubicBezTo>
                  <a:cubicBezTo>
                    <a:pt x="119153" y="174000"/>
                    <a:pt x="79783" y="181620"/>
                    <a:pt x="56923" y="172730"/>
                  </a:cubicBezTo>
                  <a:cubicBezTo>
                    <a:pt x="34063" y="163840"/>
                    <a:pt x="8663" y="130820"/>
                    <a:pt x="2313" y="109230"/>
                  </a:cubicBezTo>
                  <a:cubicBezTo>
                    <a:pt x="-2767" y="91450"/>
                    <a:pt x="1043" y="68590"/>
                    <a:pt x="8663" y="52080"/>
                  </a:cubicBezTo>
                  <a:cubicBezTo>
                    <a:pt x="15013" y="36840"/>
                    <a:pt x="31523" y="19060"/>
                    <a:pt x="46763" y="11440"/>
                  </a:cubicBezTo>
                  <a:cubicBezTo>
                    <a:pt x="63273" y="2550"/>
                    <a:pt x="84863" y="-2530"/>
                    <a:pt x="102643" y="1280"/>
                  </a:cubicBezTo>
                  <a:cubicBezTo>
                    <a:pt x="125503" y="6360"/>
                    <a:pt x="145823" y="22870"/>
                    <a:pt x="169953" y="52080"/>
                  </a:cubicBezTo>
                  <a:cubicBezTo>
                    <a:pt x="219483" y="113040"/>
                    <a:pt x="289333" y="283220"/>
                    <a:pt x="331243" y="400060"/>
                  </a:cubicBezTo>
                  <a:cubicBezTo>
                    <a:pt x="371883" y="510550"/>
                    <a:pt x="404903" y="623580"/>
                    <a:pt x="420143" y="736610"/>
                  </a:cubicBezTo>
                  <a:cubicBezTo>
                    <a:pt x="435383" y="848370"/>
                    <a:pt x="431573" y="965210"/>
                    <a:pt x="421413" y="1076970"/>
                  </a:cubicBezTo>
                  <a:cubicBezTo>
                    <a:pt x="411253" y="1187460"/>
                    <a:pt x="390933" y="1344940"/>
                    <a:pt x="360453" y="1400820"/>
                  </a:cubicBezTo>
                  <a:cubicBezTo>
                    <a:pt x="347753" y="1426220"/>
                    <a:pt x="333783" y="1437650"/>
                    <a:pt x="316003" y="1445270"/>
                  </a:cubicBezTo>
                  <a:cubicBezTo>
                    <a:pt x="298223" y="1454160"/>
                    <a:pt x="271553" y="1455430"/>
                    <a:pt x="253773" y="1449080"/>
                  </a:cubicBezTo>
                  <a:cubicBezTo>
                    <a:pt x="234723" y="1444000"/>
                    <a:pt x="213133" y="1427490"/>
                    <a:pt x="202973" y="1410980"/>
                  </a:cubicBezTo>
                  <a:cubicBezTo>
                    <a:pt x="192813" y="1394470"/>
                    <a:pt x="191543" y="1348750"/>
                    <a:pt x="191543" y="13487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5" id="545"/>
          <p:cNvGrpSpPr/>
          <p:nvPr/>
        </p:nvGrpSpPr>
        <p:grpSpPr>
          <a:xfrm rot="0">
            <a:off x="2872740" y="2907030"/>
            <a:ext cx="323850" cy="1102042"/>
            <a:chOff x="0" y="0"/>
            <a:chExt cx="431800" cy="1469390"/>
          </a:xfrm>
        </p:grpSpPr>
        <p:sp>
          <p:nvSpPr>
            <p:cNvPr name="Freeform 546" id="546"/>
            <p:cNvSpPr/>
            <p:nvPr/>
          </p:nvSpPr>
          <p:spPr>
            <a:xfrm flipH="false" flipV="false" rot="0">
              <a:off x="50240" y="48098"/>
              <a:ext cx="332890" cy="1371812"/>
            </a:xfrm>
            <a:custGeom>
              <a:avLst/>
              <a:gdLst/>
              <a:ahLst/>
              <a:cxnLst/>
              <a:rect r="r" b="b" t="t" l="l"/>
              <a:pathLst>
                <a:path h="1371812" w="332890">
                  <a:moveTo>
                    <a:pt x="103430" y="1271432"/>
                  </a:moveTo>
                  <a:cubicBezTo>
                    <a:pt x="152960" y="865032"/>
                    <a:pt x="159310" y="783752"/>
                    <a:pt x="151690" y="696122"/>
                  </a:cubicBezTo>
                  <a:cubicBezTo>
                    <a:pt x="144070" y="603412"/>
                    <a:pt x="121210" y="510702"/>
                    <a:pt x="97080" y="414182"/>
                  </a:cubicBezTo>
                  <a:cubicBezTo>
                    <a:pt x="71680" y="308772"/>
                    <a:pt x="-1980" y="148752"/>
                    <a:pt x="560" y="86522"/>
                  </a:cubicBezTo>
                  <a:cubicBezTo>
                    <a:pt x="1830" y="61122"/>
                    <a:pt x="8180" y="47152"/>
                    <a:pt x="19610" y="33182"/>
                  </a:cubicBezTo>
                  <a:cubicBezTo>
                    <a:pt x="31040" y="19212"/>
                    <a:pt x="50090" y="6512"/>
                    <a:pt x="67870" y="2702"/>
                  </a:cubicBezTo>
                  <a:cubicBezTo>
                    <a:pt x="85650" y="-2378"/>
                    <a:pt x="108510" y="162"/>
                    <a:pt x="125020" y="6512"/>
                  </a:cubicBezTo>
                  <a:cubicBezTo>
                    <a:pt x="140260" y="14132"/>
                    <a:pt x="159310" y="28102"/>
                    <a:pt x="166930" y="44612"/>
                  </a:cubicBezTo>
                  <a:cubicBezTo>
                    <a:pt x="175820" y="66202"/>
                    <a:pt x="179630" y="105572"/>
                    <a:pt x="169470" y="128432"/>
                  </a:cubicBezTo>
                  <a:cubicBezTo>
                    <a:pt x="158040" y="150022"/>
                    <a:pt x="123750" y="171612"/>
                    <a:pt x="100890" y="176692"/>
                  </a:cubicBezTo>
                  <a:cubicBezTo>
                    <a:pt x="83110" y="180502"/>
                    <a:pt x="61520" y="176692"/>
                    <a:pt x="46280" y="166532"/>
                  </a:cubicBezTo>
                  <a:cubicBezTo>
                    <a:pt x="27230" y="153832"/>
                    <a:pt x="4370" y="118272"/>
                    <a:pt x="560" y="96682"/>
                  </a:cubicBezTo>
                  <a:cubicBezTo>
                    <a:pt x="-1980" y="77632"/>
                    <a:pt x="4370" y="56042"/>
                    <a:pt x="14530" y="40802"/>
                  </a:cubicBezTo>
                  <a:cubicBezTo>
                    <a:pt x="23420" y="25562"/>
                    <a:pt x="41200" y="11592"/>
                    <a:pt x="58980" y="5242"/>
                  </a:cubicBezTo>
                  <a:cubicBezTo>
                    <a:pt x="75490" y="-1108"/>
                    <a:pt x="98350" y="-1108"/>
                    <a:pt x="114860" y="3972"/>
                  </a:cubicBezTo>
                  <a:cubicBezTo>
                    <a:pt x="132640" y="9052"/>
                    <a:pt x="146610" y="15402"/>
                    <a:pt x="161850" y="36992"/>
                  </a:cubicBezTo>
                  <a:cubicBezTo>
                    <a:pt x="199950" y="89062"/>
                    <a:pt x="244400" y="268132"/>
                    <a:pt x="272340" y="381162"/>
                  </a:cubicBezTo>
                  <a:cubicBezTo>
                    <a:pt x="299010" y="489112"/>
                    <a:pt x="321870" y="597062"/>
                    <a:pt x="329490" y="699932"/>
                  </a:cubicBezTo>
                  <a:cubicBezTo>
                    <a:pt x="337110" y="795182"/>
                    <a:pt x="330760" y="881542"/>
                    <a:pt x="321870" y="978062"/>
                  </a:cubicBezTo>
                  <a:cubicBezTo>
                    <a:pt x="312980" y="1086012"/>
                    <a:pt x="302820" y="1256192"/>
                    <a:pt x="274880" y="1315882"/>
                  </a:cubicBezTo>
                  <a:cubicBezTo>
                    <a:pt x="262180" y="1341282"/>
                    <a:pt x="249480" y="1353982"/>
                    <a:pt x="231700" y="1362872"/>
                  </a:cubicBezTo>
                  <a:cubicBezTo>
                    <a:pt x="215190" y="1371762"/>
                    <a:pt x="188520" y="1374302"/>
                    <a:pt x="169470" y="1369222"/>
                  </a:cubicBezTo>
                  <a:cubicBezTo>
                    <a:pt x="150420" y="1364142"/>
                    <a:pt x="128830" y="1348902"/>
                    <a:pt x="118670" y="1333662"/>
                  </a:cubicBezTo>
                  <a:cubicBezTo>
                    <a:pt x="107240" y="1317152"/>
                    <a:pt x="103430" y="1271432"/>
                    <a:pt x="103430" y="127143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7" id="547"/>
          <p:cNvGrpSpPr/>
          <p:nvPr/>
        </p:nvGrpSpPr>
        <p:grpSpPr>
          <a:xfrm rot="0">
            <a:off x="2910840" y="2824162"/>
            <a:ext cx="321945" cy="1162050"/>
            <a:chOff x="0" y="0"/>
            <a:chExt cx="429260" cy="1549400"/>
          </a:xfrm>
        </p:grpSpPr>
        <p:sp>
          <p:nvSpPr>
            <p:cNvPr name="Freeform 548" id="548"/>
            <p:cNvSpPr/>
            <p:nvPr/>
          </p:nvSpPr>
          <p:spPr>
            <a:xfrm flipH="false" flipV="false" rot="0">
              <a:off x="50308" y="47594"/>
              <a:ext cx="328232" cy="1453595"/>
            </a:xfrm>
            <a:custGeom>
              <a:avLst/>
              <a:gdLst/>
              <a:ahLst/>
              <a:cxnLst/>
              <a:rect r="r" b="b" t="t" l="l"/>
              <a:pathLst>
                <a:path h="1453595" w="328232">
                  <a:moveTo>
                    <a:pt x="28432" y="1335436"/>
                  </a:moveTo>
                  <a:cubicBezTo>
                    <a:pt x="144002" y="978566"/>
                    <a:pt x="154162" y="882046"/>
                    <a:pt x="151622" y="782986"/>
                  </a:cubicBezTo>
                  <a:cubicBezTo>
                    <a:pt x="150352" y="678846"/>
                    <a:pt x="131302" y="569626"/>
                    <a:pt x="108442" y="461676"/>
                  </a:cubicBezTo>
                  <a:cubicBezTo>
                    <a:pt x="83042" y="347376"/>
                    <a:pt x="13192" y="182276"/>
                    <a:pt x="4302" y="114966"/>
                  </a:cubicBezTo>
                  <a:cubicBezTo>
                    <a:pt x="1762" y="88296"/>
                    <a:pt x="-2048" y="75596"/>
                    <a:pt x="6842" y="57816"/>
                  </a:cubicBezTo>
                  <a:cubicBezTo>
                    <a:pt x="17002" y="37496"/>
                    <a:pt x="47482" y="10826"/>
                    <a:pt x="69072" y="3206"/>
                  </a:cubicBezTo>
                  <a:cubicBezTo>
                    <a:pt x="86852" y="-3144"/>
                    <a:pt x="109712" y="666"/>
                    <a:pt x="126222" y="8286"/>
                  </a:cubicBezTo>
                  <a:cubicBezTo>
                    <a:pt x="142732" y="15906"/>
                    <a:pt x="159242" y="29876"/>
                    <a:pt x="168132" y="46386"/>
                  </a:cubicBezTo>
                  <a:cubicBezTo>
                    <a:pt x="177022" y="67976"/>
                    <a:pt x="179562" y="108616"/>
                    <a:pt x="169402" y="130206"/>
                  </a:cubicBezTo>
                  <a:cubicBezTo>
                    <a:pt x="157972" y="151796"/>
                    <a:pt x="123682" y="173386"/>
                    <a:pt x="100822" y="178466"/>
                  </a:cubicBezTo>
                  <a:cubicBezTo>
                    <a:pt x="81772" y="182276"/>
                    <a:pt x="61452" y="177196"/>
                    <a:pt x="44942" y="167036"/>
                  </a:cubicBezTo>
                  <a:cubicBezTo>
                    <a:pt x="25892" y="153066"/>
                    <a:pt x="4302" y="118776"/>
                    <a:pt x="492" y="95916"/>
                  </a:cubicBezTo>
                  <a:cubicBezTo>
                    <a:pt x="-2048" y="76866"/>
                    <a:pt x="5572" y="56546"/>
                    <a:pt x="15732" y="41306"/>
                  </a:cubicBezTo>
                  <a:cubicBezTo>
                    <a:pt x="24622" y="26066"/>
                    <a:pt x="43672" y="12096"/>
                    <a:pt x="60182" y="5746"/>
                  </a:cubicBezTo>
                  <a:cubicBezTo>
                    <a:pt x="76692" y="666"/>
                    <a:pt x="99552" y="-1874"/>
                    <a:pt x="117332" y="5746"/>
                  </a:cubicBezTo>
                  <a:cubicBezTo>
                    <a:pt x="137652" y="13366"/>
                    <a:pt x="156702" y="32416"/>
                    <a:pt x="174482" y="64166"/>
                  </a:cubicBezTo>
                  <a:cubicBezTo>
                    <a:pt x="215122" y="132746"/>
                    <a:pt x="259572" y="314356"/>
                    <a:pt x="284972" y="438816"/>
                  </a:cubicBezTo>
                  <a:cubicBezTo>
                    <a:pt x="309102" y="559466"/>
                    <a:pt x="328152" y="682656"/>
                    <a:pt x="328152" y="800766"/>
                  </a:cubicBezTo>
                  <a:cubicBezTo>
                    <a:pt x="329422" y="913796"/>
                    <a:pt x="315452" y="1026826"/>
                    <a:pt x="290052" y="1130966"/>
                  </a:cubicBezTo>
                  <a:cubicBezTo>
                    <a:pt x="267192" y="1230026"/>
                    <a:pt x="222742" y="1365916"/>
                    <a:pt x="185912" y="1414176"/>
                  </a:cubicBezTo>
                  <a:cubicBezTo>
                    <a:pt x="169402" y="1435766"/>
                    <a:pt x="152892" y="1445926"/>
                    <a:pt x="133842" y="1451006"/>
                  </a:cubicBezTo>
                  <a:cubicBezTo>
                    <a:pt x="114792" y="1456086"/>
                    <a:pt x="89392" y="1453546"/>
                    <a:pt x="71612" y="1444656"/>
                  </a:cubicBezTo>
                  <a:cubicBezTo>
                    <a:pt x="53832" y="1435766"/>
                    <a:pt x="36052" y="1416716"/>
                    <a:pt x="29702" y="1397666"/>
                  </a:cubicBezTo>
                  <a:cubicBezTo>
                    <a:pt x="22082" y="1379886"/>
                    <a:pt x="28432" y="1335436"/>
                    <a:pt x="28432" y="133543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9" id="549"/>
          <p:cNvGrpSpPr/>
          <p:nvPr/>
        </p:nvGrpSpPr>
        <p:grpSpPr>
          <a:xfrm rot="0">
            <a:off x="2828925" y="2960370"/>
            <a:ext cx="371475" cy="570548"/>
            <a:chOff x="0" y="0"/>
            <a:chExt cx="495300" cy="760730"/>
          </a:xfrm>
        </p:grpSpPr>
        <p:sp>
          <p:nvSpPr>
            <p:cNvPr name="Freeform 550" id="550"/>
            <p:cNvSpPr/>
            <p:nvPr/>
          </p:nvSpPr>
          <p:spPr>
            <a:xfrm flipH="false" flipV="false" rot="0">
              <a:off x="49682" y="49118"/>
              <a:ext cx="397520" cy="661574"/>
            </a:xfrm>
            <a:custGeom>
              <a:avLst/>
              <a:gdLst/>
              <a:ahLst/>
              <a:cxnLst/>
              <a:rect r="r" b="b" t="t" l="l"/>
              <a:pathLst>
                <a:path h="661574" w="397520">
                  <a:moveTo>
                    <a:pt x="228448" y="610012"/>
                  </a:moveTo>
                  <a:cubicBezTo>
                    <a:pt x="-1422" y="71532"/>
                    <a:pt x="4928" y="58832"/>
                    <a:pt x="13818" y="43592"/>
                  </a:cubicBezTo>
                  <a:cubicBezTo>
                    <a:pt x="22708" y="28352"/>
                    <a:pt x="39218" y="13112"/>
                    <a:pt x="56998" y="6762"/>
                  </a:cubicBezTo>
                  <a:cubicBezTo>
                    <a:pt x="79858" y="412"/>
                    <a:pt x="120498" y="5492"/>
                    <a:pt x="140818" y="16922"/>
                  </a:cubicBezTo>
                  <a:cubicBezTo>
                    <a:pt x="157328" y="25812"/>
                    <a:pt x="168758" y="44862"/>
                    <a:pt x="173838" y="62642"/>
                  </a:cubicBezTo>
                  <a:cubicBezTo>
                    <a:pt x="180188" y="79152"/>
                    <a:pt x="180188" y="102012"/>
                    <a:pt x="173838" y="118522"/>
                  </a:cubicBezTo>
                  <a:cubicBezTo>
                    <a:pt x="167488" y="136302"/>
                    <a:pt x="156058" y="154082"/>
                    <a:pt x="139548" y="164242"/>
                  </a:cubicBezTo>
                  <a:cubicBezTo>
                    <a:pt x="119228" y="175672"/>
                    <a:pt x="78588" y="179482"/>
                    <a:pt x="55728" y="171862"/>
                  </a:cubicBezTo>
                  <a:cubicBezTo>
                    <a:pt x="37948" y="166782"/>
                    <a:pt x="22708" y="150272"/>
                    <a:pt x="13818" y="135032"/>
                  </a:cubicBezTo>
                  <a:cubicBezTo>
                    <a:pt x="3658" y="119792"/>
                    <a:pt x="-2692" y="98202"/>
                    <a:pt x="1118" y="79152"/>
                  </a:cubicBezTo>
                  <a:cubicBezTo>
                    <a:pt x="6198" y="57562"/>
                    <a:pt x="29058" y="23272"/>
                    <a:pt x="48108" y="10572"/>
                  </a:cubicBezTo>
                  <a:cubicBezTo>
                    <a:pt x="64618" y="412"/>
                    <a:pt x="86208" y="-2128"/>
                    <a:pt x="105258" y="1682"/>
                  </a:cubicBezTo>
                  <a:cubicBezTo>
                    <a:pt x="126848" y="8032"/>
                    <a:pt x="147168" y="23272"/>
                    <a:pt x="171298" y="53752"/>
                  </a:cubicBezTo>
                  <a:cubicBezTo>
                    <a:pt x="230988" y="129952"/>
                    <a:pt x="368148" y="449992"/>
                    <a:pt x="391008" y="536352"/>
                  </a:cubicBezTo>
                  <a:cubicBezTo>
                    <a:pt x="397358" y="566832"/>
                    <a:pt x="399898" y="580802"/>
                    <a:pt x="394818" y="599852"/>
                  </a:cubicBezTo>
                  <a:cubicBezTo>
                    <a:pt x="388468" y="618902"/>
                    <a:pt x="371958" y="639222"/>
                    <a:pt x="355448" y="649382"/>
                  </a:cubicBezTo>
                  <a:cubicBezTo>
                    <a:pt x="338938" y="659542"/>
                    <a:pt x="312268" y="663352"/>
                    <a:pt x="293218" y="660812"/>
                  </a:cubicBezTo>
                  <a:cubicBezTo>
                    <a:pt x="279248" y="659542"/>
                    <a:pt x="265278" y="651922"/>
                    <a:pt x="255118" y="644302"/>
                  </a:cubicBezTo>
                  <a:cubicBezTo>
                    <a:pt x="243688" y="635412"/>
                    <a:pt x="228448" y="610012"/>
                    <a:pt x="228448" y="61001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1" id="551"/>
          <p:cNvGrpSpPr/>
          <p:nvPr/>
        </p:nvGrpSpPr>
        <p:grpSpPr>
          <a:xfrm rot="0">
            <a:off x="2649855" y="2578417"/>
            <a:ext cx="572452" cy="1266825"/>
            <a:chOff x="0" y="0"/>
            <a:chExt cx="763270" cy="1689100"/>
          </a:xfrm>
        </p:grpSpPr>
        <p:sp>
          <p:nvSpPr>
            <p:cNvPr name="Freeform 552" id="552"/>
            <p:cNvSpPr/>
            <p:nvPr/>
          </p:nvSpPr>
          <p:spPr>
            <a:xfrm flipH="false" flipV="false" rot="0">
              <a:off x="46501" y="49010"/>
              <a:ext cx="665136" cy="1588831"/>
            </a:xfrm>
            <a:custGeom>
              <a:avLst/>
              <a:gdLst/>
              <a:ahLst/>
              <a:cxnLst/>
              <a:rect r="r" b="b" t="t" l="l"/>
              <a:pathLst>
                <a:path h="1588831" w="665136">
                  <a:moveTo>
                    <a:pt x="108439" y="24650"/>
                  </a:moveTo>
                  <a:cubicBezTo>
                    <a:pt x="431019" y="484390"/>
                    <a:pt x="455149" y="528840"/>
                    <a:pt x="484359" y="583450"/>
                  </a:cubicBezTo>
                  <a:cubicBezTo>
                    <a:pt x="512299" y="635520"/>
                    <a:pt x="536429" y="681240"/>
                    <a:pt x="560559" y="738390"/>
                  </a:cubicBezTo>
                  <a:cubicBezTo>
                    <a:pt x="591039" y="810780"/>
                    <a:pt x="629139" y="912380"/>
                    <a:pt x="646919" y="983500"/>
                  </a:cubicBezTo>
                  <a:cubicBezTo>
                    <a:pt x="658349" y="1034300"/>
                    <a:pt x="667239" y="1062240"/>
                    <a:pt x="664699" y="1119390"/>
                  </a:cubicBezTo>
                  <a:cubicBezTo>
                    <a:pt x="660889" y="1222260"/>
                    <a:pt x="603739" y="1476260"/>
                    <a:pt x="568179" y="1543570"/>
                  </a:cubicBezTo>
                  <a:cubicBezTo>
                    <a:pt x="554209" y="1567700"/>
                    <a:pt x="541509" y="1579130"/>
                    <a:pt x="526269" y="1585480"/>
                  </a:cubicBezTo>
                  <a:cubicBezTo>
                    <a:pt x="513569" y="1590560"/>
                    <a:pt x="498329" y="1589290"/>
                    <a:pt x="485629" y="1585480"/>
                  </a:cubicBezTo>
                  <a:cubicBezTo>
                    <a:pt x="474199" y="1580400"/>
                    <a:pt x="460229" y="1571510"/>
                    <a:pt x="453879" y="1560080"/>
                  </a:cubicBezTo>
                  <a:cubicBezTo>
                    <a:pt x="446259" y="1546110"/>
                    <a:pt x="442449" y="1516900"/>
                    <a:pt x="448799" y="1501660"/>
                  </a:cubicBezTo>
                  <a:cubicBezTo>
                    <a:pt x="455149" y="1485150"/>
                    <a:pt x="476739" y="1467370"/>
                    <a:pt x="494519" y="1463560"/>
                  </a:cubicBezTo>
                  <a:cubicBezTo>
                    <a:pt x="511029" y="1459750"/>
                    <a:pt x="538969" y="1467370"/>
                    <a:pt x="550399" y="1480070"/>
                  </a:cubicBezTo>
                  <a:cubicBezTo>
                    <a:pt x="563099" y="1492770"/>
                    <a:pt x="570719" y="1519440"/>
                    <a:pt x="569449" y="1535950"/>
                  </a:cubicBezTo>
                  <a:cubicBezTo>
                    <a:pt x="568179" y="1549920"/>
                    <a:pt x="559289" y="1562620"/>
                    <a:pt x="550399" y="1571510"/>
                  </a:cubicBezTo>
                  <a:cubicBezTo>
                    <a:pt x="540239" y="1580400"/>
                    <a:pt x="526269" y="1588020"/>
                    <a:pt x="513569" y="1588020"/>
                  </a:cubicBezTo>
                  <a:cubicBezTo>
                    <a:pt x="497059" y="1588020"/>
                    <a:pt x="470389" y="1577860"/>
                    <a:pt x="457689" y="1565160"/>
                  </a:cubicBezTo>
                  <a:cubicBezTo>
                    <a:pt x="448799" y="1556270"/>
                    <a:pt x="444989" y="1547380"/>
                    <a:pt x="443719" y="1528330"/>
                  </a:cubicBezTo>
                  <a:cubicBezTo>
                    <a:pt x="439909" y="1466100"/>
                    <a:pt x="537699" y="1226070"/>
                    <a:pt x="544049" y="1132090"/>
                  </a:cubicBezTo>
                  <a:cubicBezTo>
                    <a:pt x="547859" y="1082560"/>
                    <a:pt x="540239" y="1060970"/>
                    <a:pt x="530079" y="1016520"/>
                  </a:cubicBezTo>
                  <a:cubicBezTo>
                    <a:pt x="516109" y="953020"/>
                    <a:pt x="484359" y="856500"/>
                    <a:pt x="456419" y="790460"/>
                  </a:cubicBezTo>
                  <a:cubicBezTo>
                    <a:pt x="433559" y="734580"/>
                    <a:pt x="410699" y="691400"/>
                    <a:pt x="384029" y="641870"/>
                  </a:cubicBezTo>
                  <a:cubicBezTo>
                    <a:pt x="356089" y="591070"/>
                    <a:pt x="333229" y="549160"/>
                    <a:pt x="292589" y="486930"/>
                  </a:cubicBezTo>
                  <a:cubicBezTo>
                    <a:pt x="225279" y="381520"/>
                    <a:pt x="27159" y="150380"/>
                    <a:pt x="4299" y="81800"/>
                  </a:cubicBezTo>
                  <a:cubicBezTo>
                    <a:pt x="-2051" y="62750"/>
                    <a:pt x="-781" y="52590"/>
                    <a:pt x="4299" y="39890"/>
                  </a:cubicBezTo>
                  <a:cubicBezTo>
                    <a:pt x="8109" y="27190"/>
                    <a:pt x="19539" y="13220"/>
                    <a:pt x="30969" y="6870"/>
                  </a:cubicBezTo>
                  <a:cubicBezTo>
                    <a:pt x="42399" y="520"/>
                    <a:pt x="60179" y="-2020"/>
                    <a:pt x="72879" y="1790"/>
                  </a:cubicBezTo>
                  <a:cubicBezTo>
                    <a:pt x="85579" y="4330"/>
                    <a:pt x="108439" y="24650"/>
                    <a:pt x="108439" y="246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3" id="553"/>
          <p:cNvGrpSpPr/>
          <p:nvPr/>
        </p:nvGrpSpPr>
        <p:grpSpPr>
          <a:xfrm rot="0">
            <a:off x="2888933" y="2852738"/>
            <a:ext cx="340995" cy="1281112"/>
            <a:chOff x="0" y="0"/>
            <a:chExt cx="454660" cy="1708150"/>
          </a:xfrm>
        </p:grpSpPr>
        <p:sp>
          <p:nvSpPr>
            <p:cNvPr name="Freeform 554" id="554"/>
            <p:cNvSpPr/>
            <p:nvPr/>
          </p:nvSpPr>
          <p:spPr>
            <a:xfrm flipH="false" flipV="false" rot="0">
              <a:off x="49574" y="50483"/>
              <a:ext cx="354807" cy="1607053"/>
            </a:xfrm>
            <a:custGeom>
              <a:avLst/>
              <a:gdLst/>
              <a:ahLst/>
              <a:cxnLst/>
              <a:rect r="r" b="b" t="t" l="l"/>
              <a:pathLst>
                <a:path h="1607053" w="354807">
                  <a:moveTo>
                    <a:pt x="219666" y="40957"/>
                  </a:moveTo>
                  <a:cubicBezTo>
                    <a:pt x="327616" y="434657"/>
                    <a:pt x="341586" y="512127"/>
                    <a:pt x="347936" y="576897"/>
                  </a:cubicBezTo>
                  <a:cubicBezTo>
                    <a:pt x="354286" y="628967"/>
                    <a:pt x="356826" y="660717"/>
                    <a:pt x="353016" y="717867"/>
                  </a:cubicBezTo>
                  <a:cubicBezTo>
                    <a:pt x="346666" y="810577"/>
                    <a:pt x="312376" y="975677"/>
                    <a:pt x="288246" y="1082357"/>
                  </a:cubicBezTo>
                  <a:cubicBezTo>
                    <a:pt x="267926" y="1168717"/>
                    <a:pt x="252686" y="1232217"/>
                    <a:pt x="224746" y="1310957"/>
                  </a:cubicBezTo>
                  <a:cubicBezTo>
                    <a:pt x="192996" y="1399857"/>
                    <a:pt x="146006" y="1548447"/>
                    <a:pt x="105366" y="1586547"/>
                  </a:cubicBezTo>
                  <a:cubicBezTo>
                    <a:pt x="87586" y="1603057"/>
                    <a:pt x="69806" y="1608137"/>
                    <a:pt x="53296" y="1606867"/>
                  </a:cubicBezTo>
                  <a:cubicBezTo>
                    <a:pt x="36786" y="1604327"/>
                    <a:pt x="15196" y="1586547"/>
                    <a:pt x="6306" y="1573847"/>
                  </a:cubicBezTo>
                  <a:cubicBezTo>
                    <a:pt x="-44" y="1562417"/>
                    <a:pt x="-1314" y="1547177"/>
                    <a:pt x="1226" y="1535747"/>
                  </a:cubicBezTo>
                  <a:cubicBezTo>
                    <a:pt x="3766" y="1523047"/>
                    <a:pt x="10116" y="1509077"/>
                    <a:pt x="20276" y="1501457"/>
                  </a:cubicBezTo>
                  <a:cubicBezTo>
                    <a:pt x="32976" y="1492567"/>
                    <a:pt x="59646" y="1484947"/>
                    <a:pt x="74886" y="1487487"/>
                  </a:cubicBezTo>
                  <a:cubicBezTo>
                    <a:pt x="87586" y="1490027"/>
                    <a:pt x="100286" y="1498917"/>
                    <a:pt x="107906" y="1509077"/>
                  </a:cubicBezTo>
                  <a:cubicBezTo>
                    <a:pt x="115526" y="1517967"/>
                    <a:pt x="121876" y="1531937"/>
                    <a:pt x="120606" y="1544637"/>
                  </a:cubicBezTo>
                  <a:cubicBezTo>
                    <a:pt x="120606" y="1559877"/>
                    <a:pt x="109176" y="1585277"/>
                    <a:pt x="96476" y="1595437"/>
                  </a:cubicBezTo>
                  <a:cubicBezTo>
                    <a:pt x="82506" y="1605597"/>
                    <a:pt x="55836" y="1609407"/>
                    <a:pt x="40596" y="1603057"/>
                  </a:cubicBezTo>
                  <a:cubicBezTo>
                    <a:pt x="24086" y="1597977"/>
                    <a:pt x="7576" y="1576387"/>
                    <a:pt x="2496" y="1561147"/>
                  </a:cubicBezTo>
                  <a:cubicBezTo>
                    <a:pt x="-2584" y="1549717"/>
                    <a:pt x="1226" y="1540827"/>
                    <a:pt x="5036" y="1523047"/>
                  </a:cubicBezTo>
                  <a:cubicBezTo>
                    <a:pt x="16466" y="1476057"/>
                    <a:pt x="82506" y="1359217"/>
                    <a:pt x="110446" y="1279207"/>
                  </a:cubicBezTo>
                  <a:cubicBezTo>
                    <a:pt x="135846" y="1205547"/>
                    <a:pt x="151086" y="1143317"/>
                    <a:pt x="168866" y="1062037"/>
                  </a:cubicBezTo>
                  <a:cubicBezTo>
                    <a:pt x="191726" y="961707"/>
                    <a:pt x="226016" y="834707"/>
                    <a:pt x="229826" y="721677"/>
                  </a:cubicBezTo>
                  <a:cubicBezTo>
                    <a:pt x="234906" y="608647"/>
                    <a:pt x="217126" y="495617"/>
                    <a:pt x="196806" y="385127"/>
                  </a:cubicBezTo>
                  <a:cubicBezTo>
                    <a:pt x="175216" y="272097"/>
                    <a:pt x="97746" y="103187"/>
                    <a:pt x="104096" y="48577"/>
                  </a:cubicBezTo>
                  <a:cubicBezTo>
                    <a:pt x="106636" y="29527"/>
                    <a:pt x="116796" y="20637"/>
                    <a:pt x="125686" y="11747"/>
                  </a:cubicBezTo>
                  <a:cubicBezTo>
                    <a:pt x="133306" y="5397"/>
                    <a:pt x="142196" y="1587"/>
                    <a:pt x="152356" y="317"/>
                  </a:cubicBezTo>
                  <a:cubicBezTo>
                    <a:pt x="163786" y="-953"/>
                    <a:pt x="182836" y="1587"/>
                    <a:pt x="194266" y="7937"/>
                  </a:cubicBezTo>
                  <a:cubicBezTo>
                    <a:pt x="204426" y="14287"/>
                    <a:pt x="219666" y="40957"/>
                    <a:pt x="219666" y="4095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5" id="555"/>
          <p:cNvGrpSpPr/>
          <p:nvPr/>
        </p:nvGrpSpPr>
        <p:grpSpPr>
          <a:xfrm rot="0">
            <a:off x="2310765" y="2245042"/>
            <a:ext cx="800100" cy="1015365"/>
            <a:chOff x="0" y="0"/>
            <a:chExt cx="1066800" cy="1353820"/>
          </a:xfrm>
        </p:grpSpPr>
        <p:sp>
          <p:nvSpPr>
            <p:cNvPr name="Freeform 556" id="556"/>
            <p:cNvSpPr/>
            <p:nvPr/>
          </p:nvSpPr>
          <p:spPr>
            <a:xfrm flipH="false" flipV="false" rot="0">
              <a:off x="49030" y="50800"/>
              <a:ext cx="967214" cy="1252271"/>
            </a:xfrm>
            <a:custGeom>
              <a:avLst/>
              <a:gdLst/>
              <a:ahLst/>
              <a:cxnLst/>
              <a:rect r="r" b="b" t="t" l="l"/>
              <a:pathLst>
                <a:path h="1252271" w="967214">
                  <a:moveTo>
                    <a:pt x="364990" y="82550"/>
                  </a:moveTo>
                  <a:cubicBezTo>
                    <a:pt x="824730" y="727710"/>
                    <a:pt x="907280" y="855980"/>
                    <a:pt x="940300" y="924560"/>
                  </a:cubicBezTo>
                  <a:cubicBezTo>
                    <a:pt x="954270" y="953770"/>
                    <a:pt x="959350" y="969010"/>
                    <a:pt x="963160" y="991870"/>
                  </a:cubicBezTo>
                  <a:cubicBezTo>
                    <a:pt x="968240" y="1016000"/>
                    <a:pt x="968240" y="1040130"/>
                    <a:pt x="964430" y="1064260"/>
                  </a:cubicBezTo>
                  <a:cubicBezTo>
                    <a:pt x="960620" y="1087120"/>
                    <a:pt x="953000" y="1111250"/>
                    <a:pt x="941570" y="1132840"/>
                  </a:cubicBezTo>
                  <a:cubicBezTo>
                    <a:pt x="931410" y="1153160"/>
                    <a:pt x="916170" y="1173480"/>
                    <a:pt x="898390" y="1189990"/>
                  </a:cubicBezTo>
                  <a:cubicBezTo>
                    <a:pt x="881880" y="1206500"/>
                    <a:pt x="860290" y="1221740"/>
                    <a:pt x="839970" y="1231900"/>
                  </a:cubicBezTo>
                  <a:cubicBezTo>
                    <a:pt x="818380" y="1240790"/>
                    <a:pt x="794250" y="1248410"/>
                    <a:pt x="770120" y="1250950"/>
                  </a:cubicBezTo>
                  <a:cubicBezTo>
                    <a:pt x="745990" y="1253490"/>
                    <a:pt x="721860" y="1252220"/>
                    <a:pt x="697730" y="1248410"/>
                  </a:cubicBezTo>
                  <a:cubicBezTo>
                    <a:pt x="674870" y="1243330"/>
                    <a:pt x="652010" y="1234440"/>
                    <a:pt x="630420" y="1221740"/>
                  </a:cubicBezTo>
                  <a:cubicBezTo>
                    <a:pt x="610100" y="1210310"/>
                    <a:pt x="591050" y="1193800"/>
                    <a:pt x="575810" y="1176020"/>
                  </a:cubicBezTo>
                  <a:cubicBezTo>
                    <a:pt x="560570" y="1158240"/>
                    <a:pt x="546600" y="1136650"/>
                    <a:pt x="537710" y="1113790"/>
                  </a:cubicBezTo>
                  <a:cubicBezTo>
                    <a:pt x="528820" y="1092200"/>
                    <a:pt x="523740" y="1068070"/>
                    <a:pt x="522470" y="1043940"/>
                  </a:cubicBezTo>
                  <a:cubicBezTo>
                    <a:pt x="519930" y="1019810"/>
                    <a:pt x="522470" y="995680"/>
                    <a:pt x="528820" y="972820"/>
                  </a:cubicBezTo>
                  <a:cubicBezTo>
                    <a:pt x="535170" y="949960"/>
                    <a:pt x="545330" y="925830"/>
                    <a:pt x="559300" y="906780"/>
                  </a:cubicBezTo>
                  <a:cubicBezTo>
                    <a:pt x="572000" y="886460"/>
                    <a:pt x="588510" y="868680"/>
                    <a:pt x="607560" y="853440"/>
                  </a:cubicBezTo>
                  <a:cubicBezTo>
                    <a:pt x="626610" y="839470"/>
                    <a:pt x="648200" y="826770"/>
                    <a:pt x="671060" y="819150"/>
                  </a:cubicBezTo>
                  <a:cubicBezTo>
                    <a:pt x="693920" y="811530"/>
                    <a:pt x="718050" y="807720"/>
                    <a:pt x="742180" y="807720"/>
                  </a:cubicBezTo>
                  <a:cubicBezTo>
                    <a:pt x="766310" y="806450"/>
                    <a:pt x="790440" y="811530"/>
                    <a:pt x="813300" y="817880"/>
                  </a:cubicBezTo>
                  <a:cubicBezTo>
                    <a:pt x="836160" y="825500"/>
                    <a:pt x="859020" y="836930"/>
                    <a:pt x="876800" y="850900"/>
                  </a:cubicBezTo>
                  <a:cubicBezTo>
                    <a:pt x="895850" y="866140"/>
                    <a:pt x="913630" y="883920"/>
                    <a:pt x="927600" y="902970"/>
                  </a:cubicBezTo>
                  <a:cubicBezTo>
                    <a:pt x="940300" y="923290"/>
                    <a:pt x="951730" y="946150"/>
                    <a:pt x="958080" y="969010"/>
                  </a:cubicBezTo>
                  <a:cubicBezTo>
                    <a:pt x="964430" y="991870"/>
                    <a:pt x="968240" y="1016000"/>
                    <a:pt x="966970" y="1040130"/>
                  </a:cubicBezTo>
                  <a:cubicBezTo>
                    <a:pt x="965700" y="1064260"/>
                    <a:pt x="960620" y="1088390"/>
                    <a:pt x="951730" y="1111250"/>
                  </a:cubicBezTo>
                  <a:cubicBezTo>
                    <a:pt x="942840" y="1132840"/>
                    <a:pt x="930140" y="1154430"/>
                    <a:pt x="914900" y="1172210"/>
                  </a:cubicBezTo>
                  <a:cubicBezTo>
                    <a:pt x="899660" y="1191260"/>
                    <a:pt x="880610" y="1207770"/>
                    <a:pt x="860290" y="1219200"/>
                  </a:cubicBezTo>
                  <a:cubicBezTo>
                    <a:pt x="839970" y="1231900"/>
                    <a:pt x="817110" y="1242060"/>
                    <a:pt x="794250" y="1247140"/>
                  </a:cubicBezTo>
                  <a:cubicBezTo>
                    <a:pt x="771390" y="1252220"/>
                    <a:pt x="745990" y="1253490"/>
                    <a:pt x="721860" y="1250950"/>
                  </a:cubicBezTo>
                  <a:cubicBezTo>
                    <a:pt x="699000" y="1249680"/>
                    <a:pt x="673600" y="1242060"/>
                    <a:pt x="652010" y="1233170"/>
                  </a:cubicBezTo>
                  <a:cubicBezTo>
                    <a:pt x="630420" y="1223010"/>
                    <a:pt x="610100" y="1209040"/>
                    <a:pt x="592320" y="1192530"/>
                  </a:cubicBezTo>
                  <a:cubicBezTo>
                    <a:pt x="574540" y="1177290"/>
                    <a:pt x="565650" y="1163320"/>
                    <a:pt x="547870" y="1135380"/>
                  </a:cubicBezTo>
                  <a:cubicBezTo>
                    <a:pt x="511040" y="1076960"/>
                    <a:pt x="461510" y="953770"/>
                    <a:pt x="395470" y="843280"/>
                  </a:cubicBezTo>
                  <a:cubicBezTo>
                    <a:pt x="305300" y="692150"/>
                    <a:pt x="95750" y="424180"/>
                    <a:pt x="39870" y="321310"/>
                  </a:cubicBezTo>
                  <a:cubicBezTo>
                    <a:pt x="18280" y="280670"/>
                    <a:pt x="8120" y="257810"/>
                    <a:pt x="3040" y="231140"/>
                  </a:cubicBezTo>
                  <a:cubicBezTo>
                    <a:pt x="-770" y="213360"/>
                    <a:pt x="-770" y="201930"/>
                    <a:pt x="1770" y="182880"/>
                  </a:cubicBezTo>
                  <a:cubicBezTo>
                    <a:pt x="5580" y="157480"/>
                    <a:pt x="20820" y="114300"/>
                    <a:pt x="33520" y="91440"/>
                  </a:cubicBezTo>
                  <a:cubicBezTo>
                    <a:pt x="42410" y="76200"/>
                    <a:pt x="50030" y="66040"/>
                    <a:pt x="64000" y="54610"/>
                  </a:cubicBezTo>
                  <a:cubicBezTo>
                    <a:pt x="84320" y="38100"/>
                    <a:pt x="123690" y="16510"/>
                    <a:pt x="149090" y="7620"/>
                  </a:cubicBezTo>
                  <a:cubicBezTo>
                    <a:pt x="166870" y="1270"/>
                    <a:pt x="178300" y="0"/>
                    <a:pt x="196080" y="0"/>
                  </a:cubicBezTo>
                  <a:cubicBezTo>
                    <a:pt x="222750" y="1270"/>
                    <a:pt x="263390" y="7620"/>
                    <a:pt x="291330" y="20320"/>
                  </a:cubicBezTo>
                  <a:cubicBezTo>
                    <a:pt x="319270" y="34290"/>
                    <a:pt x="364990" y="82550"/>
                    <a:pt x="364990" y="825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7" id="557"/>
          <p:cNvGrpSpPr/>
          <p:nvPr/>
        </p:nvGrpSpPr>
        <p:grpSpPr>
          <a:xfrm rot="0">
            <a:off x="2380298" y="2213610"/>
            <a:ext cx="778193" cy="1028700"/>
            <a:chOff x="0" y="0"/>
            <a:chExt cx="1037590" cy="1371600"/>
          </a:xfrm>
        </p:grpSpPr>
        <p:sp>
          <p:nvSpPr>
            <p:cNvPr name="Freeform 558" id="558"/>
            <p:cNvSpPr/>
            <p:nvPr/>
          </p:nvSpPr>
          <p:spPr>
            <a:xfrm flipH="false" flipV="false" rot="0">
              <a:off x="46734" y="49713"/>
              <a:ext cx="939103" cy="1271087"/>
            </a:xfrm>
            <a:custGeom>
              <a:avLst/>
              <a:gdLst/>
              <a:ahLst/>
              <a:cxnLst/>
              <a:rect r="r" b="b" t="t" l="l"/>
              <a:pathLst>
                <a:path h="1271087" w="939103">
                  <a:moveTo>
                    <a:pt x="353316" y="72207"/>
                  </a:moveTo>
                  <a:cubicBezTo>
                    <a:pt x="661926" y="444317"/>
                    <a:pt x="711456" y="511627"/>
                    <a:pt x="760986" y="603067"/>
                  </a:cubicBezTo>
                  <a:cubicBezTo>
                    <a:pt x="820676" y="709747"/>
                    <a:pt x="898146" y="893897"/>
                    <a:pt x="923546" y="968827"/>
                  </a:cubicBezTo>
                  <a:cubicBezTo>
                    <a:pt x="933706" y="1000577"/>
                    <a:pt x="937516" y="1014547"/>
                    <a:pt x="938786" y="1038677"/>
                  </a:cubicBezTo>
                  <a:cubicBezTo>
                    <a:pt x="940056" y="1061537"/>
                    <a:pt x="937516" y="1086937"/>
                    <a:pt x="931166" y="1108527"/>
                  </a:cubicBezTo>
                  <a:cubicBezTo>
                    <a:pt x="924816" y="1131387"/>
                    <a:pt x="914656" y="1154247"/>
                    <a:pt x="901956" y="1173297"/>
                  </a:cubicBezTo>
                  <a:cubicBezTo>
                    <a:pt x="889256" y="1193617"/>
                    <a:pt x="871476" y="1211397"/>
                    <a:pt x="852426" y="1225367"/>
                  </a:cubicBezTo>
                  <a:cubicBezTo>
                    <a:pt x="834646" y="1239337"/>
                    <a:pt x="813056" y="1250767"/>
                    <a:pt x="790196" y="1258387"/>
                  </a:cubicBezTo>
                  <a:cubicBezTo>
                    <a:pt x="768606" y="1266007"/>
                    <a:pt x="743206" y="1269817"/>
                    <a:pt x="720346" y="1271087"/>
                  </a:cubicBezTo>
                  <a:cubicBezTo>
                    <a:pt x="697486" y="1271087"/>
                    <a:pt x="672086" y="1266007"/>
                    <a:pt x="650496" y="1259657"/>
                  </a:cubicBezTo>
                  <a:cubicBezTo>
                    <a:pt x="627636" y="1252037"/>
                    <a:pt x="606046" y="1240607"/>
                    <a:pt x="586996" y="1226637"/>
                  </a:cubicBezTo>
                  <a:cubicBezTo>
                    <a:pt x="569216" y="1212667"/>
                    <a:pt x="551436" y="1193617"/>
                    <a:pt x="538736" y="1174567"/>
                  </a:cubicBezTo>
                  <a:cubicBezTo>
                    <a:pt x="524766" y="1155517"/>
                    <a:pt x="514606" y="1132657"/>
                    <a:pt x="508256" y="1109797"/>
                  </a:cubicBezTo>
                  <a:cubicBezTo>
                    <a:pt x="501906" y="1088207"/>
                    <a:pt x="499366" y="1062807"/>
                    <a:pt x="500636" y="1039947"/>
                  </a:cubicBezTo>
                  <a:cubicBezTo>
                    <a:pt x="501906" y="1015817"/>
                    <a:pt x="506986" y="991687"/>
                    <a:pt x="515876" y="970097"/>
                  </a:cubicBezTo>
                  <a:cubicBezTo>
                    <a:pt x="523496" y="948507"/>
                    <a:pt x="536196" y="926917"/>
                    <a:pt x="551436" y="909137"/>
                  </a:cubicBezTo>
                  <a:cubicBezTo>
                    <a:pt x="566676" y="891357"/>
                    <a:pt x="585726" y="874847"/>
                    <a:pt x="606046" y="863417"/>
                  </a:cubicBezTo>
                  <a:cubicBezTo>
                    <a:pt x="626366" y="850717"/>
                    <a:pt x="649226" y="841827"/>
                    <a:pt x="672086" y="836747"/>
                  </a:cubicBezTo>
                  <a:cubicBezTo>
                    <a:pt x="694946" y="831667"/>
                    <a:pt x="719076" y="830397"/>
                    <a:pt x="743206" y="832937"/>
                  </a:cubicBezTo>
                  <a:cubicBezTo>
                    <a:pt x="766066" y="835477"/>
                    <a:pt x="790196" y="841827"/>
                    <a:pt x="811786" y="851987"/>
                  </a:cubicBezTo>
                  <a:cubicBezTo>
                    <a:pt x="832106" y="860877"/>
                    <a:pt x="853696" y="874847"/>
                    <a:pt x="870206" y="891357"/>
                  </a:cubicBezTo>
                  <a:cubicBezTo>
                    <a:pt x="886716" y="906597"/>
                    <a:pt x="901956" y="926917"/>
                    <a:pt x="913386" y="947237"/>
                  </a:cubicBezTo>
                  <a:cubicBezTo>
                    <a:pt x="924816" y="968827"/>
                    <a:pt x="932436" y="991687"/>
                    <a:pt x="936246" y="1014547"/>
                  </a:cubicBezTo>
                  <a:cubicBezTo>
                    <a:pt x="940056" y="1037407"/>
                    <a:pt x="940056" y="1062807"/>
                    <a:pt x="936246" y="1085667"/>
                  </a:cubicBezTo>
                  <a:cubicBezTo>
                    <a:pt x="932436" y="1108527"/>
                    <a:pt x="924816" y="1132657"/>
                    <a:pt x="913386" y="1152977"/>
                  </a:cubicBezTo>
                  <a:cubicBezTo>
                    <a:pt x="903226" y="1174567"/>
                    <a:pt x="887986" y="1193617"/>
                    <a:pt x="871476" y="1210127"/>
                  </a:cubicBezTo>
                  <a:cubicBezTo>
                    <a:pt x="853696" y="1226637"/>
                    <a:pt x="833376" y="1240607"/>
                    <a:pt x="811786" y="1249497"/>
                  </a:cubicBezTo>
                  <a:cubicBezTo>
                    <a:pt x="791466" y="1259657"/>
                    <a:pt x="767336" y="1266007"/>
                    <a:pt x="744476" y="1268547"/>
                  </a:cubicBezTo>
                  <a:cubicBezTo>
                    <a:pt x="720346" y="1272357"/>
                    <a:pt x="696216" y="1271087"/>
                    <a:pt x="673356" y="1266007"/>
                  </a:cubicBezTo>
                  <a:cubicBezTo>
                    <a:pt x="650496" y="1260927"/>
                    <a:pt x="627636" y="1250767"/>
                    <a:pt x="607316" y="1239337"/>
                  </a:cubicBezTo>
                  <a:cubicBezTo>
                    <a:pt x="586996" y="1227907"/>
                    <a:pt x="574296" y="1221557"/>
                    <a:pt x="552706" y="1193617"/>
                  </a:cubicBezTo>
                  <a:cubicBezTo>
                    <a:pt x="490476" y="1112337"/>
                    <a:pt x="385066" y="777057"/>
                    <a:pt x="288546" y="623387"/>
                  </a:cubicBezTo>
                  <a:cubicBezTo>
                    <a:pt x="213616" y="502737"/>
                    <a:pt x="91696" y="399867"/>
                    <a:pt x="45976" y="330017"/>
                  </a:cubicBezTo>
                  <a:cubicBezTo>
                    <a:pt x="23116" y="294457"/>
                    <a:pt x="10416" y="274137"/>
                    <a:pt x="4066" y="243657"/>
                  </a:cubicBezTo>
                  <a:cubicBezTo>
                    <a:pt x="-2284" y="213177"/>
                    <a:pt x="-1014" y="177617"/>
                    <a:pt x="6606" y="147137"/>
                  </a:cubicBezTo>
                  <a:cubicBezTo>
                    <a:pt x="15496" y="117927"/>
                    <a:pt x="37086" y="83637"/>
                    <a:pt x="53596" y="64587"/>
                  </a:cubicBezTo>
                  <a:cubicBezTo>
                    <a:pt x="65026" y="49347"/>
                    <a:pt x="73916" y="41727"/>
                    <a:pt x="90426" y="32837"/>
                  </a:cubicBezTo>
                  <a:cubicBezTo>
                    <a:pt x="113286" y="20137"/>
                    <a:pt x="155196" y="4897"/>
                    <a:pt x="180596" y="1087"/>
                  </a:cubicBezTo>
                  <a:cubicBezTo>
                    <a:pt x="199646" y="-1453"/>
                    <a:pt x="213616" y="1087"/>
                    <a:pt x="228856" y="2357"/>
                  </a:cubicBezTo>
                  <a:cubicBezTo>
                    <a:pt x="245366" y="4897"/>
                    <a:pt x="259336" y="7437"/>
                    <a:pt x="275846" y="15057"/>
                  </a:cubicBezTo>
                  <a:cubicBezTo>
                    <a:pt x="298706" y="26487"/>
                    <a:pt x="353316" y="72207"/>
                    <a:pt x="353316" y="7220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9" id="559"/>
          <p:cNvGrpSpPr/>
          <p:nvPr/>
        </p:nvGrpSpPr>
        <p:grpSpPr>
          <a:xfrm rot="0">
            <a:off x="2491740" y="2268855"/>
            <a:ext cx="778193" cy="1853565"/>
            <a:chOff x="0" y="0"/>
            <a:chExt cx="1037590" cy="2471420"/>
          </a:xfrm>
        </p:grpSpPr>
        <p:sp>
          <p:nvSpPr>
            <p:cNvPr name="Freeform 560" id="560"/>
            <p:cNvSpPr/>
            <p:nvPr/>
          </p:nvSpPr>
          <p:spPr>
            <a:xfrm flipH="false" flipV="false" rot="0">
              <a:off x="50800" y="50403"/>
              <a:ext cx="934908" cy="2371190"/>
            </a:xfrm>
            <a:custGeom>
              <a:avLst/>
              <a:gdLst/>
              <a:ahLst/>
              <a:cxnLst/>
              <a:rect r="r" b="b" t="t" l="l"/>
              <a:pathLst>
                <a:path h="2371190" w="934908">
                  <a:moveTo>
                    <a:pt x="361950" y="67707"/>
                  </a:moveTo>
                  <a:cubicBezTo>
                    <a:pt x="582930" y="305197"/>
                    <a:pt x="655320" y="392827"/>
                    <a:pt x="709930" y="476647"/>
                  </a:cubicBezTo>
                  <a:cubicBezTo>
                    <a:pt x="760730" y="555387"/>
                    <a:pt x="806450" y="636667"/>
                    <a:pt x="840740" y="720487"/>
                  </a:cubicBezTo>
                  <a:cubicBezTo>
                    <a:pt x="873760" y="805577"/>
                    <a:pt x="892810" y="890667"/>
                    <a:pt x="909320" y="983377"/>
                  </a:cubicBezTo>
                  <a:cubicBezTo>
                    <a:pt x="925830" y="1083707"/>
                    <a:pt x="933450" y="1199277"/>
                    <a:pt x="934720" y="1304687"/>
                  </a:cubicBezTo>
                  <a:cubicBezTo>
                    <a:pt x="935990" y="1407557"/>
                    <a:pt x="930910" y="1506617"/>
                    <a:pt x="916940" y="1606947"/>
                  </a:cubicBezTo>
                  <a:cubicBezTo>
                    <a:pt x="904240" y="1709817"/>
                    <a:pt x="883920" y="1815227"/>
                    <a:pt x="853440" y="1916827"/>
                  </a:cubicBezTo>
                  <a:cubicBezTo>
                    <a:pt x="820420" y="2022237"/>
                    <a:pt x="760730" y="2164477"/>
                    <a:pt x="725170" y="2229247"/>
                  </a:cubicBezTo>
                  <a:cubicBezTo>
                    <a:pt x="706120" y="2260997"/>
                    <a:pt x="694690" y="2277507"/>
                    <a:pt x="675640" y="2296557"/>
                  </a:cubicBezTo>
                  <a:cubicBezTo>
                    <a:pt x="655320" y="2315607"/>
                    <a:pt x="632460" y="2333387"/>
                    <a:pt x="607060" y="2344817"/>
                  </a:cubicBezTo>
                  <a:cubicBezTo>
                    <a:pt x="582930" y="2357517"/>
                    <a:pt x="554990" y="2365137"/>
                    <a:pt x="527050" y="2368947"/>
                  </a:cubicBezTo>
                  <a:cubicBezTo>
                    <a:pt x="500380" y="2372757"/>
                    <a:pt x="469900" y="2371487"/>
                    <a:pt x="443230" y="2366407"/>
                  </a:cubicBezTo>
                  <a:cubicBezTo>
                    <a:pt x="416560" y="2361327"/>
                    <a:pt x="388620" y="2351167"/>
                    <a:pt x="364490" y="2337197"/>
                  </a:cubicBezTo>
                  <a:cubicBezTo>
                    <a:pt x="341630" y="2323227"/>
                    <a:pt x="318770" y="2304177"/>
                    <a:pt x="299720" y="2283857"/>
                  </a:cubicBezTo>
                  <a:cubicBezTo>
                    <a:pt x="281940" y="2263537"/>
                    <a:pt x="266700" y="2238137"/>
                    <a:pt x="255270" y="2212737"/>
                  </a:cubicBezTo>
                  <a:cubicBezTo>
                    <a:pt x="245110" y="2187337"/>
                    <a:pt x="237490" y="2159397"/>
                    <a:pt x="236220" y="2131457"/>
                  </a:cubicBezTo>
                  <a:cubicBezTo>
                    <a:pt x="233680" y="2104787"/>
                    <a:pt x="236220" y="2075577"/>
                    <a:pt x="242570" y="2048907"/>
                  </a:cubicBezTo>
                  <a:cubicBezTo>
                    <a:pt x="250190" y="2022237"/>
                    <a:pt x="261620" y="1995567"/>
                    <a:pt x="276860" y="1971437"/>
                  </a:cubicBezTo>
                  <a:cubicBezTo>
                    <a:pt x="292100" y="1948577"/>
                    <a:pt x="311150" y="1926987"/>
                    <a:pt x="332740" y="1910477"/>
                  </a:cubicBezTo>
                  <a:cubicBezTo>
                    <a:pt x="354330" y="1892697"/>
                    <a:pt x="379730" y="1878727"/>
                    <a:pt x="406400" y="1869837"/>
                  </a:cubicBezTo>
                  <a:cubicBezTo>
                    <a:pt x="431800" y="1859677"/>
                    <a:pt x="461010" y="1854597"/>
                    <a:pt x="488950" y="1854597"/>
                  </a:cubicBezTo>
                  <a:cubicBezTo>
                    <a:pt x="515620" y="1853327"/>
                    <a:pt x="544830" y="1857137"/>
                    <a:pt x="571500" y="1866027"/>
                  </a:cubicBezTo>
                  <a:cubicBezTo>
                    <a:pt x="598170" y="1873647"/>
                    <a:pt x="623570" y="1887617"/>
                    <a:pt x="646430" y="1902857"/>
                  </a:cubicBezTo>
                  <a:cubicBezTo>
                    <a:pt x="668020" y="1919367"/>
                    <a:pt x="688340" y="1940957"/>
                    <a:pt x="704850" y="1962547"/>
                  </a:cubicBezTo>
                  <a:cubicBezTo>
                    <a:pt x="721360" y="1985407"/>
                    <a:pt x="734060" y="2012077"/>
                    <a:pt x="741680" y="2038747"/>
                  </a:cubicBezTo>
                  <a:cubicBezTo>
                    <a:pt x="749300" y="2064147"/>
                    <a:pt x="753110" y="2093357"/>
                    <a:pt x="751840" y="2121297"/>
                  </a:cubicBezTo>
                  <a:cubicBezTo>
                    <a:pt x="751840" y="2149237"/>
                    <a:pt x="745490" y="2177177"/>
                    <a:pt x="736600" y="2203847"/>
                  </a:cubicBezTo>
                  <a:cubicBezTo>
                    <a:pt x="726440" y="2229247"/>
                    <a:pt x="711200" y="2254647"/>
                    <a:pt x="694690" y="2276237"/>
                  </a:cubicBezTo>
                  <a:cubicBezTo>
                    <a:pt x="676910" y="2297827"/>
                    <a:pt x="655320" y="2316877"/>
                    <a:pt x="631190" y="2332117"/>
                  </a:cubicBezTo>
                  <a:cubicBezTo>
                    <a:pt x="608330" y="2346087"/>
                    <a:pt x="581660" y="2357517"/>
                    <a:pt x="554990" y="2363867"/>
                  </a:cubicBezTo>
                  <a:cubicBezTo>
                    <a:pt x="528320" y="2370217"/>
                    <a:pt x="499110" y="2372757"/>
                    <a:pt x="471170" y="2370217"/>
                  </a:cubicBezTo>
                  <a:cubicBezTo>
                    <a:pt x="443230" y="2367677"/>
                    <a:pt x="415290" y="2360057"/>
                    <a:pt x="389890" y="2349897"/>
                  </a:cubicBezTo>
                  <a:cubicBezTo>
                    <a:pt x="364490" y="2338467"/>
                    <a:pt x="340360" y="2321957"/>
                    <a:pt x="320040" y="2304177"/>
                  </a:cubicBezTo>
                  <a:cubicBezTo>
                    <a:pt x="299720" y="2285127"/>
                    <a:pt x="280670" y="2262267"/>
                    <a:pt x="267970" y="2238137"/>
                  </a:cubicBezTo>
                  <a:cubicBezTo>
                    <a:pt x="254000" y="2214007"/>
                    <a:pt x="243840" y="2187337"/>
                    <a:pt x="238760" y="2159397"/>
                  </a:cubicBezTo>
                  <a:cubicBezTo>
                    <a:pt x="234950" y="2132727"/>
                    <a:pt x="233680" y="2103517"/>
                    <a:pt x="237490" y="2075577"/>
                  </a:cubicBezTo>
                  <a:cubicBezTo>
                    <a:pt x="241300" y="2048907"/>
                    <a:pt x="250190" y="2026047"/>
                    <a:pt x="262890" y="1996837"/>
                  </a:cubicBezTo>
                  <a:cubicBezTo>
                    <a:pt x="279400" y="1956197"/>
                    <a:pt x="308610" y="1913017"/>
                    <a:pt x="331470" y="1860947"/>
                  </a:cubicBezTo>
                  <a:cubicBezTo>
                    <a:pt x="359410" y="1792367"/>
                    <a:pt x="391160" y="1703467"/>
                    <a:pt x="410210" y="1617107"/>
                  </a:cubicBezTo>
                  <a:cubicBezTo>
                    <a:pt x="430530" y="1523127"/>
                    <a:pt x="440690" y="1411367"/>
                    <a:pt x="444500" y="1313577"/>
                  </a:cubicBezTo>
                  <a:cubicBezTo>
                    <a:pt x="448310" y="1224677"/>
                    <a:pt x="449580" y="1142127"/>
                    <a:pt x="439420" y="1057037"/>
                  </a:cubicBezTo>
                  <a:cubicBezTo>
                    <a:pt x="427990" y="969407"/>
                    <a:pt x="411480" y="881777"/>
                    <a:pt x="375920" y="796687"/>
                  </a:cubicBezTo>
                  <a:cubicBezTo>
                    <a:pt x="336550" y="702707"/>
                    <a:pt x="265430" y="604917"/>
                    <a:pt x="204470" y="519827"/>
                  </a:cubicBezTo>
                  <a:cubicBezTo>
                    <a:pt x="147320" y="442357"/>
                    <a:pt x="55880" y="366157"/>
                    <a:pt x="25400" y="306467"/>
                  </a:cubicBezTo>
                  <a:cubicBezTo>
                    <a:pt x="6350" y="269637"/>
                    <a:pt x="1270" y="241697"/>
                    <a:pt x="0" y="209947"/>
                  </a:cubicBezTo>
                  <a:cubicBezTo>
                    <a:pt x="0" y="176927"/>
                    <a:pt x="11430" y="137557"/>
                    <a:pt x="22860" y="113427"/>
                  </a:cubicBezTo>
                  <a:cubicBezTo>
                    <a:pt x="30480" y="95647"/>
                    <a:pt x="36830" y="85487"/>
                    <a:pt x="50800" y="71517"/>
                  </a:cubicBezTo>
                  <a:cubicBezTo>
                    <a:pt x="69850" y="51197"/>
                    <a:pt x="107950" y="24527"/>
                    <a:pt x="132080" y="13097"/>
                  </a:cubicBezTo>
                  <a:cubicBezTo>
                    <a:pt x="149860" y="5477"/>
                    <a:pt x="161290" y="2937"/>
                    <a:pt x="180340" y="397"/>
                  </a:cubicBezTo>
                  <a:cubicBezTo>
                    <a:pt x="207010" y="-873"/>
                    <a:pt x="248920" y="397"/>
                    <a:pt x="279400" y="11827"/>
                  </a:cubicBezTo>
                  <a:cubicBezTo>
                    <a:pt x="309880" y="23257"/>
                    <a:pt x="361950" y="67707"/>
                    <a:pt x="361950" y="6770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1" id="561"/>
          <p:cNvGrpSpPr/>
          <p:nvPr/>
        </p:nvGrpSpPr>
        <p:grpSpPr>
          <a:xfrm rot="0">
            <a:off x="2635567" y="2656522"/>
            <a:ext cx="576262" cy="1289685"/>
            <a:chOff x="0" y="0"/>
            <a:chExt cx="768350" cy="1719580"/>
          </a:xfrm>
        </p:grpSpPr>
        <p:sp>
          <p:nvSpPr>
            <p:cNvPr name="Freeform 562" id="562"/>
            <p:cNvSpPr/>
            <p:nvPr/>
          </p:nvSpPr>
          <p:spPr>
            <a:xfrm flipH="false" flipV="false" rot="0">
              <a:off x="46288" y="50360"/>
              <a:ext cx="671262" cy="1618738"/>
            </a:xfrm>
            <a:custGeom>
              <a:avLst/>
              <a:gdLst/>
              <a:ahLst/>
              <a:cxnLst/>
              <a:rect r="r" b="b" t="t" l="l"/>
              <a:pathLst>
                <a:path h="1618738" w="671262">
                  <a:moveTo>
                    <a:pt x="400752" y="118550"/>
                  </a:moveTo>
                  <a:cubicBezTo>
                    <a:pt x="658562" y="707830"/>
                    <a:pt x="669992" y="776410"/>
                    <a:pt x="671262" y="872930"/>
                  </a:cubicBezTo>
                  <a:cubicBezTo>
                    <a:pt x="671262" y="988500"/>
                    <a:pt x="644592" y="1143440"/>
                    <a:pt x="612842" y="1253930"/>
                  </a:cubicBezTo>
                  <a:cubicBezTo>
                    <a:pt x="586172" y="1346640"/>
                    <a:pt x="540452" y="1444430"/>
                    <a:pt x="508702" y="1497770"/>
                  </a:cubicBezTo>
                  <a:cubicBezTo>
                    <a:pt x="492192" y="1525710"/>
                    <a:pt x="479492" y="1540950"/>
                    <a:pt x="459172" y="1557460"/>
                  </a:cubicBezTo>
                  <a:cubicBezTo>
                    <a:pt x="440122" y="1575240"/>
                    <a:pt x="417262" y="1589210"/>
                    <a:pt x="393132" y="1599370"/>
                  </a:cubicBezTo>
                  <a:cubicBezTo>
                    <a:pt x="369002" y="1609530"/>
                    <a:pt x="342332" y="1615880"/>
                    <a:pt x="316932" y="1618420"/>
                  </a:cubicBezTo>
                  <a:cubicBezTo>
                    <a:pt x="291532" y="1619690"/>
                    <a:pt x="263592" y="1617150"/>
                    <a:pt x="238192" y="1610800"/>
                  </a:cubicBezTo>
                  <a:cubicBezTo>
                    <a:pt x="214062" y="1604450"/>
                    <a:pt x="188662" y="1593020"/>
                    <a:pt x="167072" y="1579050"/>
                  </a:cubicBezTo>
                  <a:cubicBezTo>
                    <a:pt x="145482" y="1565080"/>
                    <a:pt x="125162" y="1546030"/>
                    <a:pt x="108652" y="1525710"/>
                  </a:cubicBezTo>
                  <a:cubicBezTo>
                    <a:pt x="92142" y="1505390"/>
                    <a:pt x="79442" y="1481260"/>
                    <a:pt x="70552" y="1457130"/>
                  </a:cubicBezTo>
                  <a:cubicBezTo>
                    <a:pt x="61662" y="1433000"/>
                    <a:pt x="56582" y="1406330"/>
                    <a:pt x="56582" y="1379660"/>
                  </a:cubicBezTo>
                  <a:cubicBezTo>
                    <a:pt x="56582" y="1354260"/>
                    <a:pt x="60392" y="1327590"/>
                    <a:pt x="68012" y="1302190"/>
                  </a:cubicBezTo>
                  <a:cubicBezTo>
                    <a:pt x="75632" y="1278060"/>
                    <a:pt x="88332" y="1253930"/>
                    <a:pt x="103572" y="1232340"/>
                  </a:cubicBezTo>
                  <a:cubicBezTo>
                    <a:pt x="118812" y="1212020"/>
                    <a:pt x="137862" y="1192970"/>
                    <a:pt x="159452" y="1177730"/>
                  </a:cubicBezTo>
                  <a:cubicBezTo>
                    <a:pt x="181042" y="1162490"/>
                    <a:pt x="205172" y="1151060"/>
                    <a:pt x="230572" y="1143440"/>
                  </a:cubicBezTo>
                  <a:cubicBezTo>
                    <a:pt x="254702" y="1135820"/>
                    <a:pt x="282642" y="1132010"/>
                    <a:pt x="308042" y="1133280"/>
                  </a:cubicBezTo>
                  <a:cubicBezTo>
                    <a:pt x="333442" y="1134550"/>
                    <a:pt x="360112" y="1139630"/>
                    <a:pt x="385512" y="1148520"/>
                  </a:cubicBezTo>
                  <a:cubicBezTo>
                    <a:pt x="409642" y="1158680"/>
                    <a:pt x="432502" y="1171380"/>
                    <a:pt x="452822" y="1187890"/>
                  </a:cubicBezTo>
                  <a:cubicBezTo>
                    <a:pt x="473142" y="1204400"/>
                    <a:pt x="490922" y="1224720"/>
                    <a:pt x="504892" y="1247580"/>
                  </a:cubicBezTo>
                  <a:cubicBezTo>
                    <a:pt x="518862" y="1269170"/>
                    <a:pt x="529022" y="1294570"/>
                    <a:pt x="535372" y="1319970"/>
                  </a:cubicBezTo>
                  <a:cubicBezTo>
                    <a:pt x="541722" y="1344100"/>
                    <a:pt x="542992" y="1372040"/>
                    <a:pt x="540452" y="1397440"/>
                  </a:cubicBezTo>
                  <a:cubicBezTo>
                    <a:pt x="537912" y="1424110"/>
                    <a:pt x="531562" y="1450780"/>
                    <a:pt x="521402" y="1473640"/>
                  </a:cubicBezTo>
                  <a:cubicBezTo>
                    <a:pt x="511242" y="1497770"/>
                    <a:pt x="496002" y="1520630"/>
                    <a:pt x="478222" y="1539680"/>
                  </a:cubicBezTo>
                  <a:cubicBezTo>
                    <a:pt x="460442" y="1558730"/>
                    <a:pt x="438852" y="1575240"/>
                    <a:pt x="417262" y="1587940"/>
                  </a:cubicBezTo>
                  <a:cubicBezTo>
                    <a:pt x="394402" y="1600640"/>
                    <a:pt x="367732" y="1609530"/>
                    <a:pt x="342332" y="1614610"/>
                  </a:cubicBezTo>
                  <a:cubicBezTo>
                    <a:pt x="316932" y="1619690"/>
                    <a:pt x="290262" y="1619690"/>
                    <a:pt x="264862" y="1615880"/>
                  </a:cubicBezTo>
                  <a:cubicBezTo>
                    <a:pt x="238192" y="1612070"/>
                    <a:pt x="212792" y="1604450"/>
                    <a:pt x="189932" y="1591750"/>
                  </a:cubicBezTo>
                  <a:cubicBezTo>
                    <a:pt x="165802" y="1580320"/>
                    <a:pt x="144212" y="1563810"/>
                    <a:pt x="126432" y="1546030"/>
                  </a:cubicBezTo>
                  <a:cubicBezTo>
                    <a:pt x="107382" y="1526980"/>
                    <a:pt x="92142" y="1505390"/>
                    <a:pt x="80712" y="1481260"/>
                  </a:cubicBezTo>
                  <a:cubicBezTo>
                    <a:pt x="69282" y="1458400"/>
                    <a:pt x="61662" y="1431730"/>
                    <a:pt x="59122" y="1406330"/>
                  </a:cubicBezTo>
                  <a:cubicBezTo>
                    <a:pt x="55312" y="1380930"/>
                    <a:pt x="54042" y="1359340"/>
                    <a:pt x="61662" y="1327590"/>
                  </a:cubicBezTo>
                  <a:cubicBezTo>
                    <a:pt x="74362" y="1272980"/>
                    <a:pt x="134052" y="1194240"/>
                    <a:pt x="158182" y="1115500"/>
                  </a:cubicBezTo>
                  <a:cubicBezTo>
                    <a:pt x="186122" y="1025330"/>
                    <a:pt x="215332" y="911030"/>
                    <a:pt x="208982" y="810700"/>
                  </a:cubicBezTo>
                  <a:cubicBezTo>
                    <a:pt x="202632" y="711640"/>
                    <a:pt x="155642" y="613850"/>
                    <a:pt x="120082" y="519870"/>
                  </a:cubicBezTo>
                  <a:cubicBezTo>
                    <a:pt x="87062" y="428430"/>
                    <a:pt x="18482" y="323020"/>
                    <a:pt x="4512" y="254440"/>
                  </a:cubicBezTo>
                  <a:cubicBezTo>
                    <a:pt x="-3108" y="213800"/>
                    <a:pt x="-568" y="184590"/>
                    <a:pt x="8322" y="152840"/>
                  </a:cubicBezTo>
                  <a:cubicBezTo>
                    <a:pt x="17212" y="122360"/>
                    <a:pt x="40072" y="86800"/>
                    <a:pt x="57852" y="65210"/>
                  </a:cubicBezTo>
                  <a:cubicBezTo>
                    <a:pt x="70552" y="51240"/>
                    <a:pt x="80712" y="42350"/>
                    <a:pt x="97222" y="33460"/>
                  </a:cubicBezTo>
                  <a:cubicBezTo>
                    <a:pt x="121352" y="19490"/>
                    <a:pt x="160722" y="2980"/>
                    <a:pt x="192472" y="440"/>
                  </a:cubicBezTo>
                  <a:cubicBezTo>
                    <a:pt x="225492" y="-2100"/>
                    <a:pt x="266132" y="6790"/>
                    <a:pt x="292802" y="15680"/>
                  </a:cubicBezTo>
                  <a:cubicBezTo>
                    <a:pt x="310582" y="22030"/>
                    <a:pt x="322012" y="28380"/>
                    <a:pt x="337252" y="41080"/>
                  </a:cubicBezTo>
                  <a:cubicBezTo>
                    <a:pt x="357572" y="58860"/>
                    <a:pt x="400752" y="118550"/>
                    <a:pt x="400752" y="1185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3" id="563"/>
          <p:cNvGrpSpPr/>
          <p:nvPr/>
        </p:nvGrpSpPr>
        <p:grpSpPr>
          <a:xfrm rot="0">
            <a:off x="2769870" y="3188970"/>
            <a:ext cx="481012" cy="854393"/>
            <a:chOff x="0" y="0"/>
            <a:chExt cx="641350" cy="1139190"/>
          </a:xfrm>
        </p:grpSpPr>
        <p:sp>
          <p:nvSpPr>
            <p:cNvPr name="Freeform 564" id="564"/>
            <p:cNvSpPr/>
            <p:nvPr/>
          </p:nvSpPr>
          <p:spPr>
            <a:xfrm flipH="false" flipV="false" rot="0">
              <a:off x="50596" y="50476"/>
              <a:ext cx="539954" cy="1036877"/>
            </a:xfrm>
            <a:custGeom>
              <a:avLst/>
              <a:gdLst/>
              <a:ahLst/>
              <a:cxnLst/>
              <a:rect r="r" b="b" t="t" l="l"/>
              <a:pathLst>
                <a:path h="1036877" w="539954">
                  <a:moveTo>
                    <a:pt x="4014" y="801694"/>
                  </a:moveTo>
                  <a:cubicBezTo>
                    <a:pt x="129744" y="136214"/>
                    <a:pt x="133554" y="124784"/>
                    <a:pt x="144984" y="104464"/>
                  </a:cubicBezTo>
                  <a:cubicBezTo>
                    <a:pt x="156414" y="85414"/>
                    <a:pt x="171654" y="67634"/>
                    <a:pt x="189434" y="52394"/>
                  </a:cubicBezTo>
                  <a:cubicBezTo>
                    <a:pt x="205944" y="37154"/>
                    <a:pt x="226264" y="24454"/>
                    <a:pt x="246584" y="15564"/>
                  </a:cubicBezTo>
                  <a:cubicBezTo>
                    <a:pt x="268174" y="7944"/>
                    <a:pt x="291034" y="1594"/>
                    <a:pt x="313894" y="324"/>
                  </a:cubicBezTo>
                  <a:cubicBezTo>
                    <a:pt x="336754" y="-946"/>
                    <a:pt x="359614" y="1594"/>
                    <a:pt x="382474" y="6674"/>
                  </a:cubicBezTo>
                  <a:cubicBezTo>
                    <a:pt x="404064" y="13024"/>
                    <a:pt x="425654" y="21914"/>
                    <a:pt x="444704" y="34614"/>
                  </a:cubicBezTo>
                  <a:cubicBezTo>
                    <a:pt x="463754" y="47314"/>
                    <a:pt x="480264" y="63824"/>
                    <a:pt x="494234" y="81604"/>
                  </a:cubicBezTo>
                  <a:cubicBezTo>
                    <a:pt x="508204" y="99384"/>
                    <a:pt x="519634" y="119704"/>
                    <a:pt x="527254" y="141294"/>
                  </a:cubicBezTo>
                  <a:cubicBezTo>
                    <a:pt x="534874" y="162884"/>
                    <a:pt x="538684" y="185744"/>
                    <a:pt x="539954" y="208604"/>
                  </a:cubicBezTo>
                  <a:cubicBezTo>
                    <a:pt x="539954" y="231464"/>
                    <a:pt x="536144" y="254324"/>
                    <a:pt x="529794" y="275914"/>
                  </a:cubicBezTo>
                  <a:cubicBezTo>
                    <a:pt x="522174" y="297504"/>
                    <a:pt x="512014" y="319094"/>
                    <a:pt x="498044" y="336874"/>
                  </a:cubicBezTo>
                  <a:cubicBezTo>
                    <a:pt x="485344" y="354654"/>
                    <a:pt x="467564" y="372434"/>
                    <a:pt x="449784" y="385134"/>
                  </a:cubicBezTo>
                  <a:cubicBezTo>
                    <a:pt x="430734" y="397834"/>
                    <a:pt x="409144" y="407994"/>
                    <a:pt x="387554" y="414344"/>
                  </a:cubicBezTo>
                  <a:cubicBezTo>
                    <a:pt x="365964" y="420694"/>
                    <a:pt x="341834" y="423234"/>
                    <a:pt x="320244" y="423234"/>
                  </a:cubicBezTo>
                  <a:cubicBezTo>
                    <a:pt x="297384" y="421964"/>
                    <a:pt x="273254" y="416884"/>
                    <a:pt x="252934" y="409264"/>
                  </a:cubicBezTo>
                  <a:cubicBezTo>
                    <a:pt x="231344" y="400374"/>
                    <a:pt x="211024" y="388944"/>
                    <a:pt x="193244" y="374974"/>
                  </a:cubicBezTo>
                  <a:cubicBezTo>
                    <a:pt x="176734" y="359734"/>
                    <a:pt x="160224" y="341954"/>
                    <a:pt x="148794" y="322904"/>
                  </a:cubicBezTo>
                  <a:cubicBezTo>
                    <a:pt x="136094" y="303854"/>
                    <a:pt x="127204" y="282264"/>
                    <a:pt x="122124" y="259404"/>
                  </a:cubicBezTo>
                  <a:cubicBezTo>
                    <a:pt x="117044" y="237814"/>
                    <a:pt x="115774" y="213684"/>
                    <a:pt x="117044" y="192094"/>
                  </a:cubicBezTo>
                  <a:cubicBezTo>
                    <a:pt x="119584" y="169234"/>
                    <a:pt x="125934" y="146374"/>
                    <a:pt x="134824" y="124784"/>
                  </a:cubicBezTo>
                  <a:cubicBezTo>
                    <a:pt x="143714" y="104464"/>
                    <a:pt x="157684" y="84144"/>
                    <a:pt x="172924" y="67634"/>
                  </a:cubicBezTo>
                  <a:cubicBezTo>
                    <a:pt x="188164" y="51124"/>
                    <a:pt x="207214" y="37154"/>
                    <a:pt x="226264" y="25724"/>
                  </a:cubicBezTo>
                  <a:cubicBezTo>
                    <a:pt x="246584" y="15564"/>
                    <a:pt x="269444" y="6674"/>
                    <a:pt x="291034" y="2864"/>
                  </a:cubicBezTo>
                  <a:cubicBezTo>
                    <a:pt x="312624" y="-946"/>
                    <a:pt x="336754" y="-946"/>
                    <a:pt x="359614" y="2864"/>
                  </a:cubicBezTo>
                  <a:cubicBezTo>
                    <a:pt x="381204" y="5404"/>
                    <a:pt x="404064" y="13024"/>
                    <a:pt x="424384" y="23184"/>
                  </a:cubicBezTo>
                  <a:cubicBezTo>
                    <a:pt x="444704" y="33344"/>
                    <a:pt x="463754" y="47314"/>
                    <a:pt x="480264" y="63824"/>
                  </a:cubicBezTo>
                  <a:cubicBezTo>
                    <a:pt x="495504" y="80334"/>
                    <a:pt x="509474" y="99384"/>
                    <a:pt x="518364" y="119704"/>
                  </a:cubicBezTo>
                  <a:cubicBezTo>
                    <a:pt x="528524" y="140024"/>
                    <a:pt x="534874" y="162884"/>
                    <a:pt x="538684" y="185744"/>
                  </a:cubicBezTo>
                  <a:cubicBezTo>
                    <a:pt x="541224" y="208604"/>
                    <a:pt x="539954" y="220034"/>
                    <a:pt x="534874" y="254324"/>
                  </a:cubicBezTo>
                  <a:cubicBezTo>
                    <a:pt x="520904" y="358464"/>
                    <a:pt x="426924" y="771214"/>
                    <a:pt x="387554" y="882974"/>
                  </a:cubicBezTo>
                  <a:cubicBezTo>
                    <a:pt x="373584" y="924884"/>
                    <a:pt x="367234" y="943934"/>
                    <a:pt x="346914" y="966794"/>
                  </a:cubicBezTo>
                  <a:cubicBezTo>
                    <a:pt x="327864" y="989654"/>
                    <a:pt x="299924" y="1011244"/>
                    <a:pt x="271984" y="1022674"/>
                  </a:cubicBezTo>
                  <a:cubicBezTo>
                    <a:pt x="244044" y="1034104"/>
                    <a:pt x="204674" y="1037914"/>
                    <a:pt x="179274" y="1036644"/>
                  </a:cubicBezTo>
                  <a:cubicBezTo>
                    <a:pt x="161494" y="1036644"/>
                    <a:pt x="150064" y="1034104"/>
                    <a:pt x="132284" y="1027754"/>
                  </a:cubicBezTo>
                  <a:cubicBezTo>
                    <a:pt x="109424" y="1017594"/>
                    <a:pt x="72594" y="993464"/>
                    <a:pt x="53544" y="976954"/>
                  </a:cubicBezTo>
                  <a:cubicBezTo>
                    <a:pt x="40844" y="964254"/>
                    <a:pt x="33224" y="954094"/>
                    <a:pt x="25604" y="938854"/>
                  </a:cubicBezTo>
                  <a:cubicBezTo>
                    <a:pt x="14174" y="915994"/>
                    <a:pt x="2744" y="874084"/>
                    <a:pt x="204" y="848684"/>
                  </a:cubicBezTo>
                  <a:cubicBezTo>
                    <a:pt x="-1066" y="829634"/>
                    <a:pt x="4014" y="800424"/>
                    <a:pt x="4014" y="80042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5" id="565"/>
          <p:cNvGrpSpPr/>
          <p:nvPr/>
        </p:nvGrpSpPr>
        <p:grpSpPr>
          <a:xfrm rot="0">
            <a:off x="2746058" y="3215640"/>
            <a:ext cx="483870" cy="843915"/>
            <a:chOff x="0" y="0"/>
            <a:chExt cx="645160" cy="1125220"/>
          </a:xfrm>
        </p:grpSpPr>
        <p:sp>
          <p:nvSpPr>
            <p:cNvPr name="Freeform 566" id="566"/>
            <p:cNvSpPr/>
            <p:nvPr/>
          </p:nvSpPr>
          <p:spPr>
            <a:xfrm flipH="false" flipV="false" rot="0">
              <a:off x="47978" y="49770"/>
              <a:ext cx="546434" cy="1025412"/>
            </a:xfrm>
            <a:custGeom>
              <a:avLst/>
              <a:gdLst/>
              <a:ahLst/>
              <a:cxnLst/>
              <a:rect r="r" b="b" t="t" l="l"/>
              <a:pathLst>
                <a:path h="1025412" w="546434">
                  <a:moveTo>
                    <a:pt x="2822" y="782080"/>
                  </a:moveTo>
                  <a:cubicBezTo>
                    <a:pt x="96802" y="357900"/>
                    <a:pt x="108232" y="232170"/>
                    <a:pt x="124742" y="171210"/>
                  </a:cubicBezTo>
                  <a:cubicBezTo>
                    <a:pt x="132362" y="140730"/>
                    <a:pt x="137442" y="125490"/>
                    <a:pt x="148872" y="106440"/>
                  </a:cubicBezTo>
                  <a:cubicBezTo>
                    <a:pt x="160302" y="86120"/>
                    <a:pt x="175542" y="68340"/>
                    <a:pt x="192052" y="53100"/>
                  </a:cubicBezTo>
                  <a:cubicBezTo>
                    <a:pt x="209832" y="37860"/>
                    <a:pt x="230152" y="25160"/>
                    <a:pt x="251742" y="16270"/>
                  </a:cubicBezTo>
                  <a:cubicBezTo>
                    <a:pt x="272062" y="7380"/>
                    <a:pt x="296192" y="2300"/>
                    <a:pt x="317782" y="1030"/>
                  </a:cubicBezTo>
                  <a:cubicBezTo>
                    <a:pt x="340642" y="-1510"/>
                    <a:pt x="364772" y="1030"/>
                    <a:pt x="386362" y="7380"/>
                  </a:cubicBezTo>
                  <a:cubicBezTo>
                    <a:pt x="409222" y="12460"/>
                    <a:pt x="430812" y="22620"/>
                    <a:pt x="449862" y="35320"/>
                  </a:cubicBezTo>
                  <a:cubicBezTo>
                    <a:pt x="468912" y="46750"/>
                    <a:pt x="486692" y="63260"/>
                    <a:pt x="500662" y="81040"/>
                  </a:cubicBezTo>
                  <a:cubicBezTo>
                    <a:pt x="514632" y="98820"/>
                    <a:pt x="526062" y="120410"/>
                    <a:pt x="533682" y="142000"/>
                  </a:cubicBezTo>
                  <a:cubicBezTo>
                    <a:pt x="541302" y="163590"/>
                    <a:pt x="546382" y="186450"/>
                    <a:pt x="546382" y="209310"/>
                  </a:cubicBezTo>
                  <a:cubicBezTo>
                    <a:pt x="546382" y="232170"/>
                    <a:pt x="542572" y="256300"/>
                    <a:pt x="536222" y="277890"/>
                  </a:cubicBezTo>
                  <a:cubicBezTo>
                    <a:pt x="529872" y="299480"/>
                    <a:pt x="518442" y="321070"/>
                    <a:pt x="504472" y="338850"/>
                  </a:cubicBezTo>
                  <a:cubicBezTo>
                    <a:pt x="491772" y="357900"/>
                    <a:pt x="473992" y="374410"/>
                    <a:pt x="456212" y="387110"/>
                  </a:cubicBezTo>
                  <a:cubicBezTo>
                    <a:pt x="437162" y="401080"/>
                    <a:pt x="415572" y="411240"/>
                    <a:pt x="393982" y="417590"/>
                  </a:cubicBezTo>
                  <a:cubicBezTo>
                    <a:pt x="372392" y="423940"/>
                    <a:pt x="348262" y="426480"/>
                    <a:pt x="325402" y="426480"/>
                  </a:cubicBezTo>
                  <a:cubicBezTo>
                    <a:pt x="302542" y="425210"/>
                    <a:pt x="278412" y="420130"/>
                    <a:pt x="258092" y="412510"/>
                  </a:cubicBezTo>
                  <a:cubicBezTo>
                    <a:pt x="236502" y="404890"/>
                    <a:pt x="214912" y="392190"/>
                    <a:pt x="198402" y="378220"/>
                  </a:cubicBezTo>
                  <a:cubicBezTo>
                    <a:pt x="180622" y="362980"/>
                    <a:pt x="164112" y="345200"/>
                    <a:pt x="152682" y="326150"/>
                  </a:cubicBezTo>
                  <a:cubicBezTo>
                    <a:pt x="139982" y="307100"/>
                    <a:pt x="131092" y="284240"/>
                    <a:pt x="126012" y="262650"/>
                  </a:cubicBezTo>
                  <a:cubicBezTo>
                    <a:pt x="120932" y="239790"/>
                    <a:pt x="118392" y="215660"/>
                    <a:pt x="120932" y="194070"/>
                  </a:cubicBezTo>
                  <a:cubicBezTo>
                    <a:pt x="123472" y="171210"/>
                    <a:pt x="129822" y="147080"/>
                    <a:pt x="138712" y="126760"/>
                  </a:cubicBezTo>
                  <a:cubicBezTo>
                    <a:pt x="147602" y="106440"/>
                    <a:pt x="160302" y="86120"/>
                    <a:pt x="175542" y="69610"/>
                  </a:cubicBezTo>
                  <a:cubicBezTo>
                    <a:pt x="192052" y="53100"/>
                    <a:pt x="211102" y="37860"/>
                    <a:pt x="230152" y="26430"/>
                  </a:cubicBezTo>
                  <a:cubicBezTo>
                    <a:pt x="250472" y="15000"/>
                    <a:pt x="273332" y="7380"/>
                    <a:pt x="294922" y="3570"/>
                  </a:cubicBezTo>
                  <a:cubicBezTo>
                    <a:pt x="317782" y="-240"/>
                    <a:pt x="341912" y="-1510"/>
                    <a:pt x="364772" y="2300"/>
                  </a:cubicBezTo>
                  <a:cubicBezTo>
                    <a:pt x="386362" y="6110"/>
                    <a:pt x="409222" y="12460"/>
                    <a:pt x="429542" y="23890"/>
                  </a:cubicBezTo>
                  <a:cubicBezTo>
                    <a:pt x="449862" y="34050"/>
                    <a:pt x="470182" y="48020"/>
                    <a:pt x="485422" y="64530"/>
                  </a:cubicBezTo>
                  <a:cubicBezTo>
                    <a:pt x="501932" y="81040"/>
                    <a:pt x="515902" y="100090"/>
                    <a:pt x="524792" y="120410"/>
                  </a:cubicBezTo>
                  <a:cubicBezTo>
                    <a:pt x="534952" y="140730"/>
                    <a:pt x="541302" y="164860"/>
                    <a:pt x="545112" y="186450"/>
                  </a:cubicBezTo>
                  <a:cubicBezTo>
                    <a:pt x="547652" y="209310"/>
                    <a:pt x="546382" y="224550"/>
                    <a:pt x="542572" y="255030"/>
                  </a:cubicBezTo>
                  <a:cubicBezTo>
                    <a:pt x="533682" y="319800"/>
                    <a:pt x="496852" y="449340"/>
                    <a:pt x="470182" y="553480"/>
                  </a:cubicBezTo>
                  <a:cubicBezTo>
                    <a:pt x="439702" y="669050"/>
                    <a:pt x="396522" y="860820"/>
                    <a:pt x="368582" y="920510"/>
                  </a:cubicBezTo>
                  <a:cubicBezTo>
                    <a:pt x="358422" y="940830"/>
                    <a:pt x="354612" y="945910"/>
                    <a:pt x="340642" y="959880"/>
                  </a:cubicBezTo>
                  <a:cubicBezTo>
                    <a:pt x="322862" y="977660"/>
                    <a:pt x="292382" y="1001790"/>
                    <a:pt x="263172" y="1013220"/>
                  </a:cubicBezTo>
                  <a:cubicBezTo>
                    <a:pt x="235232" y="1023380"/>
                    <a:pt x="200942" y="1027190"/>
                    <a:pt x="170462" y="1024650"/>
                  </a:cubicBezTo>
                  <a:cubicBezTo>
                    <a:pt x="139982" y="1020840"/>
                    <a:pt x="104422" y="1004330"/>
                    <a:pt x="82832" y="990360"/>
                  </a:cubicBezTo>
                  <a:cubicBezTo>
                    <a:pt x="66322" y="981470"/>
                    <a:pt x="58702" y="973850"/>
                    <a:pt x="47272" y="958610"/>
                  </a:cubicBezTo>
                  <a:cubicBezTo>
                    <a:pt x="30762" y="939560"/>
                    <a:pt x="10442" y="905270"/>
                    <a:pt x="2822" y="876060"/>
                  </a:cubicBezTo>
                  <a:cubicBezTo>
                    <a:pt x="-3528" y="846850"/>
                    <a:pt x="2822" y="782080"/>
                    <a:pt x="2822" y="7820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7" id="567"/>
          <p:cNvGrpSpPr/>
          <p:nvPr/>
        </p:nvGrpSpPr>
        <p:grpSpPr>
          <a:xfrm rot="0">
            <a:off x="2764155" y="3290888"/>
            <a:ext cx="446722" cy="805815"/>
            <a:chOff x="0" y="0"/>
            <a:chExt cx="595630" cy="1074420"/>
          </a:xfrm>
        </p:grpSpPr>
        <p:sp>
          <p:nvSpPr>
            <p:cNvPr name="Freeform 568" id="568"/>
            <p:cNvSpPr/>
            <p:nvPr/>
          </p:nvSpPr>
          <p:spPr>
            <a:xfrm flipH="false" flipV="false" rot="0">
              <a:off x="49141" y="50165"/>
              <a:ext cx="494419" cy="973955"/>
            </a:xfrm>
            <a:custGeom>
              <a:avLst/>
              <a:gdLst/>
              <a:ahLst/>
              <a:cxnLst/>
              <a:rect r="r" b="b" t="t" l="l"/>
              <a:pathLst>
                <a:path h="973955" w="494419">
                  <a:moveTo>
                    <a:pt x="1659" y="748665"/>
                  </a:moveTo>
                  <a:cubicBezTo>
                    <a:pt x="133739" y="118745"/>
                    <a:pt x="137549" y="108585"/>
                    <a:pt x="147709" y="92075"/>
                  </a:cubicBezTo>
                  <a:cubicBezTo>
                    <a:pt x="157869" y="74295"/>
                    <a:pt x="170569" y="59055"/>
                    <a:pt x="185809" y="45085"/>
                  </a:cubicBezTo>
                  <a:cubicBezTo>
                    <a:pt x="201049" y="32385"/>
                    <a:pt x="218829" y="20955"/>
                    <a:pt x="236609" y="13335"/>
                  </a:cubicBezTo>
                  <a:cubicBezTo>
                    <a:pt x="255659" y="5715"/>
                    <a:pt x="275979" y="1905"/>
                    <a:pt x="295029" y="635"/>
                  </a:cubicBezTo>
                  <a:cubicBezTo>
                    <a:pt x="315349" y="-635"/>
                    <a:pt x="336939" y="635"/>
                    <a:pt x="355989" y="5715"/>
                  </a:cubicBezTo>
                  <a:cubicBezTo>
                    <a:pt x="375039" y="10795"/>
                    <a:pt x="394089" y="19685"/>
                    <a:pt x="410599" y="31115"/>
                  </a:cubicBezTo>
                  <a:cubicBezTo>
                    <a:pt x="427109" y="41275"/>
                    <a:pt x="442349" y="55245"/>
                    <a:pt x="455049" y="71755"/>
                  </a:cubicBezTo>
                  <a:cubicBezTo>
                    <a:pt x="466479" y="86995"/>
                    <a:pt x="476639" y="106045"/>
                    <a:pt x="482989" y="123825"/>
                  </a:cubicBezTo>
                  <a:cubicBezTo>
                    <a:pt x="490609" y="142875"/>
                    <a:pt x="494419" y="163195"/>
                    <a:pt x="494419" y="183515"/>
                  </a:cubicBezTo>
                  <a:cubicBezTo>
                    <a:pt x="494419" y="203835"/>
                    <a:pt x="490609" y="224155"/>
                    <a:pt x="485529" y="243205"/>
                  </a:cubicBezTo>
                  <a:cubicBezTo>
                    <a:pt x="479179" y="262255"/>
                    <a:pt x="469019" y="281305"/>
                    <a:pt x="457589" y="296545"/>
                  </a:cubicBezTo>
                  <a:cubicBezTo>
                    <a:pt x="446159" y="313055"/>
                    <a:pt x="430919" y="327025"/>
                    <a:pt x="414409" y="338455"/>
                  </a:cubicBezTo>
                  <a:cubicBezTo>
                    <a:pt x="397899" y="349885"/>
                    <a:pt x="378849" y="358775"/>
                    <a:pt x="359799" y="365125"/>
                  </a:cubicBezTo>
                  <a:cubicBezTo>
                    <a:pt x="340749" y="370205"/>
                    <a:pt x="320429" y="372745"/>
                    <a:pt x="300109" y="371475"/>
                  </a:cubicBezTo>
                  <a:cubicBezTo>
                    <a:pt x="279789" y="371475"/>
                    <a:pt x="259469" y="366395"/>
                    <a:pt x="241689" y="360045"/>
                  </a:cubicBezTo>
                  <a:cubicBezTo>
                    <a:pt x="222639" y="352425"/>
                    <a:pt x="204859" y="342265"/>
                    <a:pt x="189619" y="329565"/>
                  </a:cubicBezTo>
                  <a:cubicBezTo>
                    <a:pt x="174379" y="316865"/>
                    <a:pt x="160409" y="300355"/>
                    <a:pt x="150249" y="283845"/>
                  </a:cubicBezTo>
                  <a:cubicBezTo>
                    <a:pt x="138819" y="267335"/>
                    <a:pt x="131199" y="247015"/>
                    <a:pt x="126119" y="227965"/>
                  </a:cubicBezTo>
                  <a:cubicBezTo>
                    <a:pt x="122309" y="208915"/>
                    <a:pt x="121039" y="187325"/>
                    <a:pt x="122309" y="168275"/>
                  </a:cubicBezTo>
                  <a:cubicBezTo>
                    <a:pt x="124849" y="147955"/>
                    <a:pt x="129929" y="127635"/>
                    <a:pt x="137549" y="109855"/>
                  </a:cubicBezTo>
                  <a:cubicBezTo>
                    <a:pt x="146439" y="92075"/>
                    <a:pt x="157869" y="74295"/>
                    <a:pt x="171839" y="59055"/>
                  </a:cubicBezTo>
                  <a:cubicBezTo>
                    <a:pt x="184539" y="45085"/>
                    <a:pt x="201049" y="32385"/>
                    <a:pt x="218829" y="22225"/>
                  </a:cubicBezTo>
                  <a:cubicBezTo>
                    <a:pt x="236609" y="13335"/>
                    <a:pt x="255659" y="5715"/>
                    <a:pt x="275979" y="1905"/>
                  </a:cubicBezTo>
                  <a:cubicBezTo>
                    <a:pt x="295029" y="-635"/>
                    <a:pt x="316619" y="-635"/>
                    <a:pt x="335669" y="1905"/>
                  </a:cubicBezTo>
                  <a:cubicBezTo>
                    <a:pt x="355989" y="4445"/>
                    <a:pt x="375039" y="10795"/>
                    <a:pt x="392819" y="20955"/>
                  </a:cubicBezTo>
                  <a:cubicBezTo>
                    <a:pt x="410599" y="29845"/>
                    <a:pt x="427109" y="42545"/>
                    <a:pt x="441079" y="56515"/>
                  </a:cubicBezTo>
                  <a:cubicBezTo>
                    <a:pt x="455049" y="70485"/>
                    <a:pt x="467749" y="88265"/>
                    <a:pt x="475369" y="106045"/>
                  </a:cubicBezTo>
                  <a:cubicBezTo>
                    <a:pt x="484259" y="123825"/>
                    <a:pt x="491879" y="133985"/>
                    <a:pt x="493149" y="163195"/>
                  </a:cubicBezTo>
                  <a:cubicBezTo>
                    <a:pt x="496959" y="263525"/>
                    <a:pt x="402979" y="711835"/>
                    <a:pt x="366149" y="824865"/>
                  </a:cubicBezTo>
                  <a:cubicBezTo>
                    <a:pt x="352179" y="865505"/>
                    <a:pt x="342019" y="885825"/>
                    <a:pt x="326779" y="904875"/>
                  </a:cubicBezTo>
                  <a:cubicBezTo>
                    <a:pt x="317889" y="918845"/>
                    <a:pt x="308999" y="926465"/>
                    <a:pt x="295029" y="936625"/>
                  </a:cubicBezTo>
                  <a:cubicBezTo>
                    <a:pt x="274709" y="949325"/>
                    <a:pt x="236609" y="965835"/>
                    <a:pt x="212479" y="970915"/>
                  </a:cubicBezTo>
                  <a:cubicBezTo>
                    <a:pt x="195969" y="974725"/>
                    <a:pt x="184539" y="974725"/>
                    <a:pt x="168029" y="972185"/>
                  </a:cubicBezTo>
                  <a:cubicBezTo>
                    <a:pt x="143899" y="968375"/>
                    <a:pt x="104529" y="955675"/>
                    <a:pt x="82939" y="944245"/>
                  </a:cubicBezTo>
                  <a:cubicBezTo>
                    <a:pt x="68969" y="935355"/>
                    <a:pt x="60079" y="929005"/>
                    <a:pt x="48649" y="915035"/>
                  </a:cubicBezTo>
                  <a:cubicBezTo>
                    <a:pt x="33409" y="897255"/>
                    <a:pt x="11819" y="865505"/>
                    <a:pt x="4199" y="837565"/>
                  </a:cubicBezTo>
                  <a:cubicBezTo>
                    <a:pt x="-3421" y="810895"/>
                    <a:pt x="1659" y="748665"/>
                    <a:pt x="1659" y="74866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9" id="569"/>
          <p:cNvGrpSpPr/>
          <p:nvPr/>
        </p:nvGrpSpPr>
        <p:grpSpPr>
          <a:xfrm rot="0">
            <a:off x="2944178" y="3765233"/>
            <a:ext cx="208597" cy="208597"/>
            <a:chOff x="0" y="0"/>
            <a:chExt cx="278130" cy="278130"/>
          </a:xfrm>
        </p:grpSpPr>
        <p:sp>
          <p:nvSpPr>
            <p:cNvPr name="Freeform 570" id="570"/>
            <p:cNvSpPr/>
            <p:nvPr/>
          </p:nvSpPr>
          <p:spPr>
            <a:xfrm flipH="false" flipV="false" rot="0">
              <a:off x="50483" y="49479"/>
              <a:ext cx="173037" cy="178098"/>
            </a:xfrm>
            <a:custGeom>
              <a:avLst/>
              <a:gdLst/>
              <a:ahLst/>
              <a:cxnLst/>
              <a:rect r="r" b="b" t="t" l="l"/>
              <a:pathLst>
                <a:path h="178098" w="173037">
                  <a:moveTo>
                    <a:pt x="173037" y="62281"/>
                  </a:moveTo>
                  <a:cubicBezTo>
                    <a:pt x="173037" y="118161"/>
                    <a:pt x="166687" y="133401"/>
                    <a:pt x="159067" y="143561"/>
                  </a:cubicBezTo>
                  <a:cubicBezTo>
                    <a:pt x="150177" y="154991"/>
                    <a:pt x="137477" y="163881"/>
                    <a:pt x="124777" y="170231"/>
                  </a:cubicBezTo>
                  <a:cubicBezTo>
                    <a:pt x="112077" y="175311"/>
                    <a:pt x="96837" y="179121"/>
                    <a:pt x="82867" y="177851"/>
                  </a:cubicBezTo>
                  <a:cubicBezTo>
                    <a:pt x="68897" y="176581"/>
                    <a:pt x="54927" y="172771"/>
                    <a:pt x="42227" y="165151"/>
                  </a:cubicBezTo>
                  <a:cubicBezTo>
                    <a:pt x="30797" y="157531"/>
                    <a:pt x="19367" y="147371"/>
                    <a:pt x="13017" y="134671"/>
                  </a:cubicBezTo>
                  <a:cubicBezTo>
                    <a:pt x="5397" y="123241"/>
                    <a:pt x="317" y="108001"/>
                    <a:pt x="317" y="94031"/>
                  </a:cubicBezTo>
                  <a:cubicBezTo>
                    <a:pt x="-953" y="80061"/>
                    <a:pt x="1587" y="64821"/>
                    <a:pt x="7937" y="52121"/>
                  </a:cubicBezTo>
                  <a:cubicBezTo>
                    <a:pt x="13017" y="39421"/>
                    <a:pt x="23177" y="27991"/>
                    <a:pt x="33337" y="19101"/>
                  </a:cubicBezTo>
                  <a:cubicBezTo>
                    <a:pt x="44767" y="10211"/>
                    <a:pt x="58737" y="3861"/>
                    <a:pt x="72707" y="1321"/>
                  </a:cubicBezTo>
                  <a:cubicBezTo>
                    <a:pt x="86677" y="-1219"/>
                    <a:pt x="101917" y="51"/>
                    <a:pt x="114617" y="3861"/>
                  </a:cubicBezTo>
                  <a:cubicBezTo>
                    <a:pt x="128587" y="7671"/>
                    <a:pt x="151447" y="26721"/>
                    <a:pt x="151447" y="267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1" id="571"/>
          <p:cNvGrpSpPr/>
          <p:nvPr/>
        </p:nvGrpSpPr>
        <p:grpSpPr>
          <a:xfrm rot="0">
            <a:off x="0" y="0"/>
            <a:ext cx="1583055" cy="1619250"/>
            <a:chOff x="0" y="0"/>
            <a:chExt cx="416936" cy="426469"/>
          </a:xfrm>
        </p:grpSpPr>
        <p:sp>
          <p:nvSpPr>
            <p:cNvPr name="Freeform 572" id="572"/>
            <p:cNvSpPr/>
            <p:nvPr/>
          </p:nvSpPr>
          <p:spPr>
            <a:xfrm flipH="false" flipV="false" rot="0">
              <a:off x="0" y="0"/>
              <a:ext cx="416936" cy="426469"/>
            </a:xfrm>
            <a:custGeom>
              <a:avLst/>
              <a:gdLst/>
              <a:ahLst/>
              <a:cxnLst/>
              <a:rect r="r" b="b" t="t" l="l"/>
              <a:pathLst>
                <a:path h="426469" w="416936">
                  <a:moveTo>
                    <a:pt x="0" y="0"/>
                  </a:moveTo>
                  <a:lnTo>
                    <a:pt x="416936" y="0"/>
                  </a:lnTo>
                  <a:lnTo>
                    <a:pt x="416936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73" id="573"/>
            <p:cNvSpPr txBox="true"/>
            <p:nvPr/>
          </p:nvSpPr>
          <p:spPr>
            <a:xfrm>
              <a:off x="0" y="-76200"/>
              <a:ext cx="416936" cy="502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74" id="574"/>
          <p:cNvGrpSpPr/>
          <p:nvPr/>
        </p:nvGrpSpPr>
        <p:grpSpPr>
          <a:xfrm rot="0">
            <a:off x="508635" y="1398127"/>
            <a:ext cx="914876" cy="868823"/>
            <a:chOff x="0" y="0"/>
            <a:chExt cx="240955" cy="228826"/>
          </a:xfrm>
        </p:grpSpPr>
        <p:sp>
          <p:nvSpPr>
            <p:cNvPr name="Freeform 575" id="575"/>
            <p:cNvSpPr/>
            <p:nvPr/>
          </p:nvSpPr>
          <p:spPr>
            <a:xfrm flipH="false" flipV="false" rot="0">
              <a:off x="0" y="0"/>
              <a:ext cx="240955" cy="228826"/>
            </a:xfrm>
            <a:custGeom>
              <a:avLst/>
              <a:gdLst/>
              <a:ahLst/>
              <a:cxnLst/>
              <a:rect r="r" b="b" t="t" l="l"/>
              <a:pathLst>
                <a:path h="228826" w="240955">
                  <a:moveTo>
                    <a:pt x="0" y="0"/>
                  </a:moveTo>
                  <a:lnTo>
                    <a:pt x="240955" y="0"/>
                  </a:lnTo>
                  <a:lnTo>
                    <a:pt x="240955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76" id="576"/>
            <p:cNvSpPr txBox="true"/>
            <p:nvPr/>
          </p:nvSpPr>
          <p:spPr>
            <a:xfrm>
              <a:off x="0" y="-76200"/>
              <a:ext cx="240955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77" id="577"/>
          <p:cNvGrpSpPr/>
          <p:nvPr/>
        </p:nvGrpSpPr>
        <p:grpSpPr>
          <a:xfrm rot="0">
            <a:off x="1093946" y="2001261"/>
            <a:ext cx="914876" cy="868823"/>
            <a:chOff x="0" y="0"/>
            <a:chExt cx="240955" cy="228826"/>
          </a:xfrm>
        </p:grpSpPr>
        <p:sp>
          <p:nvSpPr>
            <p:cNvPr name="Freeform 578" id="578"/>
            <p:cNvSpPr/>
            <p:nvPr/>
          </p:nvSpPr>
          <p:spPr>
            <a:xfrm flipH="false" flipV="false" rot="0">
              <a:off x="0" y="0"/>
              <a:ext cx="240955" cy="228826"/>
            </a:xfrm>
            <a:custGeom>
              <a:avLst/>
              <a:gdLst/>
              <a:ahLst/>
              <a:cxnLst/>
              <a:rect r="r" b="b" t="t" l="l"/>
              <a:pathLst>
                <a:path h="228826" w="240955">
                  <a:moveTo>
                    <a:pt x="0" y="0"/>
                  </a:moveTo>
                  <a:lnTo>
                    <a:pt x="240955" y="0"/>
                  </a:lnTo>
                  <a:lnTo>
                    <a:pt x="240955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79" id="579"/>
            <p:cNvSpPr txBox="true"/>
            <p:nvPr/>
          </p:nvSpPr>
          <p:spPr>
            <a:xfrm>
              <a:off x="0" y="-76200"/>
              <a:ext cx="240955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80" id="580"/>
          <p:cNvGrpSpPr/>
          <p:nvPr/>
        </p:nvGrpSpPr>
        <p:grpSpPr>
          <a:xfrm rot="0">
            <a:off x="1679258" y="2604394"/>
            <a:ext cx="914876" cy="868823"/>
            <a:chOff x="0" y="0"/>
            <a:chExt cx="240955" cy="228826"/>
          </a:xfrm>
        </p:grpSpPr>
        <p:sp>
          <p:nvSpPr>
            <p:cNvPr name="Freeform 581" id="581"/>
            <p:cNvSpPr/>
            <p:nvPr/>
          </p:nvSpPr>
          <p:spPr>
            <a:xfrm flipH="false" flipV="false" rot="0">
              <a:off x="0" y="0"/>
              <a:ext cx="240955" cy="228826"/>
            </a:xfrm>
            <a:custGeom>
              <a:avLst/>
              <a:gdLst/>
              <a:ahLst/>
              <a:cxnLst/>
              <a:rect r="r" b="b" t="t" l="l"/>
              <a:pathLst>
                <a:path h="228826" w="240955">
                  <a:moveTo>
                    <a:pt x="0" y="0"/>
                  </a:moveTo>
                  <a:lnTo>
                    <a:pt x="240955" y="0"/>
                  </a:lnTo>
                  <a:lnTo>
                    <a:pt x="240955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82" id="582"/>
            <p:cNvSpPr txBox="true"/>
            <p:nvPr/>
          </p:nvSpPr>
          <p:spPr>
            <a:xfrm>
              <a:off x="0" y="-76200"/>
              <a:ext cx="240955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83" id="583"/>
          <p:cNvGrpSpPr/>
          <p:nvPr/>
        </p:nvGrpSpPr>
        <p:grpSpPr>
          <a:xfrm rot="0">
            <a:off x="1593413" y="179938"/>
            <a:ext cx="813673" cy="868823"/>
            <a:chOff x="0" y="0"/>
            <a:chExt cx="214301" cy="228826"/>
          </a:xfrm>
        </p:grpSpPr>
        <p:sp>
          <p:nvSpPr>
            <p:cNvPr name="Freeform 584" id="584"/>
            <p:cNvSpPr/>
            <p:nvPr/>
          </p:nvSpPr>
          <p:spPr>
            <a:xfrm flipH="false" flipV="false" rot="0">
              <a:off x="0" y="0"/>
              <a:ext cx="214301" cy="228826"/>
            </a:xfrm>
            <a:custGeom>
              <a:avLst/>
              <a:gdLst/>
              <a:ahLst/>
              <a:cxnLst/>
              <a:rect r="r" b="b" t="t" l="l"/>
              <a:pathLst>
                <a:path h="228826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85" id="585"/>
            <p:cNvSpPr txBox="true"/>
            <p:nvPr/>
          </p:nvSpPr>
          <p:spPr>
            <a:xfrm>
              <a:off x="0" y="-76200"/>
              <a:ext cx="214301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86" id="586"/>
          <p:cNvGrpSpPr/>
          <p:nvPr/>
        </p:nvGrpSpPr>
        <p:grpSpPr>
          <a:xfrm rot="0">
            <a:off x="2081927" y="802121"/>
            <a:ext cx="813673" cy="868823"/>
            <a:chOff x="0" y="0"/>
            <a:chExt cx="214301" cy="228826"/>
          </a:xfrm>
        </p:grpSpPr>
        <p:sp>
          <p:nvSpPr>
            <p:cNvPr name="Freeform 587" id="587"/>
            <p:cNvSpPr/>
            <p:nvPr/>
          </p:nvSpPr>
          <p:spPr>
            <a:xfrm flipH="false" flipV="false" rot="0">
              <a:off x="0" y="0"/>
              <a:ext cx="214301" cy="228826"/>
            </a:xfrm>
            <a:custGeom>
              <a:avLst/>
              <a:gdLst/>
              <a:ahLst/>
              <a:cxnLst/>
              <a:rect r="r" b="b" t="t" l="l"/>
              <a:pathLst>
                <a:path h="228826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228826"/>
                  </a:lnTo>
                  <a:lnTo>
                    <a:pt x="0" y="22882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88" id="588"/>
            <p:cNvSpPr txBox="true"/>
            <p:nvPr/>
          </p:nvSpPr>
          <p:spPr>
            <a:xfrm>
              <a:off x="0" y="-76200"/>
              <a:ext cx="214301" cy="305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89" id="589"/>
          <p:cNvGrpSpPr/>
          <p:nvPr/>
        </p:nvGrpSpPr>
        <p:grpSpPr>
          <a:xfrm rot="0">
            <a:off x="2686764" y="1398127"/>
            <a:ext cx="813673" cy="478018"/>
            <a:chOff x="0" y="0"/>
            <a:chExt cx="214301" cy="125898"/>
          </a:xfrm>
        </p:grpSpPr>
        <p:sp>
          <p:nvSpPr>
            <p:cNvPr name="Freeform 590" id="590"/>
            <p:cNvSpPr/>
            <p:nvPr/>
          </p:nvSpPr>
          <p:spPr>
            <a:xfrm flipH="false" flipV="false" rot="0">
              <a:off x="0" y="0"/>
              <a:ext cx="214301" cy="125898"/>
            </a:xfrm>
            <a:custGeom>
              <a:avLst/>
              <a:gdLst/>
              <a:ahLst/>
              <a:cxnLst/>
              <a:rect r="r" b="b" t="t" l="l"/>
              <a:pathLst>
                <a:path h="125898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125898"/>
                  </a:lnTo>
                  <a:lnTo>
                    <a:pt x="0" y="12589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91" id="591"/>
            <p:cNvSpPr txBox="true"/>
            <p:nvPr/>
          </p:nvSpPr>
          <p:spPr>
            <a:xfrm>
              <a:off x="0" y="-76200"/>
              <a:ext cx="214301" cy="202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92" id="592"/>
          <p:cNvGrpSpPr/>
          <p:nvPr/>
        </p:nvGrpSpPr>
        <p:grpSpPr>
          <a:xfrm rot="0">
            <a:off x="1283851" y="232547"/>
            <a:ext cx="813673" cy="2371847"/>
            <a:chOff x="0" y="0"/>
            <a:chExt cx="214301" cy="624684"/>
          </a:xfrm>
        </p:grpSpPr>
        <p:sp>
          <p:nvSpPr>
            <p:cNvPr name="Freeform 593" id="593"/>
            <p:cNvSpPr/>
            <p:nvPr/>
          </p:nvSpPr>
          <p:spPr>
            <a:xfrm flipH="false" flipV="false" rot="0">
              <a:off x="0" y="0"/>
              <a:ext cx="214301" cy="624684"/>
            </a:xfrm>
            <a:custGeom>
              <a:avLst/>
              <a:gdLst/>
              <a:ahLst/>
              <a:cxnLst/>
              <a:rect r="r" b="b" t="t" l="l"/>
              <a:pathLst>
                <a:path h="624684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624684"/>
                  </a:lnTo>
                  <a:lnTo>
                    <a:pt x="0" y="624684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94" id="594"/>
            <p:cNvSpPr txBox="true"/>
            <p:nvPr/>
          </p:nvSpPr>
          <p:spPr>
            <a:xfrm>
              <a:off x="0" y="-76200"/>
              <a:ext cx="214301" cy="700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95" id="595"/>
          <p:cNvGrpSpPr/>
          <p:nvPr/>
        </p:nvGrpSpPr>
        <p:grpSpPr>
          <a:xfrm rot="0">
            <a:off x="1765697" y="1220623"/>
            <a:ext cx="813673" cy="1937435"/>
            <a:chOff x="0" y="0"/>
            <a:chExt cx="214301" cy="510271"/>
          </a:xfrm>
        </p:grpSpPr>
        <p:sp>
          <p:nvSpPr>
            <p:cNvPr name="Freeform 596" id="596"/>
            <p:cNvSpPr/>
            <p:nvPr/>
          </p:nvSpPr>
          <p:spPr>
            <a:xfrm flipH="false" flipV="false" rot="0">
              <a:off x="0" y="0"/>
              <a:ext cx="214301" cy="510271"/>
            </a:xfrm>
            <a:custGeom>
              <a:avLst/>
              <a:gdLst/>
              <a:ahLst/>
              <a:cxnLst/>
              <a:rect r="r" b="b" t="t" l="l"/>
              <a:pathLst>
                <a:path h="510271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510271"/>
                  </a:lnTo>
                  <a:lnTo>
                    <a:pt x="0" y="510271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597" id="597"/>
            <p:cNvSpPr txBox="true"/>
            <p:nvPr/>
          </p:nvSpPr>
          <p:spPr>
            <a:xfrm>
              <a:off x="0" y="-76200"/>
              <a:ext cx="214301" cy="586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98" id="598"/>
          <p:cNvGrpSpPr/>
          <p:nvPr/>
        </p:nvGrpSpPr>
        <p:grpSpPr>
          <a:xfrm rot="0">
            <a:off x="1056680" y="-106769"/>
            <a:ext cx="813673" cy="678632"/>
            <a:chOff x="0" y="0"/>
            <a:chExt cx="214301" cy="178734"/>
          </a:xfrm>
        </p:grpSpPr>
        <p:sp>
          <p:nvSpPr>
            <p:cNvPr name="Freeform 599" id="599"/>
            <p:cNvSpPr/>
            <p:nvPr/>
          </p:nvSpPr>
          <p:spPr>
            <a:xfrm flipH="false" flipV="false" rot="0">
              <a:off x="0" y="0"/>
              <a:ext cx="214301" cy="178734"/>
            </a:xfrm>
            <a:custGeom>
              <a:avLst/>
              <a:gdLst/>
              <a:ahLst/>
              <a:cxnLst/>
              <a:rect r="r" b="b" t="t" l="l"/>
              <a:pathLst>
                <a:path h="178734" w="214301">
                  <a:moveTo>
                    <a:pt x="0" y="0"/>
                  </a:moveTo>
                  <a:lnTo>
                    <a:pt x="214301" y="0"/>
                  </a:lnTo>
                  <a:lnTo>
                    <a:pt x="214301" y="178734"/>
                  </a:lnTo>
                  <a:lnTo>
                    <a:pt x="0" y="178734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600" id="600"/>
            <p:cNvSpPr txBox="true"/>
            <p:nvPr/>
          </p:nvSpPr>
          <p:spPr>
            <a:xfrm>
              <a:off x="0" y="-76200"/>
              <a:ext cx="214301" cy="25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01" id="601"/>
          <p:cNvGrpSpPr/>
          <p:nvPr/>
        </p:nvGrpSpPr>
        <p:grpSpPr>
          <a:xfrm rot="0">
            <a:off x="16453628" y="4343400"/>
            <a:ext cx="1986523" cy="1591151"/>
            <a:chOff x="0" y="0"/>
            <a:chExt cx="523199" cy="419069"/>
          </a:xfrm>
        </p:grpSpPr>
        <p:sp>
          <p:nvSpPr>
            <p:cNvPr name="Freeform 602" id="602"/>
            <p:cNvSpPr/>
            <p:nvPr/>
          </p:nvSpPr>
          <p:spPr>
            <a:xfrm flipH="false" flipV="false" rot="0">
              <a:off x="0" y="0"/>
              <a:ext cx="523200" cy="419069"/>
            </a:xfrm>
            <a:custGeom>
              <a:avLst/>
              <a:gdLst/>
              <a:ahLst/>
              <a:cxnLst/>
              <a:rect r="r" b="b" t="t" l="l"/>
              <a:pathLst>
                <a:path h="419069" w="523200">
                  <a:moveTo>
                    <a:pt x="0" y="0"/>
                  </a:moveTo>
                  <a:lnTo>
                    <a:pt x="523200" y="0"/>
                  </a:lnTo>
                  <a:lnTo>
                    <a:pt x="523200" y="419069"/>
                  </a:lnTo>
                  <a:lnTo>
                    <a:pt x="0" y="41906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603" id="603"/>
            <p:cNvSpPr txBox="true"/>
            <p:nvPr/>
          </p:nvSpPr>
          <p:spPr>
            <a:xfrm>
              <a:off x="0" y="-76200"/>
              <a:ext cx="523199" cy="495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04" id="604"/>
          <p:cNvGrpSpPr/>
          <p:nvPr/>
        </p:nvGrpSpPr>
        <p:grpSpPr>
          <a:xfrm rot="0">
            <a:off x="7190899" y="4498181"/>
            <a:ext cx="3906202" cy="3906202"/>
            <a:chOff x="0" y="0"/>
            <a:chExt cx="812800" cy="812800"/>
          </a:xfrm>
        </p:grpSpPr>
        <p:sp>
          <p:nvSpPr>
            <p:cNvPr name="Freeform 605" id="60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585" y="0"/>
                  </a:moveTo>
                  <a:lnTo>
                    <a:pt x="767215" y="0"/>
                  </a:lnTo>
                  <a:cubicBezTo>
                    <a:pt x="792391" y="0"/>
                    <a:pt x="812800" y="20409"/>
                    <a:pt x="812800" y="45585"/>
                  </a:cubicBezTo>
                  <a:lnTo>
                    <a:pt x="812800" y="767215"/>
                  </a:lnTo>
                  <a:cubicBezTo>
                    <a:pt x="812800" y="792391"/>
                    <a:pt x="792391" y="812800"/>
                    <a:pt x="767215" y="812800"/>
                  </a:cubicBezTo>
                  <a:lnTo>
                    <a:pt x="45585" y="812800"/>
                  </a:lnTo>
                  <a:cubicBezTo>
                    <a:pt x="20409" y="812800"/>
                    <a:pt x="0" y="792391"/>
                    <a:pt x="0" y="767215"/>
                  </a:cubicBezTo>
                  <a:lnTo>
                    <a:pt x="0" y="45585"/>
                  </a:lnTo>
                  <a:cubicBezTo>
                    <a:pt x="0" y="20409"/>
                    <a:pt x="20409" y="0"/>
                    <a:pt x="45585" y="0"/>
                  </a:cubicBezTo>
                  <a:close/>
                </a:path>
              </a:pathLst>
            </a:custGeom>
            <a:blipFill>
              <a:blip r:embed="rId3"/>
              <a:stretch>
                <a:fillRect l="-59825" t="-186008" r="-137045" b="-135084"/>
              </a:stretch>
            </a:blipFill>
          </p:spPr>
        </p:sp>
      </p:grpSp>
      <p:grpSp>
        <p:nvGrpSpPr>
          <p:cNvPr name="Group 606" id="606"/>
          <p:cNvGrpSpPr/>
          <p:nvPr/>
        </p:nvGrpSpPr>
        <p:grpSpPr>
          <a:xfrm rot="0">
            <a:off x="2274570" y="8170545"/>
            <a:ext cx="842962" cy="247650"/>
            <a:chOff x="0" y="0"/>
            <a:chExt cx="1123950" cy="330200"/>
          </a:xfrm>
        </p:grpSpPr>
        <p:sp>
          <p:nvSpPr>
            <p:cNvPr name="Freeform 607" id="607"/>
            <p:cNvSpPr/>
            <p:nvPr/>
          </p:nvSpPr>
          <p:spPr>
            <a:xfrm flipH="false" flipV="false" rot="0">
              <a:off x="50559" y="54503"/>
              <a:ext cx="1021763" cy="224186"/>
            </a:xfrm>
            <a:custGeom>
              <a:avLst/>
              <a:gdLst/>
              <a:ahLst/>
              <a:cxnLst/>
              <a:rect r="r" b="b" t="t" l="l"/>
              <a:pathLst>
                <a:path h="224186" w="1021763">
                  <a:moveTo>
                    <a:pt x="54851" y="107"/>
                  </a:moveTo>
                  <a:cubicBezTo>
                    <a:pt x="334251" y="-1163"/>
                    <a:pt x="446011" y="8997"/>
                    <a:pt x="557771" y="25507"/>
                  </a:cubicBezTo>
                  <a:cubicBezTo>
                    <a:pt x="687311" y="45827"/>
                    <a:pt x="917181" y="89007"/>
                    <a:pt x="975601" y="110597"/>
                  </a:cubicBezTo>
                  <a:cubicBezTo>
                    <a:pt x="993381" y="118217"/>
                    <a:pt x="999731" y="120757"/>
                    <a:pt x="1007351" y="129647"/>
                  </a:cubicBezTo>
                  <a:cubicBezTo>
                    <a:pt x="1014971" y="138537"/>
                    <a:pt x="1021321" y="151237"/>
                    <a:pt x="1021321" y="162667"/>
                  </a:cubicBezTo>
                  <a:cubicBezTo>
                    <a:pt x="1021321" y="177907"/>
                    <a:pt x="1011161" y="202037"/>
                    <a:pt x="999731" y="212197"/>
                  </a:cubicBezTo>
                  <a:cubicBezTo>
                    <a:pt x="990841" y="219817"/>
                    <a:pt x="976871" y="223627"/>
                    <a:pt x="965441" y="223627"/>
                  </a:cubicBezTo>
                  <a:cubicBezTo>
                    <a:pt x="954011" y="224897"/>
                    <a:pt x="940041" y="221087"/>
                    <a:pt x="931151" y="213467"/>
                  </a:cubicBezTo>
                  <a:cubicBezTo>
                    <a:pt x="919721" y="203307"/>
                    <a:pt x="908291" y="179177"/>
                    <a:pt x="907021" y="165207"/>
                  </a:cubicBezTo>
                  <a:cubicBezTo>
                    <a:pt x="907021" y="152507"/>
                    <a:pt x="912101" y="139807"/>
                    <a:pt x="920991" y="130917"/>
                  </a:cubicBezTo>
                  <a:cubicBezTo>
                    <a:pt x="931151" y="120757"/>
                    <a:pt x="954011" y="109327"/>
                    <a:pt x="970521" y="110597"/>
                  </a:cubicBezTo>
                  <a:cubicBezTo>
                    <a:pt x="985761" y="111867"/>
                    <a:pt x="1006081" y="127107"/>
                    <a:pt x="1014971" y="139807"/>
                  </a:cubicBezTo>
                  <a:cubicBezTo>
                    <a:pt x="1021321" y="149967"/>
                    <a:pt x="1022591" y="163937"/>
                    <a:pt x="1021321" y="175367"/>
                  </a:cubicBezTo>
                  <a:cubicBezTo>
                    <a:pt x="1020051" y="186797"/>
                    <a:pt x="1012431" y="199497"/>
                    <a:pt x="1004811" y="208387"/>
                  </a:cubicBezTo>
                  <a:cubicBezTo>
                    <a:pt x="995921" y="216007"/>
                    <a:pt x="989571" y="221087"/>
                    <a:pt x="971791" y="223627"/>
                  </a:cubicBezTo>
                  <a:cubicBezTo>
                    <a:pt x="910831" y="231247"/>
                    <a:pt x="675881" y="158857"/>
                    <a:pt x="546341" y="139807"/>
                  </a:cubicBezTo>
                  <a:cubicBezTo>
                    <a:pt x="437121" y="123297"/>
                    <a:pt x="335521" y="114407"/>
                    <a:pt x="244081" y="110597"/>
                  </a:cubicBezTo>
                  <a:cubicBezTo>
                    <a:pt x="171691" y="106787"/>
                    <a:pt x="82791" y="124567"/>
                    <a:pt x="44691" y="113137"/>
                  </a:cubicBezTo>
                  <a:cubicBezTo>
                    <a:pt x="26911" y="108057"/>
                    <a:pt x="18021" y="100437"/>
                    <a:pt x="10401" y="90277"/>
                  </a:cubicBezTo>
                  <a:cubicBezTo>
                    <a:pt x="2781" y="80117"/>
                    <a:pt x="-1029" y="63607"/>
                    <a:pt x="241" y="52177"/>
                  </a:cubicBezTo>
                  <a:cubicBezTo>
                    <a:pt x="1511" y="39477"/>
                    <a:pt x="7861" y="24237"/>
                    <a:pt x="18021" y="15347"/>
                  </a:cubicBezTo>
                  <a:cubicBezTo>
                    <a:pt x="26911" y="6457"/>
                    <a:pt x="54851" y="107"/>
                    <a:pt x="54851" y="10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8" id="608"/>
          <p:cNvGrpSpPr/>
          <p:nvPr/>
        </p:nvGrpSpPr>
        <p:grpSpPr>
          <a:xfrm rot="0">
            <a:off x="2345055" y="8221980"/>
            <a:ext cx="1183005" cy="234315"/>
            <a:chOff x="0" y="0"/>
            <a:chExt cx="1577340" cy="312420"/>
          </a:xfrm>
        </p:grpSpPr>
        <p:sp>
          <p:nvSpPr>
            <p:cNvPr name="Freeform 609" id="609"/>
            <p:cNvSpPr/>
            <p:nvPr/>
          </p:nvSpPr>
          <p:spPr>
            <a:xfrm flipH="false" flipV="false" rot="0">
              <a:off x="50800" y="62270"/>
              <a:ext cx="1477315" cy="199690"/>
            </a:xfrm>
            <a:custGeom>
              <a:avLst/>
              <a:gdLst/>
              <a:ahLst/>
              <a:cxnLst/>
              <a:rect r="r" b="b" t="t" l="l"/>
              <a:pathLst>
                <a:path h="199690" w="1477315">
                  <a:moveTo>
                    <a:pt x="53340" y="19010"/>
                  </a:moveTo>
                  <a:cubicBezTo>
                    <a:pt x="784860" y="-11470"/>
                    <a:pt x="991870" y="-1310"/>
                    <a:pt x="1145540" y="21550"/>
                  </a:cubicBezTo>
                  <a:cubicBezTo>
                    <a:pt x="1262380" y="38060"/>
                    <a:pt x="1407160" y="67270"/>
                    <a:pt x="1449070" y="92670"/>
                  </a:cubicBezTo>
                  <a:cubicBezTo>
                    <a:pt x="1464310" y="102830"/>
                    <a:pt x="1468120" y="110450"/>
                    <a:pt x="1473200" y="121880"/>
                  </a:cubicBezTo>
                  <a:cubicBezTo>
                    <a:pt x="1477010" y="132040"/>
                    <a:pt x="1479550" y="146010"/>
                    <a:pt x="1474470" y="157440"/>
                  </a:cubicBezTo>
                  <a:cubicBezTo>
                    <a:pt x="1469390" y="171410"/>
                    <a:pt x="1452880" y="191730"/>
                    <a:pt x="1437640" y="196810"/>
                  </a:cubicBezTo>
                  <a:cubicBezTo>
                    <a:pt x="1422400" y="201890"/>
                    <a:pt x="1397000" y="195540"/>
                    <a:pt x="1384300" y="187920"/>
                  </a:cubicBezTo>
                  <a:cubicBezTo>
                    <a:pt x="1374140" y="180300"/>
                    <a:pt x="1367790" y="167600"/>
                    <a:pt x="1363980" y="157440"/>
                  </a:cubicBezTo>
                  <a:cubicBezTo>
                    <a:pt x="1361440" y="146010"/>
                    <a:pt x="1361440" y="132040"/>
                    <a:pt x="1366520" y="120610"/>
                  </a:cubicBezTo>
                  <a:cubicBezTo>
                    <a:pt x="1372870" y="107910"/>
                    <a:pt x="1391920" y="88860"/>
                    <a:pt x="1407160" y="86320"/>
                  </a:cubicBezTo>
                  <a:cubicBezTo>
                    <a:pt x="1423670" y="82510"/>
                    <a:pt x="1447800" y="90130"/>
                    <a:pt x="1459230" y="100290"/>
                  </a:cubicBezTo>
                  <a:cubicBezTo>
                    <a:pt x="1470660" y="111720"/>
                    <a:pt x="1477010" y="137120"/>
                    <a:pt x="1475740" y="151090"/>
                  </a:cubicBezTo>
                  <a:cubicBezTo>
                    <a:pt x="1474470" y="163790"/>
                    <a:pt x="1466850" y="176490"/>
                    <a:pt x="1459230" y="184110"/>
                  </a:cubicBezTo>
                  <a:cubicBezTo>
                    <a:pt x="1450340" y="191730"/>
                    <a:pt x="1442720" y="196810"/>
                    <a:pt x="1424940" y="199350"/>
                  </a:cubicBezTo>
                  <a:cubicBezTo>
                    <a:pt x="1376680" y="204430"/>
                    <a:pt x="1236980" y="151090"/>
                    <a:pt x="1132840" y="134580"/>
                  </a:cubicBezTo>
                  <a:cubicBezTo>
                    <a:pt x="1016000" y="118070"/>
                    <a:pt x="902970" y="109180"/>
                    <a:pt x="758190" y="105370"/>
                  </a:cubicBezTo>
                  <a:cubicBezTo>
                    <a:pt x="558800" y="101560"/>
                    <a:pt x="133350" y="153630"/>
                    <a:pt x="48260" y="132040"/>
                  </a:cubicBezTo>
                  <a:cubicBezTo>
                    <a:pt x="27940" y="126960"/>
                    <a:pt x="20320" y="121880"/>
                    <a:pt x="12700" y="111720"/>
                  </a:cubicBezTo>
                  <a:cubicBezTo>
                    <a:pt x="5080" y="101560"/>
                    <a:pt x="0" y="86320"/>
                    <a:pt x="0" y="73620"/>
                  </a:cubicBezTo>
                  <a:cubicBezTo>
                    <a:pt x="1270" y="60920"/>
                    <a:pt x="7620" y="45680"/>
                    <a:pt x="16510" y="36790"/>
                  </a:cubicBezTo>
                  <a:cubicBezTo>
                    <a:pt x="25400" y="26630"/>
                    <a:pt x="53340" y="19010"/>
                    <a:pt x="53340" y="1901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0" id="610"/>
          <p:cNvGrpSpPr/>
          <p:nvPr/>
        </p:nvGrpSpPr>
        <p:grpSpPr>
          <a:xfrm rot="0">
            <a:off x="2977515" y="8250555"/>
            <a:ext cx="650557" cy="238125"/>
            <a:chOff x="0" y="0"/>
            <a:chExt cx="867410" cy="317500"/>
          </a:xfrm>
        </p:grpSpPr>
        <p:sp>
          <p:nvSpPr>
            <p:cNvPr name="Freeform 611" id="611"/>
            <p:cNvSpPr/>
            <p:nvPr/>
          </p:nvSpPr>
          <p:spPr>
            <a:xfrm flipH="false" flipV="false" rot="0">
              <a:off x="49574" y="49712"/>
              <a:ext cx="767199" cy="216988"/>
            </a:xfrm>
            <a:custGeom>
              <a:avLst/>
              <a:gdLst/>
              <a:ahLst/>
              <a:cxnLst/>
              <a:rect r="r" b="b" t="t" l="l"/>
              <a:pathLst>
                <a:path h="216988" w="767199">
                  <a:moveTo>
                    <a:pt x="698456" y="216988"/>
                  </a:moveTo>
                  <a:cubicBezTo>
                    <a:pt x="286976" y="139518"/>
                    <a:pt x="110446" y="136978"/>
                    <a:pt x="50756" y="114118"/>
                  </a:cubicBezTo>
                  <a:cubicBezTo>
                    <a:pt x="27896" y="105228"/>
                    <a:pt x="15196" y="96338"/>
                    <a:pt x="6306" y="83638"/>
                  </a:cubicBezTo>
                  <a:cubicBezTo>
                    <a:pt x="-44" y="73478"/>
                    <a:pt x="-1314" y="59508"/>
                    <a:pt x="1226" y="48078"/>
                  </a:cubicBezTo>
                  <a:cubicBezTo>
                    <a:pt x="5036" y="32838"/>
                    <a:pt x="21546" y="12518"/>
                    <a:pt x="34246" y="6168"/>
                  </a:cubicBezTo>
                  <a:cubicBezTo>
                    <a:pt x="45676" y="-182"/>
                    <a:pt x="59646" y="-182"/>
                    <a:pt x="71076" y="2358"/>
                  </a:cubicBezTo>
                  <a:cubicBezTo>
                    <a:pt x="82506" y="4898"/>
                    <a:pt x="95206" y="11248"/>
                    <a:pt x="101556" y="21408"/>
                  </a:cubicBezTo>
                  <a:cubicBezTo>
                    <a:pt x="110446" y="34108"/>
                    <a:pt x="115526" y="59508"/>
                    <a:pt x="112986" y="73478"/>
                  </a:cubicBezTo>
                  <a:cubicBezTo>
                    <a:pt x="110446" y="86178"/>
                    <a:pt x="100286" y="97608"/>
                    <a:pt x="91396" y="103958"/>
                  </a:cubicBezTo>
                  <a:cubicBezTo>
                    <a:pt x="82506" y="110308"/>
                    <a:pt x="68536" y="116658"/>
                    <a:pt x="57106" y="115388"/>
                  </a:cubicBezTo>
                  <a:cubicBezTo>
                    <a:pt x="41866" y="114118"/>
                    <a:pt x="19006" y="101418"/>
                    <a:pt x="10116" y="88718"/>
                  </a:cubicBezTo>
                  <a:cubicBezTo>
                    <a:pt x="2496" y="79828"/>
                    <a:pt x="-44" y="65858"/>
                    <a:pt x="1226" y="54428"/>
                  </a:cubicBezTo>
                  <a:cubicBezTo>
                    <a:pt x="1226" y="42998"/>
                    <a:pt x="6306" y="29028"/>
                    <a:pt x="15196" y="20138"/>
                  </a:cubicBezTo>
                  <a:cubicBezTo>
                    <a:pt x="25356" y="9978"/>
                    <a:pt x="39326" y="3628"/>
                    <a:pt x="64726" y="1088"/>
                  </a:cubicBezTo>
                  <a:cubicBezTo>
                    <a:pt x="128226" y="-6532"/>
                    <a:pt x="307296" y="27758"/>
                    <a:pt x="420326" y="45538"/>
                  </a:cubicBezTo>
                  <a:cubicBezTo>
                    <a:pt x="524466" y="62048"/>
                    <a:pt x="670516" y="84908"/>
                    <a:pt x="720046" y="103958"/>
                  </a:cubicBezTo>
                  <a:cubicBezTo>
                    <a:pt x="739096" y="111578"/>
                    <a:pt x="746716" y="115388"/>
                    <a:pt x="754336" y="125548"/>
                  </a:cubicBezTo>
                  <a:cubicBezTo>
                    <a:pt x="761956" y="135708"/>
                    <a:pt x="768306" y="152218"/>
                    <a:pt x="767036" y="164918"/>
                  </a:cubicBezTo>
                  <a:cubicBezTo>
                    <a:pt x="764496" y="180158"/>
                    <a:pt x="750526" y="201748"/>
                    <a:pt x="737826" y="209368"/>
                  </a:cubicBezTo>
                  <a:cubicBezTo>
                    <a:pt x="727666" y="216988"/>
                    <a:pt x="698456" y="216988"/>
                    <a:pt x="698456" y="21698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2" id="612"/>
          <p:cNvGrpSpPr/>
          <p:nvPr/>
        </p:nvGrpSpPr>
        <p:grpSpPr>
          <a:xfrm rot="0">
            <a:off x="2971800" y="8278178"/>
            <a:ext cx="678180" cy="221933"/>
            <a:chOff x="0" y="0"/>
            <a:chExt cx="904240" cy="295910"/>
          </a:xfrm>
        </p:grpSpPr>
        <p:sp>
          <p:nvSpPr>
            <p:cNvPr name="Freeform 613" id="613"/>
            <p:cNvSpPr/>
            <p:nvPr/>
          </p:nvSpPr>
          <p:spPr>
            <a:xfrm flipH="false" flipV="false" rot="0">
              <a:off x="49989" y="48544"/>
              <a:ext cx="802841" cy="195296"/>
            </a:xfrm>
            <a:custGeom>
              <a:avLst/>
              <a:gdLst/>
              <a:ahLst/>
              <a:cxnLst/>
              <a:rect r="r" b="b" t="t" l="l"/>
              <a:pathLst>
                <a:path h="195296" w="802841">
                  <a:moveTo>
                    <a:pt x="732331" y="195296"/>
                  </a:moveTo>
                  <a:cubicBezTo>
                    <a:pt x="355141" y="117826"/>
                    <a:pt x="94791" y="135606"/>
                    <a:pt x="36371" y="111476"/>
                  </a:cubicBezTo>
                  <a:cubicBezTo>
                    <a:pt x="19861" y="105126"/>
                    <a:pt x="14781" y="98776"/>
                    <a:pt x="8431" y="88616"/>
                  </a:cubicBezTo>
                  <a:cubicBezTo>
                    <a:pt x="3351" y="78456"/>
                    <a:pt x="-459" y="64486"/>
                    <a:pt x="811" y="53056"/>
                  </a:cubicBezTo>
                  <a:cubicBezTo>
                    <a:pt x="2081" y="41626"/>
                    <a:pt x="7161" y="27656"/>
                    <a:pt x="16051" y="20036"/>
                  </a:cubicBezTo>
                  <a:cubicBezTo>
                    <a:pt x="27481" y="9876"/>
                    <a:pt x="51611" y="986"/>
                    <a:pt x="66851" y="2256"/>
                  </a:cubicBezTo>
                  <a:cubicBezTo>
                    <a:pt x="78281" y="3526"/>
                    <a:pt x="90981" y="9876"/>
                    <a:pt x="98601" y="18766"/>
                  </a:cubicBezTo>
                  <a:cubicBezTo>
                    <a:pt x="108761" y="31466"/>
                    <a:pt x="116381" y="55596"/>
                    <a:pt x="113841" y="70836"/>
                  </a:cubicBezTo>
                  <a:cubicBezTo>
                    <a:pt x="110031" y="86076"/>
                    <a:pt x="92251" y="105126"/>
                    <a:pt x="79551" y="111476"/>
                  </a:cubicBezTo>
                  <a:cubicBezTo>
                    <a:pt x="68121" y="117826"/>
                    <a:pt x="54151" y="117826"/>
                    <a:pt x="42721" y="114016"/>
                  </a:cubicBezTo>
                  <a:cubicBezTo>
                    <a:pt x="28751" y="108936"/>
                    <a:pt x="9701" y="91156"/>
                    <a:pt x="3351" y="77186"/>
                  </a:cubicBezTo>
                  <a:cubicBezTo>
                    <a:pt x="-1729" y="65756"/>
                    <a:pt x="-459" y="51786"/>
                    <a:pt x="3351" y="40356"/>
                  </a:cubicBezTo>
                  <a:cubicBezTo>
                    <a:pt x="7161" y="30196"/>
                    <a:pt x="16051" y="18766"/>
                    <a:pt x="24941" y="11146"/>
                  </a:cubicBezTo>
                  <a:cubicBezTo>
                    <a:pt x="35101" y="4796"/>
                    <a:pt x="41451" y="3526"/>
                    <a:pt x="60501" y="2256"/>
                  </a:cubicBezTo>
                  <a:cubicBezTo>
                    <a:pt x="125271" y="-5364"/>
                    <a:pt x="380541" y="7336"/>
                    <a:pt x="507541" y="25116"/>
                  </a:cubicBezTo>
                  <a:cubicBezTo>
                    <a:pt x="604061" y="39086"/>
                    <a:pt x="714551" y="64486"/>
                    <a:pt x="759001" y="83536"/>
                  </a:cubicBezTo>
                  <a:cubicBezTo>
                    <a:pt x="776781" y="91156"/>
                    <a:pt x="785671" y="96236"/>
                    <a:pt x="792021" y="106396"/>
                  </a:cubicBezTo>
                  <a:cubicBezTo>
                    <a:pt x="799641" y="116556"/>
                    <a:pt x="804721" y="133066"/>
                    <a:pt x="802181" y="145766"/>
                  </a:cubicBezTo>
                  <a:cubicBezTo>
                    <a:pt x="800911" y="158466"/>
                    <a:pt x="794561" y="173706"/>
                    <a:pt x="784401" y="181326"/>
                  </a:cubicBezTo>
                  <a:cubicBezTo>
                    <a:pt x="772971" y="191486"/>
                    <a:pt x="732331" y="195296"/>
                    <a:pt x="732331" y="19529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4" id="614"/>
          <p:cNvGrpSpPr/>
          <p:nvPr/>
        </p:nvGrpSpPr>
        <p:grpSpPr>
          <a:xfrm rot="0">
            <a:off x="3005138" y="6238875"/>
            <a:ext cx="275272" cy="426720"/>
            <a:chOff x="0" y="0"/>
            <a:chExt cx="367030" cy="568960"/>
          </a:xfrm>
        </p:grpSpPr>
        <p:sp>
          <p:nvSpPr>
            <p:cNvPr name="Freeform 615" id="615"/>
            <p:cNvSpPr/>
            <p:nvPr/>
          </p:nvSpPr>
          <p:spPr>
            <a:xfrm flipH="false" flipV="false" rot="0">
              <a:off x="49827" y="50170"/>
              <a:ext cx="267434" cy="471654"/>
            </a:xfrm>
            <a:custGeom>
              <a:avLst/>
              <a:gdLst/>
              <a:ahLst/>
              <a:cxnLst/>
              <a:rect r="r" b="b" t="t" l="l"/>
              <a:pathLst>
                <a:path h="471654" w="267434">
                  <a:moveTo>
                    <a:pt x="158453" y="437510"/>
                  </a:moveTo>
                  <a:cubicBezTo>
                    <a:pt x="973" y="62860"/>
                    <a:pt x="-1567" y="56510"/>
                    <a:pt x="973" y="43810"/>
                  </a:cubicBezTo>
                  <a:cubicBezTo>
                    <a:pt x="6053" y="29840"/>
                    <a:pt x="22563" y="9520"/>
                    <a:pt x="36533" y="4440"/>
                  </a:cubicBezTo>
                  <a:cubicBezTo>
                    <a:pt x="51773" y="-1910"/>
                    <a:pt x="77173" y="3170"/>
                    <a:pt x="89873" y="10790"/>
                  </a:cubicBezTo>
                  <a:cubicBezTo>
                    <a:pt x="100033" y="15870"/>
                    <a:pt x="107653" y="28570"/>
                    <a:pt x="111463" y="40000"/>
                  </a:cubicBezTo>
                  <a:cubicBezTo>
                    <a:pt x="115273" y="50160"/>
                    <a:pt x="115273" y="65400"/>
                    <a:pt x="111463" y="75560"/>
                  </a:cubicBezTo>
                  <a:cubicBezTo>
                    <a:pt x="107653" y="86990"/>
                    <a:pt x="98763" y="98420"/>
                    <a:pt x="88603" y="104770"/>
                  </a:cubicBezTo>
                  <a:cubicBezTo>
                    <a:pt x="79713" y="111120"/>
                    <a:pt x="65743" y="116200"/>
                    <a:pt x="53043" y="113660"/>
                  </a:cubicBezTo>
                  <a:cubicBezTo>
                    <a:pt x="39073" y="112390"/>
                    <a:pt x="16213" y="98420"/>
                    <a:pt x="7323" y="85720"/>
                  </a:cubicBezTo>
                  <a:cubicBezTo>
                    <a:pt x="973" y="75560"/>
                    <a:pt x="-1567" y="62860"/>
                    <a:pt x="973" y="50160"/>
                  </a:cubicBezTo>
                  <a:cubicBezTo>
                    <a:pt x="3513" y="36190"/>
                    <a:pt x="18753" y="14600"/>
                    <a:pt x="31453" y="6980"/>
                  </a:cubicBezTo>
                  <a:cubicBezTo>
                    <a:pt x="41613" y="-640"/>
                    <a:pt x="55583" y="-640"/>
                    <a:pt x="67013" y="630"/>
                  </a:cubicBezTo>
                  <a:cubicBezTo>
                    <a:pt x="78443" y="3170"/>
                    <a:pt x="87333" y="5710"/>
                    <a:pt x="98763" y="18410"/>
                  </a:cubicBezTo>
                  <a:cubicBezTo>
                    <a:pt x="139403" y="62860"/>
                    <a:pt x="249893" y="332100"/>
                    <a:pt x="263863" y="394330"/>
                  </a:cubicBezTo>
                  <a:cubicBezTo>
                    <a:pt x="267673" y="414650"/>
                    <a:pt x="268943" y="423540"/>
                    <a:pt x="265133" y="434970"/>
                  </a:cubicBezTo>
                  <a:cubicBezTo>
                    <a:pt x="261323" y="447670"/>
                    <a:pt x="251163" y="460370"/>
                    <a:pt x="238463" y="466720"/>
                  </a:cubicBezTo>
                  <a:cubicBezTo>
                    <a:pt x="225763" y="473070"/>
                    <a:pt x="199093" y="473070"/>
                    <a:pt x="186393" y="467990"/>
                  </a:cubicBezTo>
                  <a:cubicBezTo>
                    <a:pt x="173693" y="462910"/>
                    <a:pt x="158453" y="437510"/>
                    <a:pt x="158453" y="43751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6" id="616"/>
          <p:cNvGrpSpPr/>
          <p:nvPr/>
        </p:nvGrpSpPr>
        <p:grpSpPr>
          <a:xfrm rot="0">
            <a:off x="3087052" y="6238875"/>
            <a:ext cx="161925" cy="326708"/>
            <a:chOff x="0" y="0"/>
            <a:chExt cx="215900" cy="435610"/>
          </a:xfrm>
        </p:grpSpPr>
        <p:sp>
          <p:nvSpPr>
            <p:cNvPr name="Freeform 617" id="617"/>
            <p:cNvSpPr/>
            <p:nvPr/>
          </p:nvSpPr>
          <p:spPr>
            <a:xfrm flipH="false" flipV="false" rot="0">
              <a:off x="42521" y="50493"/>
              <a:ext cx="122579" cy="334513"/>
            </a:xfrm>
            <a:custGeom>
              <a:avLst/>
              <a:gdLst/>
              <a:ahLst/>
              <a:cxnLst/>
              <a:rect r="r" b="b" t="t" l="l"/>
              <a:pathLst>
                <a:path h="334513" w="122579">
                  <a:moveTo>
                    <a:pt x="122579" y="57457"/>
                  </a:moveTo>
                  <a:cubicBezTo>
                    <a:pt x="120039" y="293677"/>
                    <a:pt x="117499" y="302567"/>
                    <a:pt x="111149" y="311457"/>
                  </a:cubicBezTo>
                  <a:cubicBezTo>
                    <a:pt x="103529" y="320347"/>
                    <a:pt x="92099" y="329237"/>
                    <a:pt x="80669" y="331777"/>
                  </a:cubicBezTo>
                  <a:cubicBezTo>
                    <a:pt x="69239" y="335587"/>
                    <a:pt x="55269" y="334317"/>
                    <a:pt x="43839" y="330507"/>
                  </a:cubicBezTo>
                  <a:cubicBezTo>
                    <a:pt x="33679" y="325427"/>
                    <a:pt x="22249" y="316537"/>
                    <a:pt x="15899" y="306377"/>
                  </a:cubicBezTo>
                  <a:cubicBezTo>
                    <a:pt x="10819" y="296217"/>
                    <a:pt x="5739" y="282247"/>
                    <a:pt x="8279" y="270817"/>
                  </a:cubicBezTo>
                  <a:cubicBezTo>
                    <a:pt x="10819" y="255577"/>
                    <a:pt x="26059" y="233987"/>
                    <a:pt x="38759" y="226367"/>
                  </a:cubicBezTo>
                  <a:cubicBezTo>
                    <a:pt x="48919" y="220017"/>
                    <a:pt x="62889" y="218747"/>
                    <a:pt x="74319" y="220017"/>
                  </a:cubicBezTo>
                  <a:cubicBezTo>
                    <a:pt x="85749" y="222557"/>
                    <a:pt x="98449" y="228907"/>
                    <a:pt x="106069" y="237797"/>
                  </a:cubicBezTo>
                  <a:cubicBezTo>
                    <a:pt x="114959" y="245417"/>
                    <a:pt x="121309" y="259387"/>
                    <a:pt x="122579" y="270817"/>
                  </a:cubicBezTo>
                  <a:cubicBezTo>
                    <a:pt x="122579" y="282247"/>
                    <a:pt x="121309" y="296217"/>
                    <a:pt x="113689" y="306377"/>
                  </a:cubicBezTo>
                  <a:cubicBezTo>
                    <a:pt x="106069" y="317807"/>
                    <a:pt x="83209" y="331777"/>
                    <a:pt x="67969" y="334317"/>
                  </a:cubicBezTo>
                  <a:cubicBezTo>
                    <a:pt x="56539" y="335587"/>
                    <a:pt x="42569" y="330507"/>
                    <a:pt x="33679" y="324157"/>
                  </a:cubicBezTo>
                  <a:cubicBezTo>
                    <a:pt x="23519" y="317807"/>
                    <a:pt x="15899" y="310187"/>
                    <a:pt x="10819" y="294947"/>
                  </a:cubicBezTo>
                  <a:cubicBezTo>
                    <a:pt x="-3151" y="254307"/>
                    <a:pt x="-3151" y="104447"/>
                    <a:pt x="8279" y="57457"/>
                  </a:cubicBezTo>
                  <a:cubicBezTo>
                    <a:pt x="13359" y="34597"/>
                    <a:pt x="20979" y="19357"/>
                    <a:pt x="32409" y="10467"/>
                  </a:cubicBezTo>
                  <a:cubicBezTo>
                    <a:pt x="42569" y="1577"/>
                    <a:pt x="59079" y="-963"/>
                    <a:pt x="71779" y="307"/>
                  </a:cubicBezTo>
                  <a:cubicBezTo>
                    <a:pt x="84479" y="1577"/>
                    <a:pt x="99719" y="9197"/>
                    <a:pt x="107339" y="19357"/>
                  </a:cubicBezTo>
                  <a:cubicBezTo>
                    <a:pt x="116229" y="28247"/>
                    <a:pt x="122579" y="57457"/>
                    <a:pt x="122579" y="5745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8" id="618"/>
          <p:cNvGrpSpPr/>
          <p:nvPr/>
        </p:nvGrpSpPr>
        <p:grpSpPr>
          <a:xfrm rot="0">
            <a:off x="1637348" y="5574030"/>
            <a:ext cx="392430" cy="348615"/>
            <a:chOff x="0" y="0"/>
            <a:chExt cx="523240" cy="464820"/>
          </a:xfrm>
        </p:grpSpPr>
        <p:sp>
          <p:nvSpPr>
            <p:cNvPr name="Freeform 619" id="619"/>
            <p:cNvSpPr/>
            <p:nvPr/>
          </p:nvSpPr>
          <p:spPr>
            <a:xfrm flipH="false" flipV="false" rot="0">
              <a:off x="49770" y="48895"/>
              <a:ext cx="422184" cy="365125"/>
            </a:xfrm>
            <a:custGeom>
              <a:avLst/>
              <a:gdLst/>
              <a:ahLst/>
              <a:cxnLst/>
              <a:rect r="r" b="b" t="t" l="l"/>
              <a:pathLst>
                <a:path h="365125" w="422184">
                  <a:moveTo>
                    <a:pt x="327420" y="351155"/>
                  </a:moveTo>
                  <a:cubicBezTo>
                    <a:pt x="6110" y="83185"/>
                    <a:pt x="1030" y="69215"/>
                    <a:pt x="1030" y="53975"/>
                  </a:cubicBezTo>
                  <a:cubicBezTo>
                    <a:pt x="-240" y="42545"/>
                    <a:pt x="6110" y="28575"/>
                    <a:pt x="15000" y="20955"/>
                  </a:cubicBezTo>
                  <a:cubicBezTo>
                    <a:pt x="25160" y="10795"/>
                    <a:pt x="49290" y="635"/>
                    <a:pt x="64530" y="1905"/>
                  </a:cubicBezTo>
                  <a:cubicBezTo>
                    <a:pt x="77230" y="1905"/>
                    <a:pt x="88660" y="9525"/>
                    <a:pt x="97550" y="17145"/>
                  </a:cubicBezTo>
                  <a:cubicBezTo>
                    <a:pt x="105170" y="26035"/>
                    <a:pt x="112790" y="37465"/>
                    <a:pt x="114060" y="50165"/>
                  </a:cubicBezTo>
                  <a:cubicBezTo>
                    <a:pt x="115330" y="64135"/>
                    <a:pt x="106440" y="89535"/>
                    <a:pt x="96280" y="99695"/>
                  </a:cubicBezTo>
                  <a:cubicBezTo>
                    <a:pt x="87390" y="109855"/>
                    <a:pt x="74690" y="113665"/>
                    <a:pt x="63260" y="114935"/>
                  </a:cubicBezTo>
                  <a:cubicBezTo>
                    <a:pt x="51830" y="116205"/>
                    <a:pt x="36590" y="112395"/>
                    <a:pt x="27700" y="106045"/>
                  </a:cubicBezTo>
                  <a:cubicBezTo>
                    <a:pt x="17540" y="100965"/>
                    <a:pt x="8650" y="89535"/>
                    <a:pt x="3570" y="78105"/>
                  </a:cubicBezTo>
                  <a:cubicBezTo>
                    <a:pt x="-240" y="67945"/>
                    <a:pt x="-1510" y="53975"/>
                    <a:pt x="2300" y="42545"/>
                  </a:cubicBezTo>
                  <a:cubicBezTo>
                    <a:pt x="7380" y="28575"/>
                    <a:pt x="26430" y="9525"/>
                    <a:pt x="40400" y="3175"/>
                  </a:cubicBezTo>
                  <a:cubicBezTo>
                    <a:pt x="51830" y="-635"/>
                    <a:pt x="59450" y="-1905"/>
                    <a:pt x="77230" y="4445"/>
                  </a:cubicBezTo>
                  <a:cubicBezTo>
                    <a:pt x="133110" y="24765"/>
                    <a:pt x="360440" y="213995"/>
                    <a:pt x="402350" y="263525"/>
                  </a:cubicBezTo>
                  <a:cubicBezTo>
                    <a:pt x="415050" y="278765"/>
                    <a:pt x="420130" y="286385"/>
                    <a:pt x="421400" y="299085"/>
                  </a:cubicBezTo>
                  <a:cubicBezTo>
                    <a:pt x="423940" y="311785"/>
                    <a:pt x="420130" y="328295"/>
                    <a:pt x="412510" y="338455"/>
                  </a:cubicBezTo>
                  <a:cubicBezTo>
                    <a:pt x="403620" y="351155"/>
                    <a:pt x="380760" y="363855"/>
                    <a:pt x="366790" y="365125"/>
                  </a:cubicBezTo>
                  <a:cubicBezTo>
                    <a:pt x="352820" y="365125"/>
                    <a:pt x="327420" y="351155"/>
                    <a:pt x="327420" y="35115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0" id="620"/>
          <p:cNvGrpSpPr/>
          <p:nvPr/>
        </p:nvGrpSpPr>
        <p:grpSpPr>
          <a:xfrm rot="0">
            <a:off x="1582102" y="5568315"/>
            <a:ext cx="469582" cy="420053"/>
            <a:chOff x="0" y="0"/>
            <a:chExt cx="626110" cy="560070"/>
          </a:xfrm>
        </p:grpSpPr>
        <p:sp>
          <p:nvSpPr>
            <p:cNvPr name="Freeform 621" id="621"/>
            <p:cNvSpPr/>
            <p:nvPr/>
          </p:nvSpPr>
          <p:spPr>
            <a:xfrm flipH="false" flipV="false" rot="0">
              <a:off x="50800" y="49989"/>
              <a:ext cx="523361" cy="459281"/>
            </a:xfrm>
            <a:custGeom>
              <a:avLst/>
              <a:gdLst/>
              <a:ahLst/>
              <a:cxnLst/>
              <a:rect r="r" b="b" t="t" l="l"/>
              <a:pathLst>
                <a:path h="459281" w="523361">
                  <a:moveTo>
                    <a:pt x="429260" y="444041"/>
                  </a:moveTo>
                  <a:cubicBezTo>
                    <a:pt x="5080" y="80821"/>
                    <a:pt x="0" y="68121"/>
                    <a:pt x="0" y="52881"/>
                  </a:cubicBezTo>
                  <a:cubicBezTo>
                    <a:pt x="0" y="41451"/>
                    <a:pt x="6350" y="28751"/>
                    <a:pt x="13970" y="19861"/>
                  </a:cubicBezTo>
                  <a:cubicBezTo>
                    <a:pt x="21590" y="10971"/>
                    <a:pt x="34290" y="3351"/>
                    <a:pt x="45720" y="811"/>
                  </a:cubicBezTo>
                  <a:cubicBezTo>
                    <a:pt x="57150" y="-459"/>
                    <a:pt x="71120" y="-459"/>
                    <a:pt x="81280" y="5891"/>
                  </a:cubicBezTo>
                  <a:cubicBezTo>
                    <a:pt x="93980" y="13511"/>
                    <a:pt x="111760" y="33831"/>
                    <a:pt x="113030" y="49071"/>
                  </a:cubicBezTo>
                  <a:cubicBezTo>
                    <a:pt x="115570" y="64311"/>
                    <a:pt x="105410" y="88441"/>
                    <a:pt x="95250" y="99871"/>
                  </a:cubicBezTo>
                  <a:cubicBezTo>
                    <a:pt x="87630" y="108761"/>
                    <a:pt x="73660" y="113841"/>
                    <a:pt x="62230" y="113841"/>
                  </a:cubicBezTo>
                  <a:cubicBezTo>
                    <a:pt x="50800" y="115111"/>
                    <a:pt x="36830" y="112571"/>
                    <a:pt x="26670" y="106221"/>
                  </a:cubicBezTo>
                  <a:cubicBezTo>
                    <a:pt x="16510" y="99871"/>
                    <a:pt x="6350" y="89711"/>
                    <a:pt x="3810" y="77011"/>
                  </a:cubicBezTo>
                  <a:cubicBezTo>
                    <a:pt x="-1270" y="63041"/>
                    <a:pt x="2540" y="37641"/>
                    <a:pt x="10160" y="24941"/>
                  </a:cubicBezTo>
                  <a:cubicBezTo>
                    <a:pt x="16510" y="13511"/>
                    <a:pt x="29210" y="5891"/>
                    <a:pt x="39370" y="3351"/>
                  </a:cubicBezTo>
                  <a:cubicBezTo>
                    <a:pt x="50800" y="-459"/>
                    <a:pt x="59690" y="-1729"/>
                    <a:pt x="76200" y="3351"/>
                  </a:cubicBezTo>
                  <a:cubicBezTo>
                    <a:pt x="121920" y="19861"/>
                    <a:pt x="233680" y="120191"/>
                    <a:pt x="306070" y="181151"/>
                  </a:cubicBezTo>
                  <a:cubicBezTo>
                    <a:pt x="375920" y="239571"/>
                    <a:pt x="474980" y="320851"/>
                    <a:pt x="505460" y="358951"/>
                  </a:cubicBezTo>
                  <a:cubicBezTo>
                    <a:pt x="516890" y="374191"/>
                    <a:pt x="523240" y="381811"/>
                    <a:pt x="523240" y="395781"/>
                  </a:cubicBezTo>
                  <a:cubicBezTo>
                    <a:pt x="524510" y="409751"/>
                    <a:pt x="515620" y="433881"/>
                    <a:pt x="504190" y="445311"/>
                  </a:cubicBezTo>
                  <a:cubicBezTo>
                    <a:pt x="495300" y="454201"/>
                    <a:pt x="478790" y="459281"/>
                    <a:pt x="466090" y="459281"/>
                  </a:cubicBezTo>
                  <a:cubicBezTo>
                    <a:pt x="454660" y="459281"/>
                    <a:pt x="429260" y="444041"/>
                    <a:pt x="429260" y="44404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2" id="622"/>
          <p:cNvGrpSpPr/>
          <p:nvPr/>
        </p:nvGrpSpPr>
        <p:grpSpPr>
          <a:xfrm rot="0">
            <a:off x="1802130" y="5749290"/>
            <a:ext cx="292418" cy="243840"/>
            <a:chOff x="0" y="0"/>
            <a:chExt cx="389890" cy="325120"/>
          </a:xfrm>
        </p:grpSpPr>
        <p:sp>
          <p:nvSpPr>
            <p:cNvPr name="Freeform 623" id="623"/>
            <p:cNvSpPr/>
            <p:nvPr/>
          </p:nvSpPr>
          <p:spPr>
            <a:xfrm flipH="false" flipV="false" rot="0">
              <a:off x="50300" y="50236"/>
              <a:ext cx="290120" cy="224492"/>
            </a:xfrm>
            <a:custGeom>
              <a:avLst/>
              <a:gdLst/>
              <a:ahLst/>
              <a:cxnLst/>
              <a:rect r="r" b="b" t="t" l="l"/>
              <a:pathLst>
                <a:path h="224492" w="290120">
                  <a:moveTo>
                    <a:pt x="202430" y="216464"/>
                  </a:moveTo>
                  <a:cubicBezTo>
                    <a:pt x="14470" y="94544"/>
                    <a:pt x="8120" y="88194"/>
                    <a:pt x="3040" y="78034"/>
                  </a:cubicBezTo>
                  <a:cubicBezTo>
                    <a:pt x="-770" y="66604"/>
                    <a:pt x="-770" y="52634"/>
                    <a:pt x="1770" y="41204"/>
                  </a:cubicBezTo>
                  <a:cubicBezTo>
                    <a:pt x="5580" y="29774"/>
                    <a:pt x="14470" y="18344"/>
                    <a:pt x="23360" y="11994"/>
                  </a:cubicBezTo>
                  <a:cubicBezTo>
                    <a:pt x="32250" y="4374"/>
                    <a:pt x="46220" y="564"/>
                    <a:pt x="57650" y="564"/>
                  </a:cubicBezTo>
                  <a:cubicBezTo>
                    <a:pt x="69080" y="564"/>
                    <a:pt x="83050" y="4374"/>
                    <a:pt x="91940" y="13264"/>
                  </a:cubicBezTo>
                  <a:cubicBezTo>
                    <a:pt x="103370" y="23424"/>
                    <a:pt x="113530" y="47554"/>
                    <a:pt x="113530" y="61524"/>
                  </a:cubicBezTo>
                  <a:cubicBezTo>
                    <a:pt x="113530" y="74224"/>
                    <a:pt x="107180" y="86924"/>
                    <a:pt x="99560" y="95814"/>
                  </a:cubicBezTo>
                  <a:cubicBezTo>
                    <a:pt x="91940" y="104704"/>
                    <a:pt x="80510" y="112324"/>
                    <a:pt x="67810" y="113594"/>
                  </a:cubicBezTo>
                  <a:cubicBezTo>
                    <a:pt x="53840" y="114864"/>
                    <a:pt x="28440" y="108514"/>
                    <a:pt x="17010" y="98354"/>
                  </a:cubicBezTo>
                  <a:cubicBezTo>
                    <a:pt x="8120" y="90734"/>
                    <a:pt x="1770" y="76764"/>
                    <a:pt x="500" y="65334"/>
                  </a:cubicBezTo>
                  <a:cubicBezTo>
                    <a:pt x="-770" y="55174"/>
                    <a:pt x="1770" y="39934"/>
                    <a:pt x="6850" y="29774"/>
                  </a:cubicBezTo>
                  <a:cubicBezTo>
                    <a:pt x="11930" y="19614"/>
                    <a:pt x="23360" y="9454"/>
                    <a:pt x="33520" y="5644"/>
                  </a:cubicBezTo>
                  <a:cubicBezTo>
                    <a:pt x="44950" y="564"/>
                    <a:pt x="53840" y="-1976"/>
                    <a:pt x="70350" y="1834"/>
                  </a:cubicBezTo>
                  <a:cubicBezTo>
                    <a:pt x="109720" y="10724"/>
                    <a:pt x="230370" y="89464"/>
                    <a:pt x="263390" y="118674"/>
                  </a:cubicBezTo>
                  <a:cubicBezTo>
                    <a:pt x="277360" y="131374"/>
                    <a:pt x="283710" y="138994"/>
                    <a:pt x="287520" y="151694"/>
                  </a:cubicBezTo>
                  <a:cubicBezTo>
                    <a:pt x="291330" y="163124"/>
                    <a:pt x="291330" y="180904"/>
                    <a:pt x="284980" y="192334"/>
                  </a:cubicBezTo>
                  <a:cubicBezTo>
                    <a:pt x="277360" y="205034"/>
                    <a:pt x="257040" y="220274"/>
                    <a:pt x="241800" y="224084"/>
                  </a:cubicBezTo>
                  <a:cubicBezTo>
                    <a:pt x="229100" y="226624"/>
                    <a:pt x="202430" y="216464"/>
                    <a:pt x="202430" y="21646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4" id="624"/>
          <p:cNvGrpSpPr/>
          <p:nvPr/>
        </p:nvGrpSpPr>
        <p:grpSpPr>
          <a:xfrm rot="0">
            <a:off x="3027998" y="6296978"/>
            <a:ext cx="199072" cy="279082"/>
            <a:chOff x="0" y="0"/>
            <a:chExt cx="265430" cy="372110"/>
          </a:xfrm>
        </p:grpSpPr>
        <p:sp>
          <p:nvSpPr>
            <p:cNvPr name="Freeform 625" id="625"/>
            <p:cNvSpPr/>
            <p:nvPr/>
          </p:nvSpPr>
          <p:spPr>
            <a:xfrm flipH="false" flipV="false" rot="0">
              <a:off x="49664" y="47752"/>
              <a:ext cx="165209" cy="273801"/>
            </a:xfrm>
            <a:custGeom>
              <a:avLst/>
              <a:gdLst/>
              <a:ahLst/>
              <a:cxnLst/>
              <a:rect r="r" b="b" t="t" l="l"/>
              <a:pathLst>
                <a:path h="273801" w="165209">
                  <a:moveTo>
                    <a:pt x="110356" y="38608"/>
                  </a:moveTo>
                  <a:cubicBezTo>
                    <a:pt x="163696" y="215138"/>
                    <a:pt x="164966" y="225298"/>
                    <a:pt x="161156" y="235458"/>
                  </a:cubicBezTo>
                  <a:cubicBezTo>
                    <a:pt x="157346" y="246888"/>
                    <a:pt x="148456" y="258318"/>
                    <a:pt x="138296" y="264668"/>
                  </a:cubicBezTo>
                  <a:cubicBezTo>
                    <a:pt x="129406" y="271018"/>
                    <a:pt x="115436" y="274828"/>
                    <a:pt x="102736" y="273558"/>
                  </a:cubicBezTo>
                  <a:cubicBezTo>
                    <a:pt x="91306" y="272288"/>
                    <a:pt x="78606" y="267208"/>
                    <a:pt x="69716" y="259588"/>
                  </a:cubicBezTo>
                  <a:cubicBezTo>
                    <a:pt x="60826" y="251968"/>
                    <a:pt x="53206" y="239268"/>
                    <a:pt x="51936" y="227838"/>
                  </a:cubicBezTo>
                  <a:cubicBezTo>
                    <a:pt x="49396" y="216408"/>
                    <a:pt x="50666" y="202438"/>
                    <a:pt x="55746" y="192278"/>
                  </a:cubicBezTo>
                  <a:cubicBezTo>
                    <a:pt x="60826" y="180848"/>
                    <a:pt x="69716" y="170688"/>
                    <a:pt x="81146" y="165608"/>
                  </a:cubicBezTo>
                  <a:cubicBezTo>
                    <a:pt x="95116" y="160528"/>
                    <a:pt x="121786" y="159258"/>
                    <a:pt x="134486" y="166878"/>
                  </a:cubicBezTo>
                  <a:cubicBezTo>
                    <a:pt x="148456" y="174498"/>
                    <a:pt x="162426" y="197358"/>
                    <a:pt x="164966" y="211328"/>
                  </a:cubicBezTo>
                  <a:cubicBezTo>
                    <a:pt x="166236" y="224028"/>
                    <a:pt x="162426" y="236728"/>
                    <a:pt x="156076" y="246888"/>
                  </a:cubicBezTo>
                  <a:cubicBezTo>
                    <a:pt x="149726" y="257048"/>
                    <a:pt x="138296" y="265938"/>
                    <a:pt x="128136" y="269748"/>
                  </a:cubicBezTo>
                  <a:cubicBezTo>
                    <a:pt x="116706" y="274828"/>
                    <a:pt x="102736" y="274828"/>
                    <a:pt x="91306" y="271018"/>
                  </a:cubicBezTo>
                  <a:cubicBezTo>
                    <a:pt x="79876" y="268478"/>
                    <a:pt x="70986" y="263398"/>
                    <a:pt x="60826" y="250698"/>
                  </a:cubicBezTo>
                  <a:cubicBezTo>
                    <a:pt x="39236" y="221488"/>
                    <a:pt x="7486" y="110998"/>
                    <a:pt x="1136" y="72898"/>
                  </a:cubicBezTo>
                  <a:cubicBezTo>
                    <a:pt x="-134" y="55118"/>
                    <a:pt x="-1404" y="43688"/>
                    <a:pt x="3676" y="32258"/>
                  </a:cubicBezTo>
                  <a:cubicBezTo>
                    <a:pt x="8756" y="20828"/>
                    <a:pt x="20186" y="8128"/>
                    <a:pt x="32886" y="3048"/>
                  </a:cubicBezTo>
                  <a:cubicBezTo>
                    <a:pt x="46856" y="-2032"/>
                    <a:pt x="72256" y="-762"/>
                    <a:pt x="84956" y="6858"/>
                  </a:cubicBezTo>
                  <a:cubicBezTo>
                    <a:pt x="97656" y="11938"/>
                    <a:pt x="110356" y="38608"/>
                    <a:pt x="110356" y="3860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6" id="626"/>
          <p:cNvGrpSpPr/>
          <p:nvPr/>
        </p:nvGrpSpPr>
        <p:grpSpPr>
          <a:xfrm rot="0">
            <a:off x="3081338" y="6294120"/>
            <a:ext cx="203835" cy="272415"/>
            <a:chOff x="0" y="0"/>
            <a:chExt cx="271780" cy="363220"/>
          </a:xfrm>
        </p:grpSpPr>
        <p:sp>
          <p:nvSpPr>
            <p:cNvPr name="Freeform 627" id="627"/>
            <p:cNvSpPr/>
            <p:nvPr/>
          </p:nvSpPr>
          <p:spPr>
            <a:xfrm flipH="false" flipV="false" rot="0">
              <a:off x="51074" y="50482"/>
              <a:ext cx="171987" cy="265430"/>
            </a:xfrm>
            <a:custGeom>
              <a:avLst/>
              <a:gdLst/>
              <a:ahLst/>
              <a:cxnLst/>
              <a:rect r="r" b="b" t="t" l="l"/>
              <a:pathLst>
                <a:path h="265430" w="171987">
                  <a:moveTo>
                    <a:pt x="61956" y="230188"/>
                  </a:moveTo>
                  <a:cubicBezTo>
                    <a:pt x="-274" y="43498"/>
                    <a:pt x="3536" y="33338"/>
                    <a:pt x="9886" y="24448"/>
                  </a:cubicBezTo>
                  <a:cubicBezTo>
                    <a:pt x="16236" y="14288"/>
                    <a:pt x="27666" y="5398"/>
                    <a:pt x="39096" y="2858"/>
                  </a:cubicBezTo>
                  <a:cubicBezTo>
                    <a:pt x="49256" y="-952"/>
                    <a:pt x="64496" y="-952"/>
                    <a:pt x="75926" y="2858"/>
                  </a:cubicBezTo>
                  <a:cubicBezTo>
                    <a:pt x="86086" y="6668"/>
                    <a:pt x="98786" y="14288"/>
                    <a:pt x="103866" y="24448"/>
                  </a:cubicBezTo>
                  <a:cubicBezTo>
                    <a:pt x="111486" y="37148"/>
                    <a:pt x="115296" y="63818"/>
                    <a:pt x="110216" y="77788"/>
                  </a:cubicBezTo>
                  <a:cubicBezTo>
                    <a:pt x="103866" y="93028"/>
                    <a:pt x="83546" y="108268"/>
                    <a:pt x="68306" y="112078"/>
                  </a:cubicBezTo>
                  <a:cubicBezTo>
                    <a:pt x="56876" y="115888"/>
                    <a:pt x="42906" y="113348"/>
                    <a:pt x="32746" y="108268"/>
                  </a:cubicBezTo>
                  <a:cubicBezTo>
                    <a:pt x="22586" y="103188"/>
                    <a:pt x="11156" y="93028"/>
                    <a:pt x="6076" y="82868"/>
                  </a:cubicBezTo>
                  <a:cubicBezTo>
                    <a:pt x="996" y="72708"/>
                    <a:pt x="-1544" y="58738"/>
                    <a:pt x="996" y="47308"/>
                  </a:cubicBezTo>
                  <a:cubicBezTo>
                    <a:pt x="2266" y="35878"/>
                    <a:pt x="9886" y="23178"/>
                    <a:pt x="17506" y="14288"/>
                  </a:cubicBezTo>
                  <a:cubicBezTo>
                    <a:pt x="26396" y="6668"/>
                    <a:pt x="39096" y="318"/>
                    <a:pt x="50526" y="318"/>
                  </a:cubicBezTo>
                  <a:cubicBezTo>
                    <a:pt x="61956" y="-952"/>
                    <a:pt x="77196" y="1588"/>
                    <a:pt x="86086" y="7938"/>
                  </a:cubicBezTo>
                  <a:cubicBezTo>
                    <a:pt x="96246" y="14288"/>
                    <a:pt x="101326" y="21908"/>
                    <a:pt x="110216" y="35878"/>
                  </a:cubicBezTo>
                  <a:cubicBezTo>
                    <a:pt x="127996" y="65088"/>
                    <a:pt x="162286" y="155258"/>
                    <a:pt x="168636" y="190818"/>
                  </a:cubicBezTo>
                  <a:cubicBezTo>
                    <a:pt x="172446" y="208598"/>
                    <a:pt x="173716" y="218758"/>
                    <a:pt x="168636" y="231458"/>
                  </a:cubicBezTo>
                  <a:cubicBezTo>
                    <a:pt x="164826" y="242888"/>
                    <a:pt x="153396" y="255588"/>
                    <a:pt x="141966" y="260668"/>
                  </a:cubicBezTo>
                  <a:cubicBezTo>
                    <a:pt x="127996" y="267018"/>
                    <a:pt x="102596" y="267018"/>
                    <a:pt x="88626" y="260668"/>
                  </a:cubicBezTo>
                  <a:cubicBezTo>
                    <a:pt x="77196" y="255588"/>
                    <a:pt x="61956" y="230188"/>
                    <a:pt x="61956" y="23018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8" id="628"/>
          <p:cNvGrpSpPr/>
          <p:nvPr/>
        </p:nvGrpSpPr>
        <p:grpSpPr>
          <a:xfrm rot="0">
            <a:off x="3114675" y="6256020"/>
            <a:ext cx="232410" cy="290512"/>
            <a:chOff x="0" y="0"/>
            <a:chExt cx="309880" cy="387350"/>
          </a:xfrm>
        </p:grpSpPr>
        <p:sp>
          <p:nvSpPr>
            <p:cNvPr name="Freeform 629" id="629"/>
            <p:cNvSpPr/>
            <p:nvPr/>
          </p:nvSpPr>
          <p:spPr>
            <a:xfrm flipH="false" flipV="false" rot="0">
              <a:off x="50604" y="49530"/>
              <a:ext cx="208996" cy="288734"/>
            </a:xfrm>
            <a:custGeom>
              <a:avLst/>
              <a:gdLst/>
              <a:ahLst/>
              <a:cxnLst/>
              <a:rect r="r" b="b" t="t" l="l"/>
              <a:pathLst>
                <a:path h="288734" w="208996">
                  <a:moveTo>
                    <a:pt x="101796" y="259080"/>
                  </a:moveTo>
                  <a:cubicBezTo>
                    <a:pt x="-2344" y="50800"/>
                    <a:pt x="196" y="41910"/>
                    <a:pt x="5276" y="31750"/>
                  </a:cubicBezTo>
                  <a:cubicBezTo>
                    <a:pt x="11626" y="21590"/>
                    <a:pt x="20516" y="10160"/>
                    <a:pt x="31946" y="5080"/>
                  </a:cubicBezTo>
                  <a:cubicBezTo>
                    <a:pt x="45916" y="0"/>
                    <a:pt x="71316" y="1270"/>
                    <a:pt x="85286" y="7620"/>
                  </a:cubicBezTo>
                  <a:cubicBezTo>
                    <a:pt x="96716" y="12700"/>
                    <a:pt x="105606" y="24130"/>
                    <a:pt x="109416" y="34290"/>
                  </a:cubicBezTo>
                  <a:cubicBezTo>
                    <a:pt x="114496" y="45720"/>
                    <a:pt x="115766" y="59690"/>
                    <a:pt x="111956" y="71120"/>
                  </a:cubicBezTo>
                  <a:cubicBezTo>
                    <a:pt x="106876" y="85090"/>
                    <a:pt x="89096" y="104140"/>
                    <a:pt x="76396" y="110490"/>
                  </a:cubicBezTo>
                  <a:cubicBezTo>
                    <a:pt x="64966" y="115570"/>
                    <a:pt x="50996" y="115570"/>
                    <a:pt x="39566" y="111760"/>
                  </a:cubicBezTo>
                  <a:cubicBezTo>
                    <a:pt x="28136" y="107950"/>
                    <a:pt x="16706" y="99060"/>
                    <a:pt x="10356" y="90170"/>
                  </a:cubicBezTo>
                  <a:cubicBezTo>
                    <a:pt x="4006" y="81280"/>
                    <a:pt x="-1074" y="66040"/>
                    <a:pt x="196" y="54610"/>
                  </a:cubicBezTo>
                  <a:cubicBezTo>
                    <a:pt x="196" y="43180"/>
                    <a:pt x="5276" y="30480"/>
                    <a:pt x="12896" y="20320"/>
                  </a:cubicBezTo>
                  <a:cubicBezTo>
                    <a:pt x="19246" y="11430"/>
                    <a:pt x="31946" y="3810"/>
                    <a:pt x="43376" y="1270"/>
                  </a:cubicBezTo>
                  <a:cubicBezTo>
                    <a:pt x="54806" y="-1270"/>
                    <a:pt x="68776" y="0"/>
                    <a:pt x="80206" y="5080"/>
                  </a:cubicBezTo>
                  <a:cubicBezTo>
                    <a:pt x="90366" y="8890"/>
                    <a:pt x="96716" y="16510"/>
                    <a:pt x="106876" y="29210"/>
                  </a:cubicBezTo>
                  <a:cubicBezTo>
                    <a:pt x="131006" y="59690"/>
                    <a:pt x="190696" y="167640"/>
                    <a:pt x="202126" y="205740"/>
                  </a:cubicBezTo>
                  <a:cubicBezTo>
                    <a:pt x="208476" y="223520"/>
                    <a:pt x="211016" y="233680"/>
                    <a:pt x="207206" y="246380"/>
                  </a:cubicBezTo>
                  <a:cubicBezTo>
                    <a:pt x="204666" y="259080"/>
                    <a:pt x="195776" y="273050"/>
                    <a:pt x="184346" y="279400"/>
                  </a:cubicBezTo>
                  <a:cubicBezTo>
                    <a:pt x="171646" y="288290"/>
                    <a:pt x="146246" y="290830"/>
                    <a:pt x="132276" y="287020"/>
                  </a:cubicBezTo>
                  <a:cubicBezTo>
                    <a:pt x="119576" y="283210"/>
                    <a:pt x="101796" y="259080"/>
                    <a:pt x="101796" y="2590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0" id="630"/>
          <p:cNvGrpSpPr/>
          <p:nvPr/>
        </p:nvGrpSpPr>
        <p:grpSpPr>
          <a:xfrm rot="0">
            <a:off x="3086100" y="6230303"/>
            <a:ext cx="261938" cy="374332"/>
            <a:chOff x="0" y="0"/>
            <a:chExt cx="349250" cy="499110"/>
          </a:xfrm>
        </p:grpSpPr>
        <p:sp>
          <p:nvSpPr>
            <p:cNvPr name="Freeform 631" id="631"/>
            <p:cNvSpPr/>
            <p:nvPr/>
          </p:nvSpPr>
          <p:spPr>
            <a:xfrm flipH="false" flipV="false" rot="0">
              <a:off x="47135" y="47449"/>
              <a:ext cx="250840" cy="400543"/>
            </a:xfrm>
            <a:custGeom>
              <a:avLst/>
              <a:gdLst/>
              <a:ahLst/>
              <a:cxnLst/>
              <a:rect r="r" b="b" t="t" l="l"/>
              <a:pathLst>
                <a:path h="400543" w="250840">
                  <a:moveTo>
                    <a:pt x="105265" y="31291"/>
                  </a:moveTo>
                  <a:cubicBezTo>
                    <a:pt x="252585" y="352601"/>
                    <a:pt x="248775" y="361491"/>
                    <a:pt x="243695" y="371651"/>
                  </a:cubicBezTo>
                  <a:cubicBezTo>
                    <a:pt x="237345" y="380541"/>
                    <a:pt x="225915" y="390701"/>
                    <a:pt x="215755" y="395781"/>
                  </a:cubicBezTo>
                  <a:cubicBezTo>
                    <a:pt x="205595" y="399591"/>
                    <a:pt x="191625" y="402131"/>
                    <a:pt x="178925" y="398321"/>
                  </a:cubicBezTo>
                  <a:cubicBezTo>
                    <a:pt x="164955" y="393241"/>
                    <a:pt x="145905" y="375461"/>
                    <a:pt x="139555" y="361491"/>
                  </a:cubicBezTo>
                  <a:cubicBezTo>
                    <a:pt x="134475" y="351331"/>
                    <a:pt x="135745" y="336091"/>
                    <a:pt x="139555" y="325931"/>
                  </a:cubicBezTo>
                  <a:cubicBezTo>
                    <a:pt x="142095" y="314501"/>
                    <a:pt x="149715" y="301801"/>
                    <a:pt x="161145" y="295451"/>
                  </a:cubicBezTo>
                  <a:cubicBezTo>
                    <a:pt x="173845" y="287831"/>
                    <a:pt x="199245" y="285291"/>
                    <a:pt x="213215" y="289101"/>
                  </a:cubicBezTo>
                  <a:cubicBezTo>
                    <a:pt x="225915" y="292911"/>
                    <a:pt x="236075" y="301801"/>
                    <a:pt x="242425" y="311961"/>
                  </a:cubicBezTo>
                  <a:cubicBezTo>
                    <a:pt x="248775" y="322121"/>
                    <a:pt x="252585" y="336091"/>
                    <a:pt x="250045" y="347521"/>
                  </a:cubicBezTo>
                  <a:cubicBezTo>
                    <a:pt x="247505" y="362761"/>
                    <a:pt x="233535" y="384351"/>
                    <a:pt x="220835" y="391971"/>
                  </a:cubicBezTo>
                  <a:cubicBezTo>
                    <a:pt x="210675" y="399591"/>
                    <a:pt x="197975" y="402131"/>
                    <a:pt x="185275" y="399591"/>
                  </a:cubicBezTo>
                  <a:cubicBezTo>
                    <a:pt x="171305" y="395781"/>
                    <a:pt x="158605" y="386891"/>
                    <a:pt x="142095" y="367841"/>
                  </a:cubicBezTo>
                  <a:cubicBezTo>
                    <a:pt x="103995" y="322121"/>
                    <a:pt x="15095" y="140511"/>
                    <a:pt x="3665" y="82091"/>
                  </a:cubicBezTo>
                  <a:cubicBezTo>
                    <a:pt x="-1415" y="57961"/>
                    <a:pt x="-1415" y="42721"/>
                    <a:pt x="4935" y="28751"/>
                  </a:cubicBezTo>
                  <a:cubicBezTo>
                    <a:pt x="10015" y="17321"/>
                    <a:pt x="23985" y="7161"/>
                    <a:pt x="35415" y="3351"/>
                  </a:cubicBezTo>
                  <a:cubicBezTo>
                    <a:pt x="48115" y="-1729"/>
                    <a:pt x="64625" y="-459"/>
                    <a:pt x="76055" y="3351"/>
                  </a:cubicBezTo>
                  <a:cubicBezTo>
                    <a:pt x="87485" y="8431"/>
                    <a:pt x="105265" y="31291"/>
                    <a:pt x="105265" y="3129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2" id="632"/>
          <p:cNvGrpSpPr/>
          <p:nvPr/>
        </p:nvGrpSpPr>
        <p:grpSpPr>
          <a:xfrm rot="0">
            <a:off x="2632710" y="6184582"/>
            <a:ext cx="769620" cy="1722120"/>
            <a:chOff x="0" y="0"/>
            <a:chExt cx="1026160" cy="2296160"/>
          </a:xfrm>
        </p:grpSpPr>
        <p:sp>
          <p:nvSpPr>
            <p:cNvPr name="Freeform 633" id="633"/>
            <p:cNvSpPr/>
            <p:nvPr/>
          </p:nvSpPr>
          <p:spPr>
            <a:xfrm flipH="false" flipV="false" rot="0">
              <a:off x="47955" y="49804"/>
              <a:ext cx="927405" cy="2195800"/>
            </a:xfrm>
            <a:custGeom>
              <a:avLst/>
              <a:gdLst/>
              <a:ahLst/>
              <a:cxnLst/>
              <a:rect r="r" b="b" t="t" l="l"/>
              <a:pathLst>
                <a:path h="2195800" w="927405">
                  <a:moveTo>
                    <a:pt x="740715" y="23856"/>
                  </a:moveTo>
                  <a:cubicBezTo>
                    <a:pt x="896925" y="293096"/>
                    <a:pt x="905815" y="328656"/>
                    <a:pt x="914705" y="370566"/>
                  </a:cubicBezTo>
                  <a:cubicBezTo>
                    <a:pt x="923595" y="413746"/>
                    <a:pt x="927405" y="456926"/>
                    <a:pt x="927405" y="502646"/>
                  </a:cubicBezTo>
                  <a:cubicBezTo>
                    <a:pt x="927405" y="550906"/>
                    <a:pt x="921055" y="601706"/>
                    <a:pt x="912165" y="651236"/>
                  </a:cubicBezTo>
                  <a:cubicBezTo>
                    <a:pt x="902005" y="702036"/>
                    <a:pt x="889305" y="740136"/>
                    <a:pt x="870255" y="801096"/>
                  </a:cubicBezTo>
                  <a:cubicBezTo>
                    <a:pt x="837235" y="902696"/>
                    <a:pt x="775005" y="1086846"/>
                    <a:pt x="725475" y="1202416"/>
                  </a:cubicBezTo>
                  <a:cubicBezTo>
                    <a:pt x="686105" y="1295126"/>
                    <a:pt x="663245" y="1347196"/>
                    <a:pt x="604825" y="1447526"/>
                  </a:cubicBezTo>
                  <a:cubicBezTo>
                    <a:pt x="498145" y="1627866"/>
                    <a:pt x="189535" y="2095226"/>
                    <a:pt x="104445" y="2170156"/>
                  </a:cubicBezTo>
                  <a:cubicBezTo>
                    <a:pt x="84125" y="2189206"/>
                    <a:pt x="72695" y="2195556"/>
                    <a:pt x="57455" y="2195556"/>
                  </a:cubicBezTo>
                  <a:cubicBezTo>
                    <a:pt x="42215" y="2195556"/>
                    <a:pt x="19355" y="2182856"/>
                    <a:pt x="10465" y="2170156"/>
                  </a:cubicBezTo>
                  <a:cubicBezTo>
                    <a:pt x="1575" y="2157456"/>
                    <a:pt x="-965" y="2130786"/>
                    <a:pt x="4115" y="2116816"/>
                  </a:cubicBezTo>
                  <a:cubicBezTo>
                    <a:pt x="10465" y="2101576"/>
                    <a:pt x="32055" y="2086336"/>
                    <a:pt x="46025" y="2082526"/>
                  </a:cubicBezTo>
                  <a:cubicBezTo>
                    <a:pt x="57455" y="2078716"/>
                    <a:pt x="71425" y="2081256"/>
                    <a:pt x="81585" y="2086336"/>
                  </a:cubicBezTo>
                  <a:cubicBezTo>
                    <a:pt x="91745" y="2091416"/>
                    <a:pt x="103175" y="2100306"/>
                    <a:pt x="108255" y="2111736"/>
                  </a:cubicBezTo>
                  <a:cubicBezTo>
                    <a:pt x="114605" y="2125706"/>
                    <a:pt x="115875" y="2151106"/>
                    <a:pt x="108255" y="2165076"/>
                  </a:cubicBezTo>
                  <a:cubicBezTo>
                    <a:pt x="100635" y="2179046"/>
                    <a:pt x="77775" y="2191746"/>
                    <a:pt x="63805" y="2195556"/>
                  </a:cubicBezTo>
                  <a:cubicBezTo>
                    <a:pt x="51105" y="2196826"/>
                    <a:pt x="38405" y="2193016"/>
                    <a:pt x="28245" y="2186666"/>
                  </a:cubicBezTo>
                  <a:cubicBezTo>
                    <a:pt x="18085" y="2181586"/>
                    <a:pt x="9195" y="2170156"/>
                    <a:pt x="4115" y="2158726"/>
                  </a:cubicBezTo>
                  <a:cubicBezTo>
                    <a:pt x="305" y="2148566"/>
                    <a:pt x="-2235" y="2140946"/>
                    <a:pt x="2845" y="2123166"/>
                  </a:cubicBezTo>
                  <a:cubicBezTo>
                    <a:pt x="28245" y="2031726"/>
                    <a:pt x="400355" y="1569446"/>
                    <a:pt x="504495" y="1391646"/>
                  </a:cubicBezTo>
                  <a:cubicBezTo>
                    <a:pt x="560375" y="1296396"/>
                    <a:pt x="580695" y="1250676"/>
                    <a:pt x="618795" y="1161776"/>
                  </a:cubicBezTo>
                  <a:cubicBezTo>
                    <a:pt x="667055" y="1050016"/>
                    <a:pt x="729285" y="865866"/>
                    <a:pt x="759765" y="769346"/>
                  </a:cubicBezTo>
                  <a:cubicBezTo>
                    <a:pt x="777545" y="714736"/>
                    <a:pt x="788975" y="682986"/>
                    <a:pt x="797865" y="638536"/>
                  </a:cubicBezTo>
                  <a:cubicBezTo>
                    <a:pt x="806755" y="596626"/>
                    <a:pt x="811835" y="552176"/>
                    <a:pt x="813105" y="511536"/>
                  </a:cubicBezTo>
                  <a:cubicBezTo>
                    <a:pt x="814375" y="474706"/>
                    <a:pt x="811835" y="439146"/>
                    <a:pt x="805485" y="403586"/>
                  </a:cubicBezTo>
                  <a:cubicBezTo>
                    <a:pt x="799135" y="368026"/>
                    <a:pt x="792785" y="338816"/>
                    <a:pt x="775005" y="298176"/>
                  </a:cubicBezTo>
                  <a:cubicBezTo>
                    <a:pt x="747065" y="234676"/>
                    <a:pt x="645465" y="110216"/>
                    <a:pt x="637845" y="64496"/>
                  </a:cubicBezTo>
                  <a:cubicBezTo>
                    <a:pt x="635305" y="46716"/>
                    <a:pt x="640385" y="35286"/>
                    <a:pt x="646735" y="25126"/>
                  </a:cubicBezTo>
                  <a:cubicBezTo>
                    <a:pt x="654355" y="14966"/>
                    <a:pt x="668325" y="4806"/>
                    <a:pt x="679755" y="996"/>
                  </a:cubicBezTo>
                  <a:cubicBezTo>
                    <a:pt x="692455" y="-1544"/>
                    <a:pt x="710235" y="996"/>
                    <a:pt x="720395" y="6076"/>
                  </a:cubicBezTo>
                  <a:cubicBezTo>
                    <a:pt x="729285" y="9886"/>
                    <a:pt x="740715" y="23856"/>
                    <a:pt x="740715" y="2385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34" id="634"/>
          <p:cNvSpPr txBox="true"/>
          <p:nvPr/>
        </p:nvSpPr>
        <p:spPr>
          <a:xfrm rot="0">
            <a:off x="3280410" y="8645843"/>
            <a:ext cx="12176517" cy="6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b="true" sz="4899" spc="146">
                <a:solidFill>
                  <a:srgbClr val="F9F6F1"/>
                </a:solidFill>
                <a:latin typeface="Aileron Bold"/>
                <a:ea typeface="Aileron Bold"/>
                <a:cs typeface="Aileron Bold"/>
                <a:sym typeface="Aileron Bold"/>
              </a:rPr>
              <a:t>Sagarika Prabhakar</a:t>
            </a:r>
          </a:p>
        </p:txBody>
      </p:sp>
      <p:grpSp>
        <p:nvGrpSpPr>
          <p:cNvPr name="Group 635" id="635"/>
          <p:cNvGrpSpPr/>
          <p:nvPr/>
        </p:nvGrpSpPr>
        <p:grpSpPr>
          <a:xfrm rot="0">
            <a:off x="16029623" y="4273868"/>
            <a:ext cx="766762" cy="1135380"/>
            <a:chOff x="0" y="0"/>
            <a:chExt cx="1022350" cy="1513840"/>
          </a:xfrm>
        </p:grpSpPr>
        <p:sp>
          <p:nvSpPr>
            <p:cNvPr name="Freeform 636" id="636"/>
            <p:cNvSpPr/>
            <p:nvPr/>
          </p:nvSpPr>
          <p:spPr>
            <a:xfrm flipH="false" flipV="false" rot="0">
              <a:off x="49508" y="50432"/>
              <a:ext cx="922561" cy="1411574"/>
            </a:xfrm>
            <a:custGeom>
              <a:avLst/>
              <a:gdLst/>
              <a:ahLst/>
              <a:cxnLst/>
              <a:rect r="r" b="b" t="t" l="l"/>
              <a:pathLst>
                <a:path h="1411574" w="922561">
                  <a:moveTo>
                    <a:pt x="114322" y="9258"/>
                  </a:moveTo>
                  <a:cubicBezTo>
                    <a:pt x="320062" y="131178"/>
                    <a:pt x="358162" y="156578"/>
                    <a:pt x="403882" y="199758"/>
                  </a:cubicBezTo>
                  <a:cubicBezTo>
                    <a:pt x="469922" y="260718"/>
                    <a:pt x="563902" y="373748"/>
                    <a:pt x="614702" y="444868"/>
                  </a:cubicBezTo>
                  <a:cubicBezTo>
                    <a:pt x="648992" y="494398"/>
                    <a:pt x="662962" y="514718"/>
                    <a:pt x="690902" y="579488"/>
                  </a:cubicBezTo>
                  <a:cubicBezTo>
                    <a:pt x="753132" y="726808"/>
                    <a:pt x="933472" y="1224648"/>
                    <a:pt x="922042" y="1336408"/>
                  </a:cubicBezTo>
                  <a:cubicBezTo>
                    <a:pt x="918232" y="1369428"/>
                    <a:pt x="902992" y="1387208"/>
                    <a:pt x="887752" y="1398638"/>
                  </a:cubicBezTo>
                  <a:cubicBezTo>
                    <a:pt x="875052" y="1408798"/>
                    <a:pt x="856002" y="1412608"/>
                    <a:pt x="840762" y="1411338"/>
                  </a:cubicBezTo>
                  <a:cubicBezTo>
                    <a:pt x="825522" y="1410068"/>
                    <a:pt x="806472" y="1402448"/>
                    <a:pt x="795042" y="1392288"/>
                  </a:cubicBezTo>
                  <a:cubicBezTo>
                    <a:pt x="783612" y="1382128"/>
                    <a:pt x="773452" y="1365618"/>
                    <a:pt x="770912" y="1350378"/>
                  </a:cubicBezTo>
                  <a:cubicBezTo>
                    <a:pt x="768372" y="1335138"/>
                    <a:pt x="768372" y="1316088"/>
                    <a:pt x="777262" y="1302118"/>
                  </a:cubicBezTo>
                  <a:cubicBezTo>
                    <a:pt x="786152" y="1285608"/>
                    <a:pt x="812822" y="1262748"/>
                    <a:pt x="834412" y="1260208"/>
                  </a:cubicBezTo>
                  <a:cubicBezTo>
                    <a:pt x="854732" y="1256398"/>
                    <a:pt x="886482" y="1270368"/>
                    <a:pt x="901722" y="1283068"/>
                  </a:cubicBezTo>
                  <a:cubicBezTo>
                    <a:pt x="913152" y="1294498"/>
                    <a:pt x="920772" y="1312278"/>
                    <a:pt x="920772" y="1327518"/>
                  </a:cubicBezTo>
                  <a:cubicBezTo>
                    <a:pt x="922042" y="1347838"/>
                    <a:pt x="908072" y="1379588"/>
                    <a:pt x="894102" y="1393558"/>
                  </a:cubicBezTo>
                  <a:cubicBezTo>
                    <a:pt x="882672" y="1404988"/>
                    <a:pt x="863622" y="1411338"/>
                    <a:pt x="848382" y="1411338"/>
                  </a:cubicBezTo>
                  <a:cubicBezTo>
                    <a:pt x="833142" y="1412608"/>
                    <a:pt x="814092" y="1406258"/>
                    <a:pt x="801392" y="1397368"/>
                  </a:cubicBezTo>
                  <a:cubicBezTo>
                    <a:pt x="788692" y="1388478"/>
                    <a:pt x="784882" y="1380858"/>
                    <a:pt x="773452" y="1359268"/>
                  </a:cubicBezTo>
                  <a:cubicBezTo>
                    <a:pt x="729002" y="1270368"/>
                    <a:pt x="613432" y="787768"/>
                    <a:pt x="557552" y="653148"/>
                  </a:cubicBezTo>
                  <a:cubicBezTo>
                    <a:pt x="533422" y="597268"/>
                    <a:pt x="521992" y="580758"/>
                    <a:pt x="492782" y="537578"/>
                  </a:cubicBezTo>
                  <a:cubicBezTo>
                    <a:pt x="449602" y="474078"/>
                    <a:pt x="384832" y="387718"/>
                    <a:pt x="311172" y="320408"/>
                  </a:cubicBezTo>
                  <a:cubicBezTo>
                    <a:pt x="228622" y="245478"/>
                    <a:pt x="47012" y="168008"/>
                    <a:pt x="12722" y="115938"/>
                  </a:cubicBezTo>
                  <a:cubicBezTo>
                    <a:pt x="-1248" y="95618"/>
                    <a:pt x="-1248" y="79108"/>
                    <a:pt x="1292" y="62598"/>
                  </a:cubicBezTo>
                  <a:cubicBezTo>
                    <a:pt x="3832" y="46088"/>
                    <a:pt x="16532" y="25768"/>
                    <a:pt x="27962" y="15608"/>
                  </a:cubicBezTo>
                  <a:cubicBezTo>
                    <a:pt x="38122" y="6718"/>
                    <a:pt x="48282" y="1638"/>
                    <a:pt x="60982" y="368"/>
                  </a:cubicBezTo>
                  <a:cubicBezTo>
                    <a:pt x="76222" y="-2172"/>
                    <a:pt x="114322" y="9258"/>
                    <a:pt x="114322" y="925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7" id="637"/>
          <p:cNvGrpSpPr/>
          <p:nvPr/>
        </p:nvGrpSpPr>
        <p:grpSpPr>
          <a:xfrm rot="0">
            <a:off x="16096298" y="4275772"/>
            <a:ext cx="792480" cy="377190"/>
            <a:chOff x="0" y="0"/>
            <a:chExt cx="1056640" cy="502920"/>
          </a:xfrm>
        </p:grpSpPr>
        <p:sp>
          <p:nvSpPr>
            <p:cNvPr name="Freeform 638" id="638"/>
            <p:cNvSpPr/>
            <p:nvPr/>
          </p:nvSpPr>
          <p:spPr>
            <a:xfrm flipH="false" flipV="false" rot="0">
              <a:off x="49050" y="50749"/>
              <a:ext cx="957939" cy="405049"/>
            </a:xfrm>
            <a:custGeom>
              <a:avLst/>
              <a:gdLst/>
              <a:ahLst/>
              <a:cxnLst/>
              <a:rect r="r" b="b" t="t" l="l"/>
              <a:pathLst>
                <a:path h="405049" w="957939">
                  <a:moveTo>
                    <a:pt x="103350" y="51"/>
                  </a:moveTo>
                  <a:cubicBezTo>
                    <a:pt x="597380" y="176581"/>
                    <a:pt x="834870" y="223571"/>
                    <a:pt x="902180" y="255321"/>
                  </a:cubicBezTo>
                  <a:cubicBezTo>
                    <a:pt x="923770" y="265481"/>
                    <a:pt x="933930" y="268021"/>
                    <a:pt x="942820" y="281991"/>
                  </a:cubicBezTo>
                  <a:cubicBezTo>
                    <a:pt x="952980" y="298501"/>
                    <a:pt x="960600" y="332791"/>
                    <a:pt x="954250" y="353111"/>
                  </a:cubicBezTo>
                  <a:cubicBezTo>
                    <a:pt x="946630" y="372161"/>
                    <a:pt x="919960" y="395021"/>
                    <a:pt x="902180" y="401371"/>
                  </a:cubicBezTo>
                  <a:cubicBezTo>
                    <a:pt x="886940" y="407721"/>
                    <a:pt x="867890" y="405181"/>
                    <a:pt x="853920" y="398831"/>
                  </a:cubicBezTo>
                  <a:cubicBezTo>
                    <a:pt x="838680" y="393751"/>
                    <a:pt x="824710" y="381051"/>
                    <a:pt x="815820" y="367081"/>
                  </a:cubicBezTo>
                  <a:cubicBezTo>
                    <a:pt x="808200" y="354381"/>
                    <a:pt x="804390" y="335331"/>
                    <a:pt x="805660" y="320091"/>
                  </a:cubicBezTo>
                  <a:cubicBezTo>
                    <a:pt x="806930" y="304851"/>
                    <a:pt x="814550" y="287071"/>
                    <a:pt x="825980" y="275641"/>
                  </a:cubicBezTo>
                  <a:cubicBezTo>
                    <a:pt x="841220" y="262941"/>
                    <a:pt x="872970" y="250241"/>
                    <a:pt x="893290" y="252781"/>
                  </a:cubicBezTo>
                  <a:cubicBezTo>
                    <a:pt x="914880" y="256591"/>
                    <a:pt x="941550" y="279451"/>
                    <a:pt x="950440" y="295961"/>
                  </a:cubicBezTo>
                  <a:cubicBezTo>
                    <a:pt x="959330" y="311201"/>
                    <a:pt x="959330" y="330251"/>
                    <a:pt x="955520" y="344221"/>
                  </a:cubicBezTo>
                  <a:cubicBezTo>
                    <a:pt x="952980" y="359461"/>
                    <a:pt x="944090" y="377241"/>
                    <a:pt x="931390" y="386131"/>
                  </a:cubicBezTo>
                  <a:cubicBezTo>
                    <a:pt x="914880" y="397561"/>
                    <a:pt x="894560" y="402641"/>
                    <a:pt x="861540" y="401371"/>
                  </a:cubicBezTo>
                  <a:cubicBezTo>
                    <a:pt x="775180" y="398831"/>
                    <a:pt x="549120" y="320091"/>
                    <a:pt x="406880" y="274371"/>
                  </a:cubicBezTo>
                  <a:cubicBezTo>
                    <a:pt x="279880" y="233731"/>
                    <a:pt x="107160" y="177851"/>
                    <a:pt x="48740" y="143561"/>
                  </a:cubicBezTo>
                  <a:cubicBezTo>
                    <a:pt x="27150" y="129591"/>
                    <a:pt x="16990" y="121971"/>
                    <a:pt x="8100" y="106731"/>
                  </a:cubicBezTo>
                  <a:cubicBezTo>
                    <a:pt x="480" y="92761"/>
                    <a:pt x="-2060" y="69901"/>
                    <a:pt x="1750" y="53391"/>
                  </a:cubicBezTo>
                  <a:cubicBezTo>
                    <a:pt x="5560" y="36881"/>
                    <a:pt x="16990" y="17831"/>
                    <a:pt x="32230" y="8941"/>
                  </a:cubicBezTo>
                  <a:cubicBezTo>
                    <a:pt x="50010" y="-1219"/>
                    <a:pt x="103350" y="51"/>
                    <a:pt x="103350" y="5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9" id="639"/>
          <p:cNvGrpSpPr/>
          <p:nvPr/>
        </p:nvGrpSpPr>
        <p:grpSpPr>
          <a:xfrm rot="0">
            <a:off x="16096298" y="4267200"/>
            <a:ext cx="711518" cy="239078"/>
            <a:chOff x="0" y="0"/>
            <a:chExt cx="948690" cy="318770"/>
          </a:xfrm>
        </p:grpSpPr>
        <p:sp>
          <p:nvSpPr>
            <p:cNvPr name="Freeform 640" id="640"/>
            <p:cNvSpPr/>
            <p:nvPr/>
          </p:nvSpPr>
          <p:spPr>
            <a:xfrm flipH="false" flipV="false" rot="0">
              <a:off x="49086" y="50800"/>
              <a:ext cx="849006" cy="221157"/>
            </a:xfrm>
            <a:custGeom>
              <a:avLst/>
              <a:gdLst/>
              <a:ahLst/>
              <a:cxnLst/>
              <a:rect r="r" b="b" t="t" l="l"/>
              <a:pathLst>
                <a:path h="221157" w="849006">
                  <a:moveTo>
                    <a:pt x="82994" y="0"/>
                  </a:moveTo>
                  <a:cubicBezTo>
                    <a:pt x="811974" y="77470"/>
                    <a:pt x="827214" y="88900"/>
                    <a:pt x="838644" y="105410"/>
                  </a:cubicBezTo>
                  <a:cubicBezTo>
                    <a:pt x="847534" y="118110"/>
                    <a:pt x="851344" y="137160"/>
                    <a:pt x="847534" y="152400"/>
                  </a:cubicBezTo>
                  <a:cubicBezTo>
                    <a:pt x="842454" y="171450"/>
                    <a:pt x="822134" y="200660"/>
                    <a:pt x="804354" y="210820"/>
                  </a:cubicBezTo>
                  <a:cubicBezTo>
                    <a:pt x="790384" y="218440"/>
                    <a:pt x="771334" y="219710"/>
                    <a:pt x="756094" y="217170"/>
                  </a:cubicBezTo>
                  <a:cubicBezTo>
                    <a:pt x="742124" y="213360"/>
                    <a:pt x="724344" y="205740"/>
                    <a:pt x="714184" y="191770"/>
                  </a:cubicBezTo>
                  <a:cubicBezTo>
                    <a:pt x="702754" y="176530"/>
                    <a:pt x="695134" y="142240"/>
                    <a:pt x="697674" y="123190"/>
                  </a:cubicBezTo>
                  <a:cubicBezTo>
                    <a:pt x="700214" y="106680"/>
                    <a:pt x="712914" y="91440"/>
                    <a:pt x="724344" y="82550"/>
                  </a:cubicBezTo>
                  <a:cubicBezTo>
                    <a:pt x="737044" y="72390"/>
                    <a:pt x="754824" y="66040"/>
                    <a:pt x="770064" y="66040"/>
                  </a:cubicBezTo>
                  <a:cubicBezTo>
                    <a:pt x="785304" y="64770"/>
                    <a:pt x="804354" y="69850"/>
                    <a:pt x="817054" y="80010"/>
                  </a:cubicBezTo>
                  <a:cubicBezTo>
                    <a:pt x="831024" y="92710"/>
                    <a:pt x="846264" y="124460"/>
                    <a:pt x="847534" y="144780"/>
                  </a:cubicBezTo>
                  <a:cubicBezTo>
                    <a:pt x="848804" y="161290"/>
                    <a:pt x="839914" y="177800"/>
                    <a:pt x="831024" y="190500"/>
                  </a:cubicBezTo>
                  <a:cubicBezTo>
                    <a:pt x="820864" y="201930"/>
                    <a:pt x="813244" y="210820"/>
                    <a:pt x="789114" y="215900"/>
                  </a:cubicBezTo>
                  <a:cubicBezTo>
                    <a:pt x="697674" y="237490"/>
                    <a:pt x="173164" y="187960"/>
                    <a:pt x="67754" y="151130"/>
                  </a:cubicBezTo>
                  <a:cubicBezTo>
                    <a:pt x="36004" y="139700"/>
                    <a:pt x="19494" y="129540"/>
                    <a:pt x="9334" y="113030"/>
                  </a:cubicBezTo>
                  <a:cubicBezTo>
                    <a:pt x="444" y="97790"/>
                    <a:pt x="-2096" y="76200"/>
                    <a:pt x="1714" y="59690"/>
                  </a:cubicBezTo>
                  <a:cubicBezTo>
                    <a:pt x="5524" y="43180"/>
                    <a:pt x="18224" y="24130"/>
                    <a:pt x="30924" y="13970"/>
                  </a:cubicBezTo>
                  <a:cubicBezTo>
                    <a:pt x="44894" y="3810"/>
                    <a:pt x="82994" y="0"/>
                    <a:pt x="82994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1" id="641"/>
          <p:cNvGrpSpPr/>
          <p:nvPr/>
        </p:nvGrpSpPr>
        <p:grpSpPr>
          <a:xfrm rot="0">
            <a:off x="16112490" y="4272915"/>
            <a:ext cx="678180" cy="244792"/>
            <a:chOff x="0" y="0"/>
            <a:chExt cx="904240" cy="326390"/>
          </a:xfrm>
        </p:grpSpPr>
        <p:sp>
          <p:nvSpPr>
            <p:cNvPr name="Freeform 642" id="642"/>
            <p:cNvSpPr/>
            <p:nvPr/>
          </p:nvSpPr>
          <p:spPr>
            <a:xfrm flipH="false" flipV="false" rot="0">
              <a:off x="50313" y="50800"/>
              <a:ext cx="803351" cy="226878"/>
            </a:xfrm>
            <a:custGeom>
              <a:avLst/>
              <a:gdLst/>
              <a:ahLst/>
              <a:cxnLst/>
              <a:rect r="r" b="b" t="t" l="l"/>
              <a:pathLst>
                <a:path h="226878" w="803351">
                  <a:moveTo>
                    <a:pt x="83037" y="0"/>
                  </a:moveTo>
                  <a:cubicBezTo>
                    <a:pt x="787887" y="96520"/>
                    <a:pt x="796777" y="118110"/>
                    <a:pt x="801857" y="137160"/>
                  </a:cubicBezTo>
                  <a:cubicBezTo>
                    <a:pt x="805667" y="152400"/>
                    <a:pt x="801857" y="171450"/>
                    <a:pt x="794237" y="185420"/>
                  </a:cubicBezTo>
                  <a:cubicBezTo>
                    <a:pt x="786617" y="198120"/>
                    <a:pt x="772647" y="212090"/>
                    <a:pt x="758677" y="218440"/>
                  </a:cubicBezTo>
                  <a:cubicBezTo>
                    <a:pt x="744707" y="224790"/>
                    <a:pt x="725657" y="228600"/>
                    <a:pt x="710417" y="223520"/>
                  </a:cubicBezTo>
                  <a:cubicBezTo>
                    <a:pt x="691367" y="217170"/>
                    <a:pt x="664697" y="194310"/>
                    <a:pt x="655807" y="176530"/>
                  </a:cubicBezTo>
                  <a:cubicBezTo>
                    <a:pt x="648187" y="162560"/>
                    <a:pt x="649457" y="143510"/>
                    <a:pt x="653267" y="128270"/>
                  </a:cubicBezTo>
                  <a:cubicBezTo>
                    <a:pt x="657077" y="113030"/>
                    <a:pt x="668507" y="97790"/>
                    <a:pt x="681207" y="87630"/>
                  </a:cubicBezTo>
                  <a:cubicBezTo>
                    <a:pt x="692637" y="78740"/>
                    <a:pt x="711687" y="72390"/>
                    <a:pt x="726927" y="72390"/>
                  </a:cubicBezTo>
                  <a:cubicBezTo>
                    <a:pt x="742167" y="72390"/>
                    <a:pt x="761217" y="77470"/>
                    <a:pt x="772647" y="88900"/>
                  </a:cubicBezTo>
                  <a:cubicBezTo>
                    <a:pt x="787887" y="101600"/>
                    <a:pt x="801857" y="133350"/>
                    <a:pt x="803127" y="153670"/>
                  </a:cubicBezTo>
                  <a:cubicBezTo>
                    <a:pt x="803127" y="170180"/>
                    <a:pt x="796777" y="186690"/>
                    <a:pt x="785347" y="198120"/>
                  </a:cubicBezTo>
                  <a:cubicBezTo>
                    <a:pt x="770107" y="212090"/>
                    <a:pt x="752327" y="219710"/>
                    <a:pt x="718037" y="224790"/>
                  </a:cubicBezTo>
                  <a:cubicBezTo>
                    <a:pt x="613897" y="238760"/>
                    <a:pt x="157967" y="179070"/>
                    <a:pt x="66527" y="151130"/>
                  </a:cubicBezTo>
                  <a:cubicBezTo>
                    <a:pt x="39857" y="143510"/>
                    <a:pt x="29697" y="139700"/>
                    <a:pt x="18267" y="127000"/>
                  </a:cubicBezTo>
                  <a:cubicBezTo>
                    <a:pt x="5567" y="110490"/>
                    <a:pt x="-2053" y="77470"/>
                    <a:pt x="487" y="58420"/>
                  </a:cubicBezTo>
                  <a:cubicBezTo>
                    <a:pt x="4297" y="40640"/>
                    <a:pt x="16997" y="22860"/>
                    <a:pt x="30967" y="12700"/>
                  </a:cubicBezTo>
                  <a:cubicBezTo>
                    <a:pt x="44937" y="3810"/>
                    <a:pt x="83037" y="0"/>
                    <a:pt x="83037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3" id="643"/>
          <p:cNvGrpSpPr/>
          <p:nvPr/>
        </p:nvGrpSpPr>
        <p:grpSpPr>
          <a:xfrm rot="0">
            <a:off x="16028670" y="4268153"/>
            <a:ext cx="508635" cy="250508"/>
            <a:chOff x="0" y="0"/>
            <a:chExt cx="678180" cy="334010"/>
          </a:xfrm>
        </p:grpSpPr>
        <p:sp>
          <p:nvSpPr>
            <p:cNvPr name="Freeform 644" id="644"/>
            <p:cNvSpPr/>
            <p:nvPr/>
          </p:nvSpPr>
          <p:spPr>
            <a:xfrm flipH="false" flipV="false" rot="0">
              <a:off x="50662" y="50749"/>
              <a:ext cx="577951" cy="232262"/>
            </a:xfrm>
            <a:custGeom>
              <a:avLst/>
              <a:gdLst/>
              <a:ahLst/>
              <a:cxnLst/>
              <a:rect r="r" b="b" t="t" l="l"/>
              <a:pathLst>
                <a:path h="232262" w="577951">
                  <a:moveTo>
                    <a:pt x="90308" y="51"/>
                  </a:moveTo>
                  <a:cubicBezTo>
                    <a:pt x="544968" y="94031"/>
                    <a:pt x="561478" y="108001"/>
                    <a:pt x="571638" y="124511"/>
                  </a:cubicBezTo>
                  <a:cubicBezTo>
                    <a:pt x="579258" y="139751"/>
                    <a:pt x="579258" y="158801"/>
                    <a:pt x="575448" y="174041"/>
                  </a:cubicBezTo>
                  <a:cubicBezTo>
                    <a:pt x="571638" y="188011"/>
                    <a:pt x="561478" y="204521"/>
                    <a:pt x="548778" y="214681"/>
                  </a:cubicBezTo>
                  <a:cubicBezTo>
                    <a:pt x="537348" y="224841"/>
                    <a:pt x="519568" y="232461"/>
                    <a:pt x="503058" y="231191"/>
                  </a:cubicBezTo>
                  <a:cubicBezTo>
                    <a:pt x="484008" y="229921"/>
                    <a:pt x="452258" y="217221"/>
                    <a:pt x="439558" y="199441"/>
                  </a:cubicBezTo>
                  <a:cubicBezTo>
                    <a:pt x="426858" y="182931"/>
                    <a:pt x="424318" y="148641"/>
                    <a:pt x="429398" y="129591"/>
                  </a:cubicBezTo>
                  <a:cubicBezTo>
                    <a:pt x="434478" y="113081"/>
                    <a:pt x="447178" y="99111"/>
                    <a:pt x="459878" y="91491"/>
                  </a:cubicBezTo>
                  <a:cubicBezTo>
                    <a:pt x="472578" y="82601"/>
                    <a:pt x="491628" y="76251"/>
                    <a:pt x="506868" y="78791"/>
                  </a:cubicBezTo>
                  <a:cubicBezTo>
                    <a:pt x="527188" y="82601"/>
                    <a:pt x="556398" y="101651"/>
                    <a:pt x="567828" y="118161"/>
                  </a:cubicBezTo>
                  <a:cubicBezTo>
                    <a:pt x="576718" y="130861"/>
                    <a:pt x="579258" y="149911"/>
                    <a:pt x="576718" y="165151"/>
                  </a:cubicBezTo>
                  <a:cubicBezTo>
                    <a:pt x="575448" y="180391"/>
                    <a:pt x="566558" y="198171"/>
                    <a:pt x="555128" y="209601"/>
                  </a:cubicBezTo>
                  <a:cubicBezTo>
                    <a:pt x="544968" y="219761"/>
                    <a:pt x="534808" y="227381"/>
                    <a:pt x="511948" y="231191"/>
                  </a:cubicBezTo>
                  <a:cubicBezTo>
                    <a:pt x="440828" y="241351"/>
                    <a:pt x="133488" y="176581"/>
                    <a:pt x="62368" y="149911"/>
                  </a:cubicBezTo>
                  <a:cubicBezTo>
                    <a:pt x="38238" y="139751"/>
                    <a:pt x="26808" y="134671"/>
                    <a:pt x="16648" y="120701"/>
                  </a:cubicBezTo>
                  <a:cubicBezTo>
                    <a:pt x="6488" y="108001"/>
                    <a:pt x="-1132" y="86411"/>
                    <a:pt x="138" y="69901"/>
                  </a:cubicBezTo>
                  <a:cubicBezTo>
                    <a:pt x="2678" y="49581"/>
                    <a:pt x="20458" y="20371"/>
                    <a:pt x="38238" y="8941"/>
                  </a:cubicBezTo>
                  <a:cubicBezTo>
                    <a:pt x="52208" y="-1219"/>
                    <a:pt x="90308" y="51"/>
                    <a:pt x="90308" y="5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5" id="645"/>
          <p:cNvGrpSpPr/>
          <p:nvPr/>
        </p:nvGrpSpPr>
        <p:grpSpPr>
          <a:xfrm rot="0">
            <a:off x="16028670" y="4255770"/>
            <a:ext cx="680085" cy="229553"/>
            <a:chOff x="0" y="0"/>
            <a:chExt cx="906780" cy="306070"/>
          </a:xfrm>
        </p:grpSpPr>
        <p:sp>
          <p:nvSpPr>
            <p:cNvPr name="Freeform 646" id="646"/>
            <p:cNvSpPr/>
            <p:nvPr/>
          </p:nvSpPr>
          <p:spPr>
            <a:xfrm flipH="false" flipV="false" rot="0">
              <a:off x="50800" y="50800"/>
              <a:ext cx="804953" cy="207293"/>
            </a:xfrm>
            <a:custGeom>
              <a:avLst/>
              <a:gdLst/>
              <a:ahLst/>
              <a:cxnLst/>
              <a:rect r="r" b="b" t="t" l="l"/>
              <a:pathLst>
                <a:path h="207293" w="804953">
                  <a:moveTo>
                    <a:pt x="82550" y="0"/>
                  </a:moveTo>
                  <a:cubicBezTo>
                    <a:pt x="787400" y="73660"/>
                    <a:pt x="797560" y="93980"/>
                    <a:pt x="802640" y="113030"/>
                  </a:cubicBezTo>
                  <a:cubicBezTo>
                    <a:pt x="807720" y="129540"/>
                    <a:pt x="803910" y="147320"/>
                    <a:pt x="796290" y="161290"/>
                  </a:cubicBezTo>
                  <a:cubicBezTo>
                    <a:pt x="789940" y="175260"/>
                    <a:pt x="775970" y="189230"/>
                    <a:pt x="762000" y="195580"/>
                  </a:cubicBezTo>
                  <a:cubicBezTo>
                    <a:pt x="748030" y="203200"/>
                    <a:pt x="730250" y="207010"/>
                    <a:pt x="713740" y="203200"/>
                  </a:cubicBezTo>
                  <a:cubicBezTo>
                    <a:pt x="694690" y="196850"/>
                    <a:pt x="668020" y="175260"/>
                    <a:pt x="657860" y="157480"/>
                  </a:cubicBezTo>
                  <a:cubicBezTo>
                    <a:pt x="650240" y="143510"/>
                    <a:pt x="650240" y="124460"/>
                    <a:pt x="654050" y="109220"/>
                  </a:cubicBezTo>
                  <a:cubicBezTo>
                    <a:pt x="657860" y="95250"/>
                    <a:pt x="666750" y="77470"/>
                    <a:pt x="680720" y="68580"/>
                  </a:cubicBezTo>
                  <a:cubicBezTo>
                    <a:pt x="697230" y="57150"/>
                    <a:pt x="731520" y="50800"/>
                    <a:pt x="750570" y="54610"/>
                  </a:cubicBezTo>
                  <a:cubicBezTo>
                    <a:pt x="765810" y="58420"/>
                    <a:pt x="781050" y="71120"/>
                    <a:pt x="789940" y="82550"/>
                  </a:cubicBezTo>
                  <a:cubicBezTo>
                    <a:pt x="798830" y="95250"/>
                    <a:pt x="805180" y="114300"/>
                    <a:pt x="803910" y="129540"/>
                  </a:cubicBezTo>
                  <a:cubicBezTo>
                    <a:pt x="803910" y="144780"/>
                    <a:pt x="798830" y="163830"/>
                    <a:pt x="787400" y="175260"/>
                  </a:cubicBezTo>
                  <a:cubicBezTo>
                    <a:pt x="774700" y="189230"/>
                    <a:pt x="756920" y="198120"/>
                    <a:pt x="722630" y="203200"/>
                  </a:cubicBezTo>
                  <a:cubicBezTo>
                    <a:pt x="618490" y="220980"/>
                    <a:pt x="162560" y="176530"/>
                    <a:pt x="71120" y="152400"/>
                  </a:cubicBezTo>
                  <a:cubicBezTo>
                    <a:pt x="44450" y="144780"/>
                    <a:pt x="33020" y="140970"/>
                    <a:pt x="21590" y="129540"/>
                  </a:cubicBezTo>
                  <a:cubicBezTo>
                    <a:pt x="10160" y="116840"/>
                    <a:pt x="1270" y="96520"/>
                    <a:pt x="0" y="80010"/>
                  </a:cubicBezTo>
                  <a:cubicBezTo>
                    <a:pt x="0" y="62230"/>
                    <a:pt x="5080" y="41910"/>
                    <a:pt x="17780" y="27940"/>
                  </a:cubicBezTo>
                  <a:cubicBezTo>
                    <a:pt x="30480" y="13970"/>
                    <a:pt x="82550" y="0"/>
                    <a:pt x="82550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7" id="647"/>
          <p:cNvGrpSpPr/>
          <p:nvPr/>
        </p:nvGrpSpPr>
        <p:grpSpPr>
          <a:xfrm rot="0">
            <a:off x="16358235" y="4332922"/>
            <a:ext cx="641032" cy="212408"/>
            <a:chOff x="0" y="0"/>
            <a:chExt cx="854710" cy="283210"/>
          </a:xfrm>
        </p:grpSpPr>
        <p:sp>
          <p:nvSpPr>
            <p:cNvPr name="Freeform 648" id="648"/>
            <p:cNvSpPr/>
            <p:nvPr/>
          </p:nvSpPr>
          <p:spPr>
            <a:xfrm flipH="false" flipV="false" rot="0">
              <a:off x="50640" y="50800"/>
              <a:ext cx="753270" cy="187964"/>
            </a:xfrm>
            <a:custGeom>
              <a:avLst/>
              <a:gdLst/>
              <a:ahLst/>
              <a:cxnLst/>
              <a:rect r="r" b="b" t="t" l="l"/>
              <a:pathLst>
                <a:path h="187964" w="753270">
                  <a:moveTo>
                    <a:pt x="80170" y="0"/>
                  </a:moveTo>
                  <a:cubicBezTo>
                    <a:pt x="727870" y="43180"/>
                    <a:pt x="735490" y="50800"/>
                    <a:pt x="741840" y="66040"/>
                  </a:cubicBezTo>
                  <a:cubicBezTo>
                    <a:pt x="750730" y="83820"/>
                    <a:pt x="753270" y="118110"/>
                    <a:pt x="746920" y="137160"/>
                  </a:cubicBezTo>
                  <a:cubicBezTo>
                    <a:pt x="740570" y="152400"/>
                    <a:pt x="726600" y="165100"/>
                    <a:pt x="712630" y="172720"/>
                  </a:cubicBezTo>
                  <a:cubicBezTo>
                    <a:pt x="699930" y="180340"/>
                    <a:pt x="680880" y="182880"/>
                    <a:pt x="665640" y="180340"/>
                  </a:cubicBezTo>
                  <a:cubicBezTo>
                    <a:pt x="650400" y="177800"/>
                    <a:pt x="632620" y="168910"/>
                    <a:pt x="622460" y="158750"/>
                  </a:cubicBezTo>
                  <a:cubicBezTo>
                    <a:pt x="611030" y="147320"/>
                    <a:pt x="602140" y="130810"/>
                    <a:pt x="600870" y="114300"/>
                  </a:cubicBezTo>
                  <a:cubicBezTo>
                    <a:pt x="600870" y="93980"/>
                    <a:pt x="611030" y="60960"/>
                    <a:pt x="627540" y="48260"/>
                  </a:cubicBezTo>
                  <a:cubicBezTo>
                    <a:pt x="644050" y="34290"/>
                    <a:pt x="678340" y="27940"/>
                    <a:pt x="697390" y="31750"/>
                  </a:cubicBezTo>
                  <a:cubicBezTo>
                    <a:pt x="712630" y="35560"/>
                    <a:pt x="727870" y="46990"/>
                    <a:pt x="738030" y="59690"/>
                  </a:cubicBezTo>
                  <a:cubicBezTo>
                    <a:pt x="746920" y="71120"/>
                    <a:pt x="753270" y="90170"/>
                    <a:pt x="753270" y="105410"/>
                  </a:cubicBezTo>
                  <a:cubicBezTo>
                    <a:pt x="753270" y="120650"/>
                    <a:pt x="749460" y="139700"/>
                    <a:pt x="738030" y="151130"/>
                  </a:cubicBezTo>
                  <a:cubicBezTo>
                    <a:pt x="725330" y="166370"/>
                    <a:pt x="707550" y="175260"/>
                    <a:pt x="673260" y="181610"/>
                  </a:cubicBezTo>
                  <a:cubicBezTo>
                    <a:pt x="575470" y="200660"/>
                    <a:pt x="161450" y="172720"/>
                    <a:pt x="72550" y="152400"/>
                  </a:cubicBezTo>
                  <a:cubicBezTo>
                    <a:pt x="45880" y="146050"/>
                    <a:pt x="35720" y="142240"/>
                    <a:pt x="23020" y="130810"/>
                  </a:cubicBezTo>
                  <a:cubicBezTo>
                    <a:pt x="11590" y="119380"/>
                    <a:pt x="1430" y="99060"/>
                    <a:pt x="160" y="81280"/>
                  </a:cubicBezTo>
                  <a:cubicBezTo>
                    <a:pt x="-1110" y="64770"/>
                    <a:pt x="5240" y="43180"/>
                    <a:pt x="16670" y="30480"/>
                  </a:cubicBezTo>
                  <a:cubicBezTo>
                    <a:pt x="29370" y="15240"/>
                    <a:pt x="80170" y="0"/>
                    <a:pt x="80170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9" id="649"/>
          <p:cNvGrpSpPr/>
          <p:nvPr/>
        </p:nvGrpSpPr>
        <p:grpSpPr>
          <a:xfrm rot="0">
            <a:off x="16336327" y="4284345"/>
            <a:ext cx="623888" cy="281940"/>
            <a:chOff x="0" y="0"/>
            <a:chExt cx="831850" cy="375920"/>
          </a:xfrm>
        </p:grpSpPr>
        <p:sp>
          <p:nvSpPr>
            <p:cNvPr name="Freeform 650" id="650"/>
            <p:cNvSpPr/>
            <p:nvPr/>
          </p:nvSpPr>
          <p:spPr>
            <a:xfrm flipH="false" flipV="false" rot="0">
              <a:off x="50639" y="50800"/>
              <a:ext cx="731207" cy="276079"/>
            </a:xfrm>
            <a:custGeom>
              <a:avLst/>
              <a:gdLst/>
              <a:ahLst/>
              <a:cxnLst/>
              <a:rect r="r" b="b" t="t" l="l"/>
              <a:pathLst>
                <a:path h="276079" w="731207">
                  <a:moveTo>
                    <a:pt x="92871" y="0"/>
                  </a:moveTo>
                  <a:cubicBezTo>
                    <a:pt x="715171" y="146050"/>
                    <a:pt x="721521" y="154940"/>
                    <a:pt x="725331" y="171450"/>
                  </a:cubicBezTo>
                  <a:cubicBezTo>
                    <a:pt x="731681" y="190500"/>
                    <a:pt x="727871" y="224790"/>
                    <a:pt x="718981" y="242570"/>
                  </a:cubicBezTo>
                  <a:cubicBezTo>
                    <a:pt x="710091" y="256540"/>
                    <a:pt x="694851" y="266700"/>
                    <a:pt x="679611" y="271780"/>
                  </a:cubicBezTo>
                  <a:cubicBezTo>
                    <a:pt x="665641" y="276860"/>
                    <a:pt x="646591" y="278130"/>
                    <a:pt x="631351" y="271780"/>
                  </a:cubicBezTo>
                  <a:cubicBezTo>
                    <a:pt x="612301" y="264160"/>
                    <a:pt x="588171" y="238760"/>
                    <a:pt x="581821" y="219710"/>
                  </a:cubicBezTo>
                  <a:cubicBezTo>
                    <a:pt x="575471" y="204470"/>
                    <a:pt x="578011" y="185420"/>
                    <a:pt x="584361" y="171450"/>
                  </a:cubicBezTo>
                  <a:cubicBezTo>
                    <a:pt x="589441" y="157480"/>
                    <a:pt x="600871" y="142240"/>
                    <a:pt x="616111" y="134620"/>
                  </a:cubicBezTo>
                  <a:cubicBezTo>
                    <a:pt x="632621" y="125730"/>
                    <a:pt x="668181" y="123190"/>
                    <a:pt x="687231" y="130810"/>
                  </a:cubicBezTo>
                  <a:cubicBezTo>
                    <a:pt x="702471" y="135890"/>
                    <a:pt x="715171" y="149860"/>
                    <a:pt x="722791" y="163830"/>
                  </a:cubicBezTo>
                  <a:cubicBezTo>
                    <a:pt x="729141" y="176530"/>
                    <a:pt x="732951" y="196850"/>
                    <a:pt x="730411" y="212090"/>
                  </a:cubicBezTo>
                  <a:cubicBezTo>
                    <a:pt x="727871" y="227330"/>
                    <a:pt x="720251" y="243840"/>
                    <a:pt x="707551" y="255270"/>
                  </a:cubicBezTo>
                  <a:cubicBezTo>
                    <a:pt x="692311" y="266700"/>
                    <a:pt x="673261" y="273050"/>
                    <a:pt x="638971" y="274320"/>
                  </a:cubicBezTo>
                  <a:cubicBezTo>
                    <a:pt x="539911" y="276860"/>
                    <a:pt x="143671" y="184150"/>
                    <a:pt x="61121" y="149860"/>
                  </a:cubicBezTo>
                  <a:cubicBezTo>
                    <a:pt x="35721" y="139700"/>
                    <a:pt x="25561" y="133350"/>
                    <a:pt x="15401" y="120650"/>
                  </a:cubicBezTo>
                  <a:cubicBezTo>
                    <a:pt x="5241" y="106680"/>
                    <a:pt x="-1109" y="85090"/>
                    <a:pt x="161" y="68580"/>
                  </a:cubicBezTo>
                  <a:cubicBezTo>
                    <a:pt x="2701" y="50800"/>
                    <a:pt x="10321" y="30480"/>
                    <a:pt x="24291" y="19050"/>
                  </a:cubicBezTo>
                  <a:cubicBezTo>
                    <a:pt x="39531" y="6350"/>
                    <a:pt x="92871" y="0"/>
                    <a:pt x="92871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1" id="651"/>
          <p:cNvGrpSpPr/>
          <p:nvPr/>
        </p:nvGrpSpPr>
        <p:grpSpPr>
          <a:xfrm rot="0">
            <a:off x="16330612" y="4434840"/>
            <a:ext cx="360997" cy="677228"/>
            <a:chOff x="0" y="0"/>
            <a:chExt cx="481330" cy="902970"/>
          </a:xfrm>
        </p:grpSpPr>
        <p:sp>
          <p:nvSpPr>
            <p:cNvPr name="Freeform 652" id="652"/>
            <p:cNvSpPr/>
            <p:nvPr/>
          </p:nvSpPr>
          <p:spPr>
            <a:xfrm flipH="false" flipV="false" rot="0">
              <a:off x="50800" y="48200"/>
              <a:ext cx="380384" cy="803838"/>
            </a:xfrm>
            <a:custGeom>
              <a:avLst/>
              <a:gdLst/>
              <a:ahLst/>
              <a:cxnLst/>
              <a:rect r="r" b="b" t="t" l="l"/>
              <a:pathLst>
                <a:path h="803838" w="380384">
                  <a:moveTo>
                    <a:pt x="146050" y="43240"/>
                  </a:moveTo>
                  <a:cubicBezTo>
                    <a:pt x="295910" y="367090"/>
                    <a:pt x="314960" y="377250"/>
                    <a:pt x="318770" y="396300"/>
                  </a:cubicBezTo>
                  <a:cubicBezTo>
                    <a:pt x="322580" y="412810"/>
                    <a:pt x="318770" y="434400"/>
                    <a:pt x="309880" y="449640"/>
                  </a:cubicBezTo>
                  <a:cubicBezTo>
                    <a:pt x="300990" y="463610"/>
                    <a:pt x="283210" y="477580"/>
                    <a:pt x="267970" y="482660"/>
                  </a:cubicBezTo>
                  <a:cubicBezTo>
                    <a:pt x="251460" y="487740"/>
                    <a:pt x="228600" y="486470"/>
                    <a:pt x="213360" y="480120"/>
                  </a:cubicBezTo>
                  <a:cubicBezTo>
                    <a:pt x="198120" y="472500"/>
                    <a:pt x="176530" y="459800"/>
                    <a:pt x="175260" y="442020"/>
                  </a:cubicBezTo>
                  <a:cubicBezTo>
                    <a:pt x="171450" y="407730"/>
                    <a:pt x="273050" y="276920"/>
                    <a:pt x="284480" y="280730"/>
                  </a:cubicBezTo>
                  <a:cubicBezTo>
                    <a:pt x="292100" y="283270"/>
                    <a:pt x="289560" y="334070"/>
                    <a:pt x="280670" y="351850"/>
                  </a:cubicBezTo>
                  <a:cubicBezTo>
                    <a:pt x="273050" y="367090"/>
                    <a:pt x="254000" y="379790"/>
                    <a:pt x="238760" y="384870"/>
                  </a:cubicBezTo>
                  <a:cubicBezTo>
                    <a:pt x="222250" y="389950"/>
                    <a:pt x="199390" y="388680"/>
                    <a:pt x="184150" y="382330"/>
                  </a:cubicBezTo>
                  <a:cubicBezTo>
                    <a:pt x="168910" y="374710"/>
                    <a:pt x="143510" y="349310"/>
                    <a:pt x="146050" y="344230"/>
                  </a:cubicBezTo>
                  <a:cubicBezTo>
                    <a:pt x="152400" y="332800"/>
                    <a:pt x="307340" y="359470"/>
                    <a:pt x="335280" y="392490"/>
                  </a:cubicBezTo>
                  <a:cubicBezTo>
                    <a:pt x="355600" y="415350"/>
                    <a:pt x="353060" y="462340"/>
                    <a:pt x="344170" y="487740"/>
                  </a:cubicBezTo>
                  <a:cubicBezTo>
                    <a:pt x="336550" y="509330"/>
                    <a:pt x="313690" y="529650"/>
                    <a:pt x="294640" y="537270"/>
                  </a:cubicBezTo>
                  <a:cubicBezTo>
                    <a:pt x="278130" y="543620"/>
                    <a:pt x="261620" y="544890"/>
                    <a:pt x="240030" y="534730"/>
                  </a:cubicBezTo>
                  <a:cubicBezTo>
                    <a:pt x="190500" y="510600"/>
                    <a:pt x="57150" y="362010"/>
                    <a:pt x="34290" y="309940"/>
                  </a:cubicBezTo>
                  <a:cubicBezTo>
                    <a:pt x="25400" y="288350"/>
                    <a:pt x="25400" y="271840"/>
                    <a:pt x="30480" y="255330"/>
                  </a:cubicBezTo>
                  <a:cubicBezTo>
                    <a:pt x="35560" y="240090"/>
                    <a:pt x="49530" y="222310"/>
                    <a:pt x="63500" y="212150"/>
                  </a:cubicBezTo>
                  <a:cubicBezTo>
                    <a:pt x="77470" y="203260"/>
                    <a:pt x="99060" y="199450"/>
                    <a:pt x="116840" y="201990"/>
                  </a:cubicBezTo>
                  <a:cubicBezTo>
                    <a:pt x="133350" y="204530"/>
                    <a:pt x="146050" y="209610"/>
                    <a:pt x="162560" y="228660"/>
                  </a:cubicBezTo>
                  <a:cubicBezTo>
                    <a:pt x="217170" y="289620"/>
                    <a:pt x="372110" y="641410"/>
                    <a:pt x="379730" y="718880"/>
                  </a:cubicBezTo>
                  <a:cubicBezTo>
                    <a:pt x="382270" y="743010"/>
                    <a:pt x="377190" y="753170"/>
                    <a:pt x="368300" y="767140"/>
                  </a:cubicBezTo>
                  <a:cubicBezTo>
                    <a:pt x="360680" y="779840"/>
                    <a:pt x="345440" y="792540"/>
                    <a:pt x="331470" y="797620"/>
                  </a:cubicBezTo>
                  <a:cubicBezTo>
                    <a:pt x="317500" y="803970"/>
                    <a:pt x="298450" y="806510"/>
                    <a:pt x="283210" y="800160"/>
                  </a:cubicBezTo>
                  <a:cubicBezTo>
                    <a:pt x="264160" y="793810"/>
                    <a:pt x="237490" y="770950"/>
                    <a:pt x="231140" y="750630"/>
                  </a:cubicBezTo>
                  <a:cubicBezTo>
                    <a:pt x="224790" y="731580"/>
                    <a:pt x="231140" y="697290"/>
                    <a:pt x="243840" y="680780"/>
                  </a:cubicBezTo>
                  <a:cubicBezTo>
                    <a:pt x="256540" y="664270"/>
                    <a:pt x="288290" y="651570"/>
                    <a:pt x="308610" y="651570"/>
                  </a:cubicBezTo>
                  <a:cubicBezTo>
                    <a:pt x="325120" y="650300"/>
                    <a:pt x="341630" y="657920"/>
                    <a:pt x="353060" y="669350"/>
                  </a:cubicBezTo>
                  <a:cubicBezTo>
                    <a:pt x="367030" y="683320"/>
                    <a:pt x="379730" y="716340"/>
                    <a:pt x="379730" y="735390"/>
                  </a:cubicBezTo>
                  <a:cubicBezTo>
                    <a:pt x="378460" y="751900"/>
                    <a:pt x="369570" y="768410"/>
                    <a:pt x="358140" y="779840"/>
                  </a:cubicBezTo>
                  <a:cubicBezTo>
                    <a:pt x="347980" y="791270"/>
                    <a:pt x="331470" y="801430"/>
                    <a:pt x="316230" y="802700"/>
                  </a:cubicBezTo>
                  <a:cubicBezTo>
                    <a:pt x="295910" y="803970"/>
                    <a:pt x="269240" y="798890"/>
                    <a:pt x="247650" y="778570"/>
                  </a:cubicBezTo>
                  <a:cubicBezTo>
                    <a:pt x="204470" y="740470"/>
                    <a:pt x="163830" y="605850"/>
                    <a:pt x="127000" y="522030"/>
                  </a:cubicBezTo>
                  <a:cubicBezTo>
                    <a:pt x="91440" y="444560"/>
                    <a:pt x="35560" y="342960"/>
                    <a:pt x="29210" y="292160"/>
                  </a:cubicBezTo>
                  <a:cubicBezTo>
                    <a:pt x="26670" y="269300"/>
                    <a:pt x="29210" y="254060"/>
                    <a:pt x="38100" y="238820"/>
                  </a:cubicBezTo>
                  <a:cubicBezTo>
                    <a:pt x="46990" y="224850"/>
                    <a:pt x="63500" y="210880"/>
                    <a:pt x="80010" y="204530"/>
                  </a:cubicBezTo>
                  <a:cubicBezTo>
                    <a:pt x="95250" y="199450"/>
                    <a:pt x="115570" y="200720"/>
                    <a:pt x="133350" y="207070"/>
                  </a:cubicBezTo>
                  <a:cubicBezTo>
                    <a:pt x="158750" y="215960"/>
                    <a:pt x="182880" y="241360"/>
                    <a:pt x="210820" y="268030"/>
                  </a:cubicBezTo>
                  <a:cubicBezTo>
                    <a:pt x="250190" y="308670"/>
                    <a:pt x="325120" y="396300"/>
                    <a:pt x="341630" y="433130"/>
                  </a:cubicBezTo>
                  <a:cubicBezTo>
                    <a:pt x="347980" y="448370"/>
                    <a:pt x="347980" y="457260"/>
                    <a:pt x="347980" y="468690"/>
                  </a:cubicBezTo>
                  <a:cubicBezTo>
                    <a:pt x="346710" y="481390"/>
                    <a:pt x="344170" y="492820"/>
                    <a:pt x="336550" y="504250"/>
                  </a:cubicBezTo>
                  <a:cubicBezTo>
                    <a:pt x="327660" y="516950"/>
                    <a:pt x="311150" y="532190"/>
                    <a:pt x="294640" y="537270"/>
                  </a:cubicBezTo>
                  <a:cubicBezTo>
                    <a:pt x="278130" y="542350"/>
                    <a:pt x="256540" y="541080"/>
                    <a:pt x="240030" y="534730"/>
                  </a:cubicBezTo>
                  <a:cubicBezTo>
                    <a:pt x="224790" y="527110"/>
                    <a:pt x="209550" y="510600"/>
                    <a:pt x="201930" y="496630"/>
                  </a:cubicBezTo>
                  <a:cubicBezTo>
                    <a:pt x="195580" y="482660"/>
                    <a:pt x="193040" y="472500"/>
                    <a:pt x="195580" y="453450"/>
                  </a:cubicBezTo>
                  <a:cubicBezTo>
                    <a:pt x="201930" y="415350"/>
                    <a:pt x="275590" y="278190"/>
                    <a:pt x="284480" y="280730"/>
                  </a:cubicBezTo>
                  <a:cubicBezTo>
                    <a:pt x="290830" y="282000"/>
                    <a:pt x="289560" y="334070"/>
                    <a:pt x="280670" y="351850"/>
                  </a:cubicBezTo>
                  <a:cubicBezTo>
                    <a:pt x="273050" y="367090"/>
                    <a:pt x="254000" y="379790"/>
                    <a:pt x="238760" y="384870"/>
                  </a:cubicBezTo>
                  <a:cubicBezTo>
                    <a:pt x="222250" y="389950"/>
                    <a:pt x="199390" y="388680"/>
                    <a:pt x="184150" y="382330"/>
                  </a:cubicBezTo>
                  <a:cubicBezTo>
                    <a:pt x="168910" y="374710"/>
                    <a:pt x="142240" y="349310"/>
                    <a:pt x="146050" y="344230"/>
                  </a:cubicBezTo>
                  <a:cubicBezTo>
                    <a:pt x="151130" y="332800"/>
                    <a:pt x="292100" y="354390"/>
                    <a:pt x="313690" y="378520"/>
                  </a:cubicBezTo>
                  <a:cubicBezTo>
                    <a:pt x="326390" y="392490"/>
                    <a:pt x="321310" y="417890"/>
                    <a:pt x="317500" y="433130"/>
                  </a:cubicBezTo>
                  <a:cubicBezTo>
                    <a:pt x="313690" y="444560"/>
                    <a:pt x="307340" y="455990"/>
                    <a:pt x="298450" y="463610"/>
                  </a:cubicBezTo>
                  <a:cubicBezTo>
                    <a:pt x="289560" y="472500"/>
                    <a:pt x="279400" y="480120"/>
                    <a:pt x="267970" y="482660"/>
                  </a:cubicBezTo>
                  <a:cubicBezTo>
                    <a:pt x="252730" y="486470"/>
                    <a:pt x="231140" y="487740"/>
                    <a:pt x="213360" y="480120"/>
                  </a:cubicBezTo>
                  <a:cubicBezTo>
                    <a:pt x="189230" y="468690"/>
                    <a:pt x="166370" y="440750"/>
                    <a:pt x="142240" y="403920"/>
                  </a:cubicBezTo>
                  <a:cubicBezTo>
                    <a:pt x="97790" y="335340"/>
                    <a:pt x="0" y="132140"/>
                    <a:pt x="0" y="69910"/>
                  </a:cubicBezTo>
                  <a:cubicBezTo>
                    <a:pt x="1270" y="47050"/>
                    <a:pt x="12700" y="33080"/>
                    <a:pt x="22860" y="21650"/>
                  </a:cubicBezTo>
                  <a:cubicBezTo>
                    <a:pt x="30480" y="11490"/>
                    <a:pt x="41910" y="5140"/>
                    <a:pt x="53340" y="2600"/>
                  </a:cubicBezTo>
                  <a:cubicBezTo>
                    <a:pt x="68580" y="-1210"/>
                    <a:pt x="92710" y="-1210"/>
                    <a:pt x="107950" y="5140"/>
                  </a:cubicBezTo>
                  <a:cubicBezTo>
                    <a:pt x="123190" y="11490"/>
                    <a:pt x="146050" y="43240"/>
                    <a:pt x="146050" y="432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3" id="653"/>
          <p:cNvGrpSpPr/>
          <p:nvPr/>
        </p:nvGrpSpPr>
        <p:grpSpPr>
          <a:xfrm rot="0">
            <a:off x="16256318" y="4344353"/>
            <a:ext cx="494347" cy="854393"/>
            <a:chOff x="0" y="0"/>
            <a:chExt cx="659130" cy="1139190"/>
          </a:xfrm>
        </p:grpSpPr>
        <p:sp>
          <p:nvSpPr>
            <p:cNvPr name="Freeform 654" id="654"/>
            <p:cNvSpPr/>
            <p:nvPr/>
          </p:nvSpPr>
          <p:spPr>
            <a:xfrm flipH="false" flipV="false" rot="0">
              <a:off x="48098" y="49672"/>
              <a:ext cx="562586" cy="1040030"/>
            </a:xfrm>
            <a:custGeom>
              <a:avLst/>
              <a:gdLst/>
              <a:ahLst/>
              <a:cxnLst/>
              <a:rect r="r" b="b" t="t" l="l"/>
              <a:pathLst>
                <a:path h="1040030" w="562586">
                  <a:moveTo>
                    <a:pt x="144942" y="44308"/>
                  </a:moveTo>
                  <a:cubicBezTo>
                    <a:pt x="561502" y="967598"/>
                    <a:pt x="560232" y="985378"/>
                    <a:pt x="551342" y="1003158"/>
                  </a:cubicBezTo>
                  <a:cubicBezTo>
                    <a:pt x="543722" y="1017128"/>
                    <a:pt x="529752" y="1029828"/>
                    <a:pt x="514512" y="1034908"/>
                  </a:cubicBezTo>
                  <a:cubicBezTo>
                    <a:pt x="495462" y="1039988"/>
                    <a:pt x="459902" y="1036178"/>
                    <a:pt x="443392" y="1026018"/>
                  </a:cubicBezTo>
                  <a:cubicBezTo>
                    <a:pt x="429422" y="1018398"/>
                    <a:pt x="417992" y="1003158"/>
                    <a:pt x="414182" y="987918"/>
                  </a:cubicBezTo>
                  <a:cubicBezTo>
                    <a:pt x="409102" y="968868"/>
                    <a:pt x="414182" y="934578"/>
                    <a:pt x="425612" y="916798"/>
                  </a:cubicBezTo>
                  <a:cubicBezTo>
                    <a:pt x="434502" y="904098"/>
                    <a:pt x="451012" y="893938"/>
                    <a:pt x="466252" y="890128"/>
                  </a:cubicBezTo>
                  <a:cubicBezTo>
                    <a:pt x="480222" y="886318"/>
                    <a:pt x="499272" y="885048"/>
                    <a:pt x="514512" y="892668"/>
                  </a:cubicBezTo>
                  <a:cubicBezTo>
                    <a:pt x="532292" y="901558"/>
                    <a:pt x="555152" y="928228"/>
                    <a:pt x="560232" y="947278"/>
                  </a:cubicBezTo>
                  <a:cubicBezTo>
                    <a:pt x="565312" y="962518"/>
                    <a:pt x="561502" y="981568"/>
                    <a:pt x="555152" y="995538"/>
                  </a:cubicBezTo>
                  <a:cubicBezTo>
                    <a:pt x="548802" y="1009508"/>
                    <a:pt x="534832" y="1023478"/>
                    <a:pt x="522132" y="1031098"/>
                  </a:cubicBezTo>
                  <a:cubicBezTo>
                    <a:pt x="508162" y="1037448"/>
                    <a:pt x="489112" y="1042528"/>
                    <a:pt x="473872" y="1038718"/>
                  </a:cubicBezTo>
                  <a:cubicBezTo>
                    <a:pt x="454822" y="1033638"/>
                    <a:pt x="439582" y="1023478"/>
                    <a:pt x="416722" y="995538"/>
                  </a:cubicBezTo>
                  <a:cubicBezTo>
                    <a:pt x="332902" y="890128"/>
                    <a:pt x="36992" y="227188"/>
                    <a:pt x="6512" y="109078"/>
                  </a:cubicBezTo>
                  <a:cubicBezTo>
                    <a:pt x="162" y="81138"/>
                    <a:pt x="-2378" y="70978"/>
                    <a:pt x="2702" y="54468"/>
                  </a:cubicBezTo>
                  <a:cubicBezTo>
                    <a:pt x="7782" y="39228"/>
                    <a:pt x="21752" y="20178"/>
                    <a:pt x="35722" y="12558"/>
                  </a:cubicBezTo>
                  <a:cubicBezTo>
                    <a:pt x="49692" y="3668"/>
                    <a:pt x="71282" y="-2682"/>
                    <a:pt x="89062" y="1128"/>
                  </a:cubicBezTo>
                  <a:cubicBezTo>
                    <a:pt x="108112" y="6208"/>
                    <a:pt x="144942" y="44308"/>
                    <a:pt x="144942" y="4430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5" id="655"/>
          <p:cNvGrpSpPr/>
          <p:nvPr/>
        </p:nvGrpSpPr>
        <p:grpSpPr>
          <a:xfrm rot="0">
            <a:off x="16166782" y="4341495"/>
            <a:ext cx="493395" cy="830580"/>
            <a:chOff x="0" y="0"/>
            <a:chExt cx="657860" cy="1107440"/>
          </a:xfrm>
        </p:grpSpPr>
        <p:sp>
          <p:nvSpPr>
            <p:cNvPr name="Freeform 656" id="656"/>
            <p:cNvSpPr/>
            <p:nvPr/>
          </p:nvSpPr>
          <p:spPr>
            <a:xfrm flipH="false" flipV="false" rot="0">
              <a:off x="45797" y="47260"/>
              <a:ext cx="563521" cy="1009406"/>
            </a:xfrm>
            <a:custGeom>
              <a:avLst/>
              <a:gdLst/>
              <a:ahLst/>
              <a:cxnLst/>
              <a:rect r="r" b="b" t="t" l="l"/>
              <a:pathLst>
                <a:path h="1009406" w="563521">
                  <a:moveTo>
                    <a:pt x="142163" y="42910"/>
                  </a:moveTo>
                  <a:cubicBezTo>
                    <a:pt x="566343" y="934450"/>
                    <a:pt x="565073" y="953500"/>
                    <a:pt x="556183" y="971280"/>
                  </a:cubicBezTo>
                  <a:cubicBezTo>
                    <a:pt x="549833" y="985250"/>
                    <a:pt x="534593" y="996680"/>
                    <a:pt x="520623" y="1003030"/>
                  </a:cubicBezTo>
                  <a:cubicBezTo>
                    <a:pt x="506653" y="1009380"/>
                    <a:pt x="486333" y="1010650"/>
                    <a:pt x="472363" y="1006840"/>
                  </a:cubicBezTo>
                  <a:cubicBezTo>
                    <a:pt x="457123" y="1003030"/>
                    <a:pt x="440613" y="994140"/>
                    <a:pt x="430453" y="980170"/>
                  </a:cubicBezTo>
                  <a:cubicBezTo>
                    <a:pt x="420293" y="963660"/>
                    <a:pt x="411403" y="930640"/>
                    <a:pt x="417753" y="910320"/>
                  </a:cubicBezTo>
                  <a:cubicBezTo>
                    <a:pt x="424103" y="890000"/>
                    <a:pt x="449503" y="867140"/>
                    <a:pt x="468553" y="860790"/>
                  </a:cubicBezTo>
                  <a:cubicBezTo>
                    <a:pt x="483793" y="854440"/>
                    <a:pt x="502843" y="856980"/>
                    <a:pt x="516813" y="862060"/>
                  </a:cubicBezTo>
                  <a:cubicBezTo>
                    <a:pt x="532053" y="867140"/>
                    <a:pt x="547293" y="877300"/>
                    <a:pt x="554913" y="892540"/>
                  </a:cubicBezTo>
                  <a:cubicBezTo>
                    <a:pt x="563803" y="910320"/>
                    <a:pt x="566343" y="944610"/>
                    <a:pt x="559993" y="963660"/>
                  </a:cubicBezTo>
                  <a:cubicBezTo>
                    <a:pt x="554913" y="978900"/>
                    <a:pt x="540943" y="991600"/>
                    <a:pt x="528243" y="999220"/>
                  </a:cubicBezTo>
                  <a:cubicBezTo>
                    <a:pt x="514273" y="1006840"/>
                    <a:pt x="496493" y="1011920"/>
                    <a:pt x="479983" y="1008110"/>
                  </a:cubicBezTo>
                  <a:cubicBezTo>
                    <a:pt x="460933" y="1004300"/>
                    <a:pt x="445693" y="994140"/>
                    <a:pt x="421563" y="966200"/>
                  </a:cubicBezTo>
                  <a:cubicBezTo>
                    <a:pt x="336473" y="864600"/>
                    <a:pt x="31673" y="237220"/>
                    <a:pt x="5003" y="108950"/>
                  </a:cubicBezTo>
                  <a:cubicBezTo>
                    <a:pt x="-2617" y="73390"/>
                    <a:pt x="-1347" y="55610"/>
                    <a:pt x="7543" y="37830"/>
                  </a:cubicBezTo>
                  <a:cubicBezTo>
                    <a:pt x="15163" y="22590"/>
                    <a:pt x="32943" y="8620"/>
                    <a:pt x="48183" y="3540"/>
                  </a:cubicBezTo>
                  <a:cubicBezTo>
                    <a:pt x="64693" y="-1540"/>
                    <a:pt x="87553" y="-1540"/>
                    <a:pt x="102793" y="6080"/>
                  </a:cubicBezTo>
                  <a:cubicBezTo>
                    <a:pt x="118033" y="12430"/>
                    <a:pt x="142163" y="42910"/>
                    <a:pt x="142163" y="4291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7" id="657"/>
          <p:cNvGrpSpPr/>
          <p:nvPr/>
        </p:nvGrpSpPr>
        <p:grpSpPr>
          <a:xfrm rot="0">
            <a:off x="16221075" y="4372928"/>
            <a:ext cx="437197" cy="1150620"/>
            <a:chOff x="0" y="0"/>
            <a:chExt cx="582930" cy="1534160"/>
          </a:xfrm>
        </p:grpSpPr>
        <p:sp>
          <p:nvSpPr>
            <p:cNvPr name="Freeform 658" id="658"/>
            <p:cNvSpPr/>
            <p:nvPr/>
          </p:nvSpPr>
          <p:spPr>
            <a:xfrm flipH="false" flipV="false" rot="0">
              <a:off x="50800" y="49085"/>
              <a:ext cx="481354" cy="1434193"/>
            </a:xfrm>
            <a:custGeom>
              <a:avLst/>
              <a:gdLst/>
              <a:ahLst/>
              <a:cxnLst/>
              <a:rect r="r" b="b" t="t" l="l"/>
              <a:pathLst>
                <a:path h="1434193" w="481354">
                  <a:moveTo>
                    <a:pt x="147320" y="49975"/>
                  </a:moveTo>
                  <a:cubicBezTo>
                    <a:pt x="353060" y="649415"/>
                    <a:pt x="377190" y="729425"/>
                    <a:pt x="401320" y="844995"/>
                  </a:cubicBezTo>
                  <a:cubicBezTo>
                    <a:pt x="433070" y="992315"/>
                    <a:pt x="482600" y="1269175"/>
                    <a:pt x="481330" y="1347915"/>
                  </a:cubicBezTo>
                  <a:cubicBezTo>
                    <a:pt x="481330" y="1372045"/>
                    <a:pt x="480060" y="1382205"/>
                    <a:pt x="472440" y="1394905"/>
                  </a:cubicBezTo>
                  <a:cubicBezTo>
                    <a:pt x="464820" y="1408875"/>
                    <a:pt x="452120" y="1422845"/>
                    <a:pt x="436880" y="1427925"/>
                  </a:cubicBezTo>
                  <a:cubicBezTo>
                    <a:pt x="417830" y="1434275"/>
                    <a:pt x="382270" y="1431735"/>
                    <a:pt x="365760" y="1422845"/>
                  </a:cubicBezTo>
                  <a:cubicBezTo>
                    <a:pt x="350520" y="1415225"/>
                    <a:pt x="339090" y="1401255"/>
                    <a:pt x="334010" y="1384745"/>
                  </a:cubicBezTo>
                  <a:cubicBezTo>
                    <a:pt x="328930" y="1365695"/>
                    <a:pt x="334010" y="1331405"/>
                    <a:pt x="344170" y="1314895"/>
                  </a:cubicBezTo>
                  <a:cubicBezTo>
                    <a:pt x="351790" y="1300925"/>
                    <a:pt x="367030" y="1289495"/>
                    <a:pt x="382270" y="1285685"/>
                  </a:cubicBezTo>
                  <a:cubicBezTo>
                    <a:pt x="402590" y="1281875"/>
                    <a:pt x="436880" y="1288225"/>
                    <a:pt x="453390" y="1298385"/>
                  </a:cubicBezTo>
                  <a:cubicBezTo>
                    <a:pt x="466090" y="1307275"/>
                    <a:pt x="476250" y="1323785"/>
                    <a:pt x="480060" y="1339025"/>
                  </a:cubicBezTo>
                  <a:cubicBezTo>
                    <a:pt x="482600" y="1359345"/>
                    <a:pt x="474980" y="1393635"/>
                    <a:pt x="463550" y="1408875"/>
                  </a:cubicBezTo>
                  <a:cubicBezTo>
                    <a:pt x="453390" y="1421575"/>
                    <a:pt x="435610" y="1430465"/>
                    <a:pt x="420370" y="1433005"/>
                  </a:cubicBezTo>
                  <a:cubicBezTo>
                    <a:pt x="405130" y="1435545"/>
                    <a:pt x="386080" y="1434275"/>
                    <a:pt x="372110" y="1426655"/>
                  </a:cubicBezTo>
                  <a:cubicBezTo>
                    <a:pt x="358140" y="1420305"/>
                    <a:pt x="349250" y="1413955"/>
                    <a:pt x="337820" y="1392365"/>
                  </a:cubicBezTo>
                  <a:cubicBezTo>
                    <a:pt x="302260" y="1325055"/>
                    <a:pt x="287020" y="1031685"/>
                    <a:pt x="255270" y="885635"/>
                  </a:cubicBezTo>
                  <a:cubicBezTo>
                    <a:pt x="229870" y="771335"/>
                    <a:pt x="207010" y="696405"/>
                    <a:pt x="172720" y="583375"/>
                  </a:cubicBezTo>
                  <a:cubicBezTo>
                    <a:pt x="127000" y="437325"/>
                    <a:pt x="3810" y="165545"/>
                    <a:pt x="0" y="84265"/>
                  </a:cubicBezTo>
                  <a:cubicBezTo>
                    <a:pt x="0" y="58865"/>
                    <a:pt x="3810" y="46165"/>
                    <a:pt x="13970" y="32195"/>
                  </a:cubicBezTo>
                  <a:cubicBezTo>
                    <a:pt x="24130" y="18225"/>
                    <a:pt x="41910" y="5525"/>
                    <a:pt x="58420" y="1715"/>
                  </a:cubicBezTo>
                  <a:cubicBezTo>
                    <a:pt x="74930" y="-2095"/>
                    <a:pt x="97790" y="445"/>
                    <a:pt x="111760" y="9335"/>
                  </a:cubicBezTo>
                  <a:cubicBezTo>
                    <a:pt x="127000" y="16955"/>
                    <a:pt x="147320" y="49975"/>
                    <a:pt x="147320" y="4997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9" id="659"/>
          <p:cNvGrpSpPr/>
          <p:nvPr/>
        </p:nvGrpSpPr>
        <p:grpSpPr>
          <a:xfrm rot="0">
            <a:off x="16114395" y="4301490"/>
            <a:ext cx="556260" cy="1552575"/>
            <a:chOff x="0" y="0"/>
            <a:chExt cx="741680" cy="2070100"/>
          </a:xfrm>
        </p:grpSpPr>
        <p:sp>
          <p:nvSpPr>
            <p:cNvPr name="Freeform 660" id="660"/>
            <p:cNvSpPr/>
            <p:nvPr/>
          </p:nvSpPr>
          <p:spPr>
            <a:xfrm flipH="false" flipV="false" rot="0">
              <a:off x="46673" y="49305"/>
              <a:ext cx="646536" cy="1970037"/>
            </a:xfrm>
            <a:custGeom>
              <a:avLst/>
              <a:gdLst/>
              <a:ahLst/>
              <a:cxnLst/>
              <a:rect r="r" b="b" t="t" l="l"/>
              <a:pathLst>
                <a:path h="1970037" w="646536">
                  <a:moveTo>
                    <a:pt x="137477" y="30705"/>
                  </a:moveTo>
                  <a:cubicBezTo>
                    <a:pt x="411797" y="426945"/>
                    <a:pt x="457517" y="506955"/>
                    <a:pt x="496887" y="592045"/>
                  </a:cubicBezTo>
                  <a:cubicBezTo>
                    <a:pt x="533717" y="674595"/>
                    <a:pt x="562927" y="754605"/>
                    <a:pt x="587057" y="846045"/>
                  </a:cubicBezTo>
                  <a:cubicBezTo>
                    <a:pt x="613727" y="946375"/>
                    <a:pt x="636587" y="1074645"/>
                    <a:pt x="642937" y="1169895"/>
                  </a:cubicBezTo>
                  <a:cubicBezTo>
                    <a:pt x="649287" y="1242285"/>
                    <a:pt x="646747" y="1299435"/>
                    <a:pt x="639127" y="1362935"/>
                  </a:cubicBezTo>
                  <a:cubicBezTo>
                    <a:pt x="632777" y="1422625"/>
                    <a:pt x="627697" y="1470885"/>
                    <a:pt x="602297" y="1539465"/>
                  </a:cubicBezTo>
                  <a:cubicBezTo>
                    <a:pt x="560387" y="1651225"/>
                    <a:pt x="428307" y="1902685"/>
                    <a:pt x="374967" y="1950945"/>
                  </a:cubicBezTo>
                  <a:cubicBezTo>
                    <a:pt x="357187" y="1966185"/>
                    <a:pt x="345757" y="1969995"/>
                    <a:pt x="330517" y="1968725"/>
                  </a:cubicBezTo>
                  <a:cubicBezTo>
                    <a:pt x="310197" y="1968725"/>
                    <a:pt x="277177" y="1956025"/>
                    <a:pt x="264477" y="1939515"/>
                  </a:cubicBezTo>
                  <a:cubicBezTo>
                    <a:pt x="251777" y="1923005"/>
                    <a:pt x="247967" y="1888715"/>
                    <a:pt x="253047" y="1869665"/>
                  </a:cubicBezTo>
                  <a:cubicBezTo>
                    <a:pt x="256857" y="1853155"/>
                    <a:pt x="269557" y="1839185"/>
                    <a:pt x="282257" y="1830295"/>
                  </a:cubicBezTo>
                  <a:cubicBezTo>
                    <a:pt x="294957" y="1821405"/>
                    <a:pt x="312737" y="1815055"/>
                    <a:pt x="329247" y="1817595"/>
                  </a:cubicBezTo>
                  <a:cubicBezTo>
                    <a:pt x="348297" y="1820135"/>
                    <a:pt x="378777" y="1835375"/>
                    <a:pt x="390207" y="1853155"/>
                  </a:cubicBezTo>
                  <a:cubicBezTo>
                    <a:pt x="401637" y="1870935"/>
                    <a:pt x="402907" y="1905225"/>
                    <a:pt x="394017" y="1924275"/>
                  </a:cubicBezTo>
                  <a:cubicBezTo>
                    <a:pt x="386397" y="1943325"/>
                    <a:pt x="357187" y="1963645"/>
                    <a:pt x="338137" y="1968725"/>
                  </a:cubicBezTo>
                  <a:cubicBezTo>
                    <a:pt x="322897" y="1972535"/>
                    <a:pt x="303847" y="1967455"/>
                    <a:pt x="289877" y="1961105"/>
                  </a:cubicBezTo>
                  <a:cubicBezTo>
                    <a:pt x="275907" y="1953485"/>
                    <a:pt x="263207" y="1939515"/>
                    <a:pt x="256857" y="1925545"/>
                  </a:cubicBezTo>
                  <a:cubicBezTo>
                    <a:pt x="249237" y="1911575"/>
                    <a:pt x="246697" y="1900145"/>
                    <a:pt x="250507" y="1877285"/>
                  </a:cubicBezTo>
                  <a:cubicBezTo>
                    <a:pt x="263207" y="1809975"/>
                    <a:pt x="416877" y="1602965"/>
                    <a:pt x="453707" y="1505175"/>
                  </a:cubicBezTo>
                  <a:cubicBezTo>
                    <a:pt x="475297" y="1446755"/>
                    <a:pt x="480377" y="1409925"/>
                    <a:pt x="486727" y="1359125"/>
                  </a:cubicBezTo>
                  <a:cubicBezTo>
                    <a:pt x="494347" y="1304515"/>
                    <a:pt x="496887" y="1251175"/>
                    <a:pt x="491807" y="1186405"/>
                  </a:cubicBezTo>
                  <a:cubicBezTo>
                    <a:pt x="485457" y="1101315"/>
                    <a:pt x="465137" y="983205"/>
                    <a:pt x="442277" y="891765"/>
                  </a:cubicBezTo>
                  <a:cubicBezTo>
                    <a:pt x="420687" y="809215"/>
                    <a:pt x="394017" y="735555"/>
                    <a:pt x="360997" y="660625"/>
                  </a:cubicBezTo>
                  <a:cubicBezTo>
                    <a:pt x="325437" y="580615"/>
                    <a:pt x="282257" y="508225"/>
                    <a:pt x="231457" y="425675"/>
                  </a:cubicBezTo>
                  <a:cubicBezTo>
                    <a:pt x="167957" y="325345"/>
                    <a:pt x="26987" y="169135"/>
                    <a:pt x="5397" y="104365"/>
                  </a:cubicBezTo>
                  <a:cubicBezTo>
                    <a:pt x="-2223" y="81505"/>
                    <a:pt x="-953" y="66265"/>
                    <a:pt x="4127" y="51025"/>
                  </a:cubicBezTo>
                  <a:cubicBezTo>
                    <a:pt x="9207" y="34515"/>
                    <a:pt x="24447" y="18005"/>
                    <a:pt x="38417" y="9115"/>
                  </a:cubicBezTo>
                  <a:cubicBezTo>
                    <a:pt x="53657" y="1495"/>
                    <a:pt x="75247" y="-2315"/>
                    <a:pt x="91757" y="1495"/>
                  </a:cubicBezTo>
                  <a:cubicBezTo>
                    <a:pt x="108267" y="5305"/>
                    <a:pt x="137477" y="30705"/>
                    <a:pt x="137477" y="3070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1" id="661"/>
          <p:cNvGrpSpPr/>
          <p:nvPr/>
        </p:nvGrpSpPr>
        <p:grpSpPr>
          <a:xfrm rot="0">
            <a:off x="16193452" y="5520690"/>
            <a:ext cx="453390" cy="431482"/>
            <a:chOff x="0" y="0"/>
            <a:chExt cx="604520" cy="575310"/>
          </a:xfrm>
        </p:grpSpPr>
        <p:sp>
          <p:nvSpPr>
            <p:cNvPr name="Freeform 662" id="662"/>
            <p:cNvSpPr/>
            <p:nvPr/>
          </p:nvSpPr>
          <p:spPr>
            <a:xfrm flipH="false" flipV="false" rot="0">
              <a:off x="50639" y="50499"/>
              <a:ext cx="504308" cy="474717"/>
            </a:xfrm>
            <a:custGeom>
              <a:avLst/>
              <a:gdLst/>
              <a:ahLst/>
              <a:cxnLst/>
              <a:rect r="r" b="b" t="t" l="l"/>
              <a:pathLst>
                <a:path h="474717" w="504308">
                  <a:moveTo>
                    <a:pt x="24291" y="343201"/>
                  </a:moveTo>
                  <a:cubicBezTo>
                    <a:pt x="428151" y="-4779"/>
                    <a:pt x="451011" y="2841"/>
                    <a:pt x="468791" y="11731"/>
                  </a:cubicBezTo>
                  <a:cubicBezTo>
                    <a:pt x="482761" y="19351"/>
                    <a:pt x="494191" y="34591"/>
                    <a:pt x="499271" y="49831"/>
                  </a:cubicBezTo>
                  <a:cubicBezTo>
                    <a:pt x="504351" y="63801"/>
                    <a:pt x="506891" y="82851"/>
                    <a:pt x="500541" y="98091"/>
                  </a:cubicBezTo>
                  <a:cubicBezTo>
                    <a:pt x="494191" y="115871"/>
                    <a:pt x="468791" y="141271"/>
                    <a:pt x="451011" y="148891"/>
                  </a:cubicBezTo>
                  <a:cubicBezTo>
                    <a:pt x="435771" y="155241"/>
                    <a:pt x="416721" y="152701"/>
                    <a:pt x="402751" y="147621"/>
                  </a:cubicBezTo>
                  <a:cubicBezTo>
                    <a:pt x="387511" y="142541"/>
                    <a:pt x="372271" y="129841"/>
                    <a:pt x="364651" y="117141"/>
                  </a:cubicBezTo>
                  <a:cubicBezTo>
                    <a:pt x="355761" y="104441"/>
                    <a:pt x="350681" y="85391"/>
                    <a:pt x="351951" y="70151"/>
                  </a:cubicBezTo>
                  <a:cubicBezTo>
                    <a:pt x="353221" y="54911"/>
                    <a:pt x="359571" y="37131"/>
                    <a:pt x="371001" y="25701"/>
                  </a:cubicBezTo>
                  <a:cubicBezTo>
                    <a:pt x="384971" y="11731"/>
                    <a:pt x="416721" y="-2239"/>
                    <a:pt x="438311" y="301"/>
                  </a:cubicBezTo>
                  <a:cubicBezTo>
                    <a:pt x="458631" y="2841"/>
                    <a:pt x="486571" y="24431"/>
                    <a:pt x="496731" y="42211"/>
                  </a:cubicBezTo>
                  <a:cubicBezTo>
                    <a:pt x="504351" y="56181"/>
                    <a:pt x="505621" y="75231"/>
                    <a:pt x="503081" y="90471"/>
                  </a:cubicBezTo>
                  <a:cubicBezTo>
                    <a:pt x="500541" y="104441"/>
                    <a:pt x="494191" y="113331"/>
                    <a:pt x="478951" y="132381"/>
                  </a:cubicBezTo>
                  <a:cubicBezTo>
                    <a:pt x="430691" y="193341"/>
                    <a:pt x="184311" y="430831"/>
                    <a:pt x="114461" y="465121"/>
                  </a:cubicBezTo>
                  <a:cubicBezTo>
                    <a:pt x="90331" y="475281"/>
                    <a:pt x="76361" y="476551"/>
                    <a:pt x="61121" y="472741"/>
                  </a:cubicBezTo>
                  <a:cubicBezTo>
                    <a:pt x="44611" y="468931"/>
                    <a:pt x="25561" y="457501"/>
                    <a:pt x="15401" y="443531"/>
                  </a:cubicBezTo>
                  <a:cubicBezTo>
                    <a:pt x="5241" y="429561"/>
                    <a:pt x="-1109" y="407971"/>
                    <a:pt x="161" y="391461"/>
                  </a:cubicBezTo>
                  <a:cubicBezTo>
                    <a:pt x="2701" y="374951"/>
                    <a:pt x="24291" y="343201"/>
                    <a:pt x="24291" y="34320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3" id="663"/>
          <p:cNvGrpSpPr/>
          <p:nvPr/>
        </p:nvGrpSpPr>
        <p:grpSpPr>
          <a:xfrm rot="0">
            <a:off x="16161068" y="5394008"/>
            <a:ext cx="497205" cy="520065"/>
            <a:chOff x="0" y="0"/>
            <a:chExt cx="662940" cy="693420"/>
          </a:xfrm>
        </p:grpSpPr>
        <p:sp>
          <p:nvSpPr>
            <p:cNvPr name="Freeform 664" id="664"/>
            <p:cNvSpPr/>
            <p:nvPr/>
          </p:nvSpPr>
          <p:spPr>
            <a:xfrm flipH="false" flipV="false" rot="0">
              <a:off x="50662" y="50607"/>
              <a:ext cx="561998" cy="591818"/>
            </a:xfrm>
            <a:custGeom>
              <a:avLst/>
              <a:gdLst/>
              <a:ahLst/>
              <a:cxnLst/>
              <a:rect r="r" b="b" t="t" l="l"/>
              <a:pathLst>
                <a:path h="591818" w="561998">
                  <a:moveTo>
                    <a:pt x="19188" y="463743"/>
                  </a:moveTo>
                  <a:cubicBezTo>
                    <a:pt x="480198" y="-3617"/>
                    <a:pt x="503058" y="1463"/>
                    <a:pt x="520838" y="9083"/>
                  </a:cubicBezTo>
                  <a:cubicBezTo>
                    <a:pt x="536078" y="15433"/>
                    <a:pt x="548778" y="29403"/>
                    <a:pt x="555128" y="43373"/>
                  </a:cubicBezTo>
                  <a:cubicBezTo>
                    <a:pt x="561478" y="57343"/>
                    <a:pt x="564018" y="77663"/>
                    <a:pt x="560208" y="91633"/>
                  </a:cubicBezTo>
                  <a:cubicBezTo>
                    <a:pt x="557668" y="106873"/>
                    <a:pt x="548778" y="124653"/>
                    <a:pt x="536078" y="133543"/>
                  </a:cubicBezTo>
                  <a:cubicBezTo>
                    <a:pt x="519568" y="144973"/>
                    <a:pt x="485278" y="153863"/>
                    <a:pt x="466228" y="150053"/>
                  </a:cubicBezTo>
                  <a:cubicBezTo>
                    <a:pt x="449718" y="146243"/>
                    <a:pt x="434478" y="136083"/>
                    <a:pt x="425588" y="122113"/>
                  </a:cubicBezTo>
                  <a:cubicBezTo>
                    <a:pt x="414158" y="105603"/>
                    <a:pt x="409078" y="71313"/>
                    <a:pt x="414158" y="52263"/>
                  </a:cubicBezTo>
                  <a:cubicBezTo>
                    <a:pt x="417968" y="35753"/>
                    <a:pt x="430668" y="21783"/>
                    <a:pt x="443368" y="12893"/>
                  </a:cubicBezTo>
                  <a:cubicBezTo>
                    <a:pt x="456068" y="4003"/>
                    <a:pt x="475118" y="-1077"/>
                    <a:pt x="490358" y="193"/>
                  </a:cubicBezTo>
                  <a:cubicBezTo>
                    <a:pt x="505598" y="193"/>
                    <a:pt x="523378" y="7813"/>
                    <a:pt x="534808" y="17973"/>
                  </a:cubicBezTo>
                  <a:cubicBezTo>
                    <a:pt x="546238" y="28133"/>
                    <a:pt x="557668" y="43373"/>
                    <a:pt x="560208" y="59883"/>
                  </a:cubicBezTo>
                  <a:cubicBezTo>
                    <a:pt x="562748" y="78933"/>
                    <a:pt x="558938" y="97983"/>
                    <a:pt x="541158" y="128463"/>
                  </a:cubicBezTo>
                  <a:cubicBezTo>
                    <a:pt x="491628" y="217363"/>
                    <a:pt x="195718" y="534863"/>
                    <a:pt x="118248" y="579313"/>
                  </a:cubicBezTo>
                  <a:cubicBezTo>
                    <a:pt x="95388" y="592013"/>
                    <a:pt x="81418" y="593283"/>
                    <a:pt x="64908" y="590743"/>
                  </a:cubicBezTo>
                  <a:cubicBezTo>
                    <a:pt x="48398" y="589473"/>
                    <a:pt x="29348" y="578043"/>
                    <a:pt x="17918" y="565343"/>
                  </a:cubicBezTo>
                  <a:cubicBezTo>
                    <a:pt x="6488" y="552643"/>
                    <a:pt x="-1132" y="531053"/>
                    <a:pt x="138" y="514543"/>
                  </a:cubicBezTo>
                  <a:cubicBezTo>
                    <a:pt x="138" y="498033"/>
                    <a:pt x="19188" y="463743"/>
                    <a:pt x="19188" y="46374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5" id="665"/>
          <p:cNvGrpSpPr/>
          <p:nvPr/>
        </p:nvGrpSpPr>
        <p:grpSpPr>
          <a:xfrm rot="0">
            <a:off x="16143923" y="4404360"/>
            <a:ext cx="630555" cy="1566862"/>
            <a:chOff x="0" y="0"/>
            <a:chExt cx="840740" cy="2089150"/>
          </a:xfrm>
        </p:grpSpPr>
        <p:sp>
          <p:nvSpPr>
            <p:cNvPr name="Freeform 666" id="666"/>
            <p:cNvSpPr/>
            <p:nvPr/>
          </p:nvSpPr>
          <p:spPr>
            <a:xfrm flipH="false" flipV="false" rot="0">
              <a:off x="50610" y="50564"/>
              <a:ext cx="739823" cy="1992643"/>
            </a:xfrm>
            <a:custGeom>
              <a:avLst/>
              <a:gdLst/>
              <a:ahLst/>
              <a:cxnLst/>
              <a:rect r="r" b="b" t="t" l="l"/>
              <a:pathLst>
                <a:path h="1992643" w="739823">
                  <a:moveTo>
                    <a:pt x="20510" y="1864596"/>
                  </a:moveTo>
                  <a:cubicBezTo>
                    <a:pt x="315150" y="1507726"/>
                    <a:pt x="329120" y="1469626"/>
                    <a:pt x="346900" y="1420096"/>
                  </a:cubicBezTo>
                  <a:cubicBezTo>
                    <a:pt x="365950" y="1368026"/>
                    <a:pt x="376110" y="1322306"/>
                    <a:pt x="387540" y="1254996"/>
                  </a:cubicBezTo>
                  <a:cubicBezTo>
                    <a:pt x="404050" y="1155936"/>
                    <a:pt x="424370" y="984486"/>
                    <a:pt x="424370" y="880346"/>
                  </a:cubicBezTo>
                  <a:cubicBezTo>
                    <a:pt x="424370" y="807956"/>
                    <a:pt x="415480" y="754616"/>
                    <a:pt x="404050" y="694926"/>
                  </a:cubicBezTo>
                  <a:cubicBezTo>
                    <a:pt x="393890" y="635236"/>
                    <a:pt x="379920" y="581896"/>
                    <a:pt x="360870" y="519666"/>
                  </a:cubicBezTo>
                  <a:cubicBezTo>
                    <a:pt x="336740" y="447276"/>
                    <a:pt x="273240" y="339326"/>
                    <a:pt x="269430" y="289796"/>
                  </a:cubicBezTo>
                  <a:cubicBezTo>
                    <a:pt x="268160" y="265666"/>
                    <a:pt x="271970" y="250426"/>
                    <a:pt x="282130" y="236456"/>
                  </a:cubicBezTo>
                  <a:cubicBezTo>
                    <a:pt x="294830" y="221216"/>
                    <a:pt x="326580" y="205976"/>
                    <a:pt x="345630" y="203436"/>
                  </a:cubicBezTo>
                  <a:cubicBezTo>
                    <a:pt x="358330" y="202166"/>
                    <a:pt x="369760" y="205976"/>
                    <a:pt x="381190" y="212326"/>
                  </a:cubicBezTo>
                  <a:cubicBezTo>
                    <a:pt x="393890" y="221216"/>
                    <a:pt x="405320" y="227566"/>
                    <a:pt x="416750" y="252966"/>
                  </a:cubicBezTo>
                  <a:cubicBezTo>
                    <a:pt x="463740" y="364726"/>
                    <a:pt x="506920" y="1050526"/>
                    <a:pt x="505650" y="1276586"/>
                  </a:cubicBezTo>
                  <a:cubicBezTo>
                    <a:pt x="504380" y="1388346"/>
                    <a:pt x="494220" y="1442956"/>
                    <a:pt x="478980" y="1526776"/>
                  </a:cubicBezTo>
                  <a:cubicBezTo>
                    <a:pt x="463740" y="1611866"/>
                    <a:pt x="445960" y="1736326"/>
                    <a:pt x="412940" y="1782046"/>
                  </a:cubicBezTo>
                  <a:cubicBezTo>
                    <a:pt x="396430" y="1806176"/>
                    <a:pt x="374840" y="1820146"/>
                    <a:pt x="354520" y="1821416"/>
                  </a:cubicBezTo>
                  <a:cubicBezTo>
                    <a:pt x="332930" y="1823956"/>
                    <a:pt x="302450" y="1812526"/>
                    <a:pt x="288480" y="1796016"/>
                  </a:cubicBezTo>
                  <a:cubicBezTo>
                    <a:pt x="274510" y="1780776"/>
                    <a:pt x="269430" y="1762996"/>
                    <a:pt x="271970" y="1727436"/>
                  </a:cubicBezTo>
                  <a:cubicBezTo>
                    <a:pt x="279590" y="1599166"/>
                    <a:pt x="529780" y="946386"/>
                    <a:pt x="598360" y="853676"/>
                  </a:cubicBezTo>
                  <a:cubicBezTo>
                    <a:pt x="614870" y="830816"/>
                    <a:pt x="626300" y="825736"/>
                    <a:pt x="641540" y="820656"/>
                  </a:cubicBezTo>
                  <a:cubicBezTo>
                    <a:pt x="652970" y="815576"/>
                    <a:pt x="665670" y="815576"/>
                    <a:pt x="678370" y="819386"/>
                  </a:cubicBezTo>
                  <a:cubicBezTo>
                    <a:pt x="692340" y="823196"/>
                    <a:pt x="713930" y="834626"/>
                    <a:pt x="724090" y="847326"/>
                  </a:cubicBezTo>
                  <a:cubicBezTo>
                    <a:pt x="734250" y="861296"/>
                    <a:pt x="741870" y="873996"/>
                    <a:pt x="739330" y="899396"/>
                  </a:cubicBezTo>
                  <a:cubicBezTo>
                    <a:pt x="730440" y="976866"/>
                    <a:pt x="558990" y="1214356"/>
                    <a:pt x="487870" y="1359136"/>
                  </a:cubicBezTo>
                  <a:cubicBezTo>
                    <a:pt x="425640" y="1483596"/>
                    <a:pt x="376110" y="1652506"/>
                    <a:pt x="330390" y="1710926"/>
                  </a:cubicBezTo>
                  <a:cubicBezTo>
                    <a:pt x="310070" y="1736326"/>
                    <a:pt x="294830" y="1750296"/>
                    <a:pt x="274510" y="1754106"/>
                  </a:cubicBezTo>
                  <a:cubicBezTo>
                    <a:pt x="252920" y="1757916"/>
                    <a:pt x="221170" y="1746486"/>
                    <a:pt x="205930" y="1732516"/>
                  </a:cubicBezTo>
                  <a:cubicBezTo>
                    <a:pt x="193230" y="1721086"/>
                    <a:pt x="186880" y="1699496"/>
                    <a:pt x="184340" y="1682986"/>
                  </a:cubicBezTo>
                  <a:cubicBezTo>
                    <a:pt x="183070" y="1670286"/>
                    <a:pt x="184340" y="1665206"/>
                    <a:pt x="191960" y="1647426"/>
                  </a:cubicBezTo>
                  <a:cubicBezTo>
                    <a:pt x="213550" y="1591546"/>
                    <a:pt x="339280" y="1431526"/>
                    <a:pt x="402780" y="1314686"/>
                  </a:cubicBezTo>
                  <a:cubicBezTo>
                    <a:pt x="468820" y="1191496"/>
                    <a:pt x="538670" y="985756"/>
                    <a:pt x="580580" y="926066"/>
                  </a:cubicBezTo>
                  <a:cubicBezTo>
                    <a:pt x="595820" y="904476"/>
                    <a:pt x="604710" y="895586"/>
                    <a:pt x="619950" y="889236"/>
                  </a:cubicBezTo>
                  <a:cubicBezTo>
                    <a:pt x="635190" y="881616"/>
                    <a:pt x="658050" y="880346"/>
                    <a:pt x="674560" y="886696"/>
                  </a:cubicBezTo>
                  <a:cubicBezTo>
                    <a:pt x="692340" y="894316"/>
                    <a:pt x="716470" y="918446"/>
                    <a:pt x="722820" y="937496"/>
                  </a:cubicBezTo>
                  <a:cubicBezTo>
                    <a:pt x="729170" y="954006"/>
                    <a:pt x="726630" y="966706"/>
                    <a:pt x="719010" y="992106"/>
                  </a:cubicBezTo>
                  <a:cubicBezTo>
                    <a:pt x="696150" y="1063226"/>
                    <a:pt x="570420" y="1247376"/>
                    <a:pt x="500570" y="1384536"/>
                  </a:cubicBezTo>
                  <a:cubicBezTo>
                    <a:pt x="425640" y="1529316"/>
                    <a:pt x="338010" y="1782046"/>
                    <a:pt x="284670" y="1840466"/>
                  </a:cubicBezTo>
                  <a:cubicBezTo>
                    <a:pt x="266890" y="1859516"/>
                    <a:pt x="255460" y="1864596"/>
                    <a:pt x="237680" y="1867136"/>
                  </a:cubicBezTo>
                  <a:cubicBezTo>
                    <a:pt x="217360" y="1868406"/>
                    <a:pt x="184340" y="1859516"/>
                    <a:pt x="170370" y="1844276"/>
                  </a:cubicBezTo>
                  <a:cubicBezTo>
                    <a:pt x="156400" y="1829036"/>
                    <a:pt x="146240" y="1799826"/>
                    <a:pt x="151320" y="1775696"/>
                  </a:cubicBezTo>
                  <a:cubicBezTo>
                    <a:pt x="156400" y="1747756"/>
                    <a:pt x="194500" y="1723626"/>
                    <a:pt x="217360" y="1688066"/>
                  </a:cubicBezTo>
                  <a:cubicBezTo>
                    <a:pt x="246570" y="1638536"/>
                    <a:pt x="282130" y="1569956"/>
                    <a:pt x="306260" y="1501376"/>
                  </a:cubicBezTo>
                  <a:cubicBezTo>
                    <a:pt x="334200" y="1423906"/>
                    <a:pt x="359600" y="1333736"/>
                    <a:pt x="369760" y="1248646"/>
                  </a:cubicBezTo>
                  <a:cubicBezTo>
                    <a:pt x="379920" y="1163556"/>
                    <a:pt x="376110" y="1072116"/>
                    <a:pt x="367220" y="988296"/>
                  </a:cubicBezTo>
                  <a:cubicBezTo>
                    <a:pt x="359600" y="908286"/>
                    <a:pt x="343090" y="830816"/>
                    <a:pt x="322770" y="753346"/>
                  </a:cubicBezTo>
                  <a:cubicBezTo>
                    <a:pt x="301180" y="675876"/>
                    <a:pt x="278320" y="611106"/>
                    <a:pt x="238950" y="524746"/>
                  </a:cubicBezTo>
                  <a:cubicBezTo>
                    <a:pt x="183070" y="400286"/>
                    <a:pt x="10350" y="174226"/>
                    <a:pt x="1460" y="90406"/>
                  </a:cubicBezTo>
                  <a:cubicBezTo>
                    <a:pt x="-1080" y="59926"/>
                    <a:pt x="7810" y="37066"/>
                    <a:pt x="23050" y="23096"/>
                  </a:cubicBezTo>
                  <a:cubicBezTo>
                    <a:pt x="38290" y="7856"/>
                    <a:pt x="71310" y="-1034"/>
                    <a:pt x="91630" y="1506"/>
                  </a:cubicBezTo>
                  <a:cubicBezTo>
                    <a:pt x="106870" y="2776"/>
                    <a:pt x="123380" y="12936"/>
                    <a:pt x="133540" y="25636"/>
                  </a:cubicBezTo>
                  <a:cubicBezTo>
                    <a:pt x="144970" y="40876"/>
                    <a:pt x="153860" y="75166"/>
                    <a:pt x="151320" y="94216"/>
                  </a:cubicBezTo>
                  <a:cubicBezTo>
                    <a:pt x="148780" y="110726"/>
                    <a:pt x="136080" y="125966"/>
                    <a:pt x="124650" y="136126"/>
                  </a:cubicBezTo>
                  <a:cubicBezTo>
                    <a:pt x="113220" y="145016"/>
                    <a:pt x="95440" y="153906"/>
                    <a:pt x="78930" y="152636"/>
                  </a:cubicBezTo>
                  <a:cubicBezTo>
                    <a:pt x="59880" y="151366"/>
                    <a:pt x="28130" y="136126"/>
                    <a:pt x="15430" y="120886"/>
                  </a:cubicBezTo>
                  <a:cubicBezTo>
                    <a:pt x="4000" y="108186"/>
                    <a:pt x="-1080" y="90406"/>
                    <a:pt x="190" y="73896"/>
                  </a:cubicBezTo>
                  <a:cubicBezTo>
                    <a:pt x="2730" y="54846"/>
                    <a:pt x="20510" y="24366"/>
                    <a:pt x="35750" y="12936"/>
                  </a:cubicBezTo>
                  <a:cubicBezTo>
                    <a:pt x="48450" y="2776"/>
                    <a:pt x="67500" y="-1034"/>
                    <a:pt x="82740" y="236"/>
                  </a:cubicBezTo>
                  <a:cubicBezTo>
                    <a:pt x="97980" y="1506"/>
                    <a:pt x="110680" y="4046"/>
                    <a:pt x="127190" y="19286"/>
                  </a:cubicBezTo>
                  <a:cubicBezTo>
                    <a:pt x="184340" y="71356"/>
                    <a:pt x="322770" y="340596"/>
                    <a:pt x="382460" y="472676"/>
                  </a:cubicBezTo>
                  <a:cubicBezTo>
                    <a:pt x="424370" y="566656"/>
                    <a:pt x="448500" y="639046"/>
                    <a:pt x="471360" y="725406"/>
                  </a:cubicBezTo>
                  <a:cubicBezTo>
                    <a:pt x="494220" y="810496"/>
                    <a:pt x="512000" y="898126"/>
                    <a:pt x="519620" y="988296"/>
                  </a:cubicBezTo>
                  <a:cubicBezTo>
                    <a:pt x="528510" y="1083546"/>
                    <a:pt x="529780" y="1187686"/>
                    <a:pt x="517080" y="1285476"/>
                  </a:cubicBezTo>
                  <a:cubicBezTo>
                    <a:pt x="504380" y="1380726"/>
                    <a:pt x="480250" y="1477246"/>
                    <a:pt x="443420" y="1568686"/>
                  </a:cubicBezTo>
                  <a:cubicBezTo>
                    <a:pt x="404050" y="1662666"/>
                    <a:pt x="326580" y="1798556"/>
                    <a:pt x="284670" y="1840466"/>
                  </a:cubicBezTo>
                  <a:cubicBezTo>
                    <a:pt x="266890" y="1856976"/>
                    <a:pt x="255460" y="1864596"/>
                    <a:pt x="237680" y="1867136"/>
                  </a:cubicBezTo>
                  <a:cubicBezTo>
                    <a:pt x="217360" y="1868406"/>
                    <a:pt x="185610" y="1858246"/>
                    <a:pt x="170370" y="1844276"/>
                  </a:cubicBezTo>
                  <a:cubicBezTo>
                    <a:pt x="157670" y="1832846"/>
                    <a:pt x="151320" y="1809986"/>
                    <a:pt x="148780" y="1794746"/>
                  </a:cubicBezTo>
                  <a:cubicBezTo>
                    <a:pt x="147510" y="1782046"/>
                    <a:pt x="151320" y="1776966"/>
                    <a:pt x="156400" y="1759186"/>
                  </a:cubicBezTo>
                  <a:cubicBezTo>
                    <a:pt x="179260" y="1693146"/>
                    <a:pt x="292290" y="1455656"/>
                    <a:pt x="365950" y="1312146"/>
                  </a:cubicBezTo>
                  <a:cubicBezTo>
                    <a:pt x="437070" y="1173716"/>
                    <a:pt x="537400" y="964166"/>
                    <a:pt x="590740" y="910826"/>
                  </a:cubicBezTo>
                  <a:cubicBezTo>
                    <a:pt x="608520" y="891776"/>
                    <a:pt x="621220" y="886696"/>
                    <a:pt x="637730" y="884156"/>
                  </a:cubicBezTo>
                  <a:cubicBezTo>
                    <a:pt x="654240" y="880346"/>
                    <a:pt x="675830" y="885426"/>
                    <a:pt x="691070" y="894316"/>
                  </a:cubicBezTo>
                  <a:cubicBezTo>
                    <a:pt x="705040" y="903206"/>
                    <a:pt x="717740" y="920986"/>
                    <a:pt x="722820" y="937496"/>
                  </a:cubicBezTo>
                  <a:cubicBezTo>
                    <a:pt x="727900" y="954006"/>
                    <a:pt x="725360" y="966706"/>
                    <a:pt x="719010" y="992106"/>
                  </a:cubicBezTo>
                  <a:cubicBezTo>
                    <a:pt x="699960" y="1064496"/>
                    <a:pt x="594550" y="1276586"/>
                    <a:pt x="533590" y="1392156"/>
                  </a:cubicBezTo>
                  <a:cubicBezTo>
                    <a:pt x="485330" y="1484866"/>
                    <a:pt x="430720" y="1572496"/>
                    <a:pt x="387540" y="1634726"/>
                  </a:cubicBezTo>
                  <a:cubicBezTo>
                    <a:pt x="358330" y="1677906"/>
                    <a:pt x="334200" y="1721086"/>
                    <a:pt x="307530" y="1740136"/>
                  </a:cubicBezTo>
                  <a:cubicBezTo>
                    <a:pt x="289750" y="1751566"/>
                    <a:pt x="273240" y="1757916"/>
                    <a:pt x="255460" y="1755376"/>
                  </a:cubicBezTo>
                  <a:cubicBezTo>
                    <a:pt x="235140" y="1752836"/>
                    <a:pt x="205930" y="1736326"/>
                    <a:pt x="195770" y="1718546"/>
                  </a:cubicBezTo>
                  <a:cubicBezTo>
                    <a:pt x="184340" y="1700766"/>
                    <a:pt x="185610" y="1679176"/>
                    <a:pt x="191960" y="1647426"/>
                  </a:cubicBezTo>
                  <a:cubicBezTo>
                    <a:pt x="204660" y="1572496"/>
                    <a:pt x="297370" y="1401046"/>
                    <a:pt x="353250" y="1288016"/>
                  </a:cubicBezTo>
                  <a:cubicBezTo>
                    <a:pt x="404050" y="1182606"/>
                    <a:pt x="465010" y="1070846"/>
                    <a:pt x="510730" y="992106"/>
                  </a:cubicBezTo>
                  <a:cubicBezTo>
                    <a:pt x="543750" y="936226"/>
                    <a:pt x="571690" y="881616"/>
                    <a:pt x="598360" y="853676"/>
                  </a:cubicBezTo>
                  <a:cubicBezTo>
                    <a:pt x="613600" y="837166"/>
                    <a:pt x="623760" y="824466"/>
                    <a:pt x="641540" y="820656"/>
                  </a:cubicBezTo>
                  <a:cubicBezTo>
                    <a:pt x="660590" y="815576"/>
                    <a:pt x="694880" y="820656"/>
                    <a:pt x="711390" y="834626"/>
                  </a:cubicBezTo>
                  <a:cubicBezTo>
                    <a:pt x="726630" y="847326"/>
                    <a:pt x="738060" y="868916"/>
                    <a:pt x="739330" y="899396"/>
                  </a:cubicBezTo>
                  <a:cubicBezTo>
                    <a:pt x="741870" y="969246"/>
                    <a:pt x="666940" y="1121646"/>
                    <a:pt x="619950" y="1249916"/>
                  </a:cubicBezTo>
                  <a:cubicBezTo>
                    <a:pt x="561530" y="1409936"/>
                    <a:pt x="472630" y="1708386"/>
                    <a:pt x="412940" y="1782046"/>
                  </a:cubicBezTo>
                  <a:cubicBezTo>
                    <a:pt x="392620" y="1808716"/>
                    <a:pt x="374840" y="1820146"/>
                    <a:pt x="354520" y="1821416"/>
                  </a:cubicBezTo>
                  <a:cubicBezTo>
                    <a:pt x="332930" y="1823956"/>
                    <a:pt x="302450" y="1809986"/>
                    <a:pt x="288480" y="1796016"/>
                  </a:cubicBezTo>
                  <a:cubicBezTo>
                    <a:pt x="275780" y="1783316"/>
                    <a:pt x="270700" y="1769346"/>
                    <a:pt x="269430" y="1745216"/>
                  </a:cubicBezTo>
                  <a:cubicBezTo>
                    <a:pt x="266890" y="1695686"/>
                    <a:pt x="313880" y="1587736"/>
                    <a:pt x="327850" y="1510266"/>
                  </a:cubicBezTo>
                  <a:cubicBezTo>
                    <a:pt x="340550" y="1435336"/>
                    <a:pt x="351980" y="1385806"/>
                    <a:pt x="353250" y="1285476"/>
                  </a:cubicBezTo>
                  <a:cubicBezTo>
                    <a:pt x="354520" y="1088626"/>
                    <a:pt x="278320" y="571736"/>
                    <a:pt x="269430" y="406636"/>
                  </a:cubicBezTo>
                  <a:cubicBezTo>
                    <a:pt x="266890" y="341866"/>
                    <a:pt x="264350" y="301226"/>
                    <a:pt x="269430" y="270746"/>
                  </a:cubicBezTo>
                  <a:cubicBezTo>
                    <a:pt x="271970" y="255506"/>
                    <a:pt x="273240" y="246616"/>
                    <a:pt x="282130" y="236456"/>
                  </a:cubicBezTo>
                  <a:cubicBezTo>
                    <a:pt x="294830" y="222486"/>
                    <a:pt x="324040" y="203436"/>
                    <a:pt x="345630" y="203436"/>
                  </a:cubicBezTo>
                  <a:cubicBezTo>
                    <a:pt x="365950" y="203436"/>
                    <a:pt x="388810" y="214866"/>
                    <a:pt x="407860" y="236456"/>
                  </a:cubicBezTo>
                  <a:cubicBezTo>
                    <a:pt x="445960" y="278366"/>
                    <a:pt x="482790" y="404096"/>
                    <a:pt x="508190" y="482836"/>
                  </a:cubicBezTo>
                  <a:cubicBezTo>
                    <a:pt x="529780" y="551416"/>
                    <a:pt x="545020" y="612376"/>
                    <a:pt x="556450" y="679686"/>
                  </a:cubicBezTo>
                  <a:cubicBezTo>
                    <a:pt x="567880" y="748266"/>
                    <a:pt x="576770" y="807956"/>
                    <a:pt x="576770" y="890506"/>
                  </a:cubicBezTo>
                  <a:cubicBezTo>
                    <a:pt x="575500" y="1002266"/>
                    <a:pt x="553910" y="1182606"/>
                    <a:pt x="534860" y="1291826"/>
                  </a:cubicBezTo>
                  <a:cubicBezTo>
                    <a:pt x="520890" y="1369296"/>
                    <a:pt x="506920" y="1425176"/>
                    <a:pt x="484060" y="1486136"/>
                  </a:cubicBezTo>
                  <a:cubicBezTo>
                    <a:pt x="462470" y="1545826"/>
                    <a:pt x="433260" y="1602976"/>
                    <a:pt x="400240" y="1655046"/>
                  </a:cubicBezTo>
                  <a:cubicBezTo>
                    <a:pt x="367220" y="1705846"/>
                    <a:pt x="331660" y="1745216"/>
                    <a:pt x="288480" y="1794746"/>
                  </a:cubicBezTo>
                  <a:cubicBezTo>
                    <a:pt x="236410" y="1855706"/>
                    <a:pt x="150050" y="1967466"/>
                    <a:pt x="103060" y="1987786"/>
                  </a:cubicBezTo>
                  <a:cubicBezTo>
                    <a:pt x="82740" y="1996676"/>
                    <a:pt x="63690" y="1991596"/>
                    <a:pt x="49720" y="1986516"/>
                  </a:cubicBezTo>
                  <a:cubicBezTo>
                    <a:pt x="37020" y="1982706"/>
                    <a:pt x="26860" y="1976356"/>
                    <a:pt x="19240" y="1966196"/>
                  </a:cubicBezTo>
                  <a:cubicBezTo>
                    <a:pt x="10350" y="1953496"/>
                    <a:pt x="190" y="1931906"/>
                    <a:pt x="190" y="1915396"/>
                  </a:cubicBezTo>
                  <a:cubicBezTo>
                    <a:pt x="190" y="1898886"/>
                    <a:pt x="20510" y="1864596"/>
                    <a:pt x="20510" y="186459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7" id="667"/>
          <p:cNvGrpSpPr/>
          <p:nvPr/>
        </p:nvGrpSpPr>
        <p:grpSpPr>
          <a:xfrm rot="0">
            <a:off x="16127730" y="4289108"/>
            <a:ext cx="563880" cy="691515"/>
            <a:chOff x="0" y="0"/>
            <a:chExt cx="751840" cy="922020"/>
          </a:xfrm>
        </p:grpSpPr>
        <p:sp>
          <p:nvSpPr>
            <p:cNvPr name="Freeform 668" id="668"/>
            <p:cNvSpPr/>
            <p:nvPr/>
          </p:nvSpPr>
          <p:spPr>
            <a:xfrm flipH="false" flipV="false" rot="0">
              <a:off x="50507" y="50679"/>
              <a:ext cx="650623" cy="819791"/>
            </a:xfrm>
            <a:custGeom>
              <a:avLst/>
              <a:gdLst/>
              <a:ahLst/>
              <a:cxnLst/>
              <a:rect r="r" b="b" t="t" l="l"/>
              <a:pathLst>
                <a:path h="819791" w="650623">
                  <a:moveTo>
                    <a:pt x="138723" y="31871"/>
                  </a:moveTo>
                  <a:cubicBezTo>
                    <a:pt x="646723" y="720211"/>
                    <a:pt x="651803" y="726561"/>
                    <a:pt x="650533" y="743071"/>
                  </a:cubicBezTo>
                  <a:cubicBezTo>
                    <a:pt x="649263" y="762121"/>
                    <a:pt x="632753" y="793871"/>
                    <a:pt x="617513" y="806571"/>
                  </a:cubicBezTo>
                  <a:cubicBezTo>
                    <a:pt x="604813" y="816731"/>
                    <a:pt x="585763" y="820541"/>
                    <a:pt x="570523" y="819271"/>
                  </a:cubicBezTo>
                  <a:cubicBezTo>
                    <a:pt x="555283" y="818001"/>
                    <a:pt x="537503" y="812921"/>
                    <a:pt x="524803" y="801491"/>
                  </a:cubicBezTo>
                  <a:cubicBezTo>
                    <a:pt x="510833" y="787521"/>
                    <a:pt x="498133" y="754501"/>
                    <a:pt x="498133" y="735451"/>
                  </a:cubicBezTo>
                  <a:cubicBezTo>
                    <a:pt x="499403" y="718941"/>
                    <a:pt x="508293" y="702431"/>
                    <a:pt x="519723" y="691001"/>
                  </a:cubicBezTo>
                  <a:cubicBezTo>
                    <a:pt x="529883" y="679571"/>
                    <a:pt x="546393" y="669411"/>
                    <a:pt x="561633" y="668141"/>
                  </a:cubicBezTo>
                  <a:cubicBezTo>
                    <a:pt x="581953" y="665601"/>
                    <a:pt x="614973" y="677031"/>
                    <a:pt x="630213" y="691001"/>
                  </a:cubicBezTo>
                  <a:cubicBezTo>
                    <a:pt x="641643" y="701161"/>
                    <a:pt x="649263" y="718941"/>
                    <a:pt x="650533" y="734181"/>
                  </a:cubicBezTo>
                  <a:cubicBezTo>
                    <a:pt x="650533" y="754501"/>
                    <a:pt x="637833" y="787521"/>
                    <a:pt x="623863" y="801491"/>
                  </a:cubicBezTo>
                  <a:cubicBezTo>
                    <a:pt x="612433" y="812921"/>
                    <a:pt x="594653" y="818001"/>
                    <a:pt x="579413" y="819271"/>
                  </a:cubicBezTo>
                  <a:cubicBezTo>
                    <a:pt x="562903" y="820541"/>
                    <a:pt x="552743" y="820541"/>
                    <a:pt x="532423" y="806571"/>
                  </a:cubicBezTo>
                  <a:cubicBezTo>
                    <a:pt x="446063" y="748151"/>
                    <a:pt x="62523" y="221101"/>
                    <a:pt x="14263" y="119501"/>
                  </a:cubicBezTo>
                  <a:cubicBezTo>
                    <a:pt x="1563" y="94101"/>
                    <a:pt x="-977" y="83941"/>
                    <a:pt x="293" y="67431"/>
                  </a:cubicBezTo>
                  <a:cubicBezTo>
                    <a:pt x="2833" y="50921"/>
                    <a:pt x="12993" y="30601"/>
                    <a:pt x="25693" y="19171"/>
                  </a:cubicBezTo>
                  <a:cubicBezTo>
                    <a:pt x="38393" y="7741"/>
                    <a:pt x="58713" y="-1149"/>
                    <a:pt x="76493" y="121"/>
                  </a:cubicBezTo>
                  <a:cubicBezTo>
                    <a:pt x="95543" y="1391"/>
                    <a:pt x="138723" y="31871"/>
                    <a:pt x="138723" y="318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9" id="669"/>
          <p:cNvGrpSpPr/>
          <p:nvPr/>
        </p:nvGrpSpPr>
        <p:grpSpPr>
          <a:xfrm rot="0">
            <a:off x="16040100" y="4255770"/>
            <a:ext cx="601980" cy="646748"/>
            <a:chOff x="0" y="0"/>
            <a:chExt cx="802640" cy="862330"/>
          </a:xfrm>
        </p:grpSpPr>
        <p:sp>
          <p:nvSpPr>
            <p:cNvPr name="Freeform 670" id="670"/>
            <p:cNvSpPr/>
            <p:nvPr/>
          </p:nvSpPr>
          <p:spPr>
            <a:xfrm flipH="false" flipV="false" rot="0">
              <a:off x="50608" y="50800"/>
              <a:ext cx="701232" cy="760966"/>
            </a:xfrm>
            <a:custGeom>
              <a:avLst/>
              <a:gdLst/>
              <a:ahLst/>
              <a:cxnLst/>
              <a:rect r="r" b="b" t="t" l="l"/>
              <a:pathLst>
                <a:path h="760966" w="701232">
                  <a:moveTo>
                    <a:pt x="137352" y="31750"/>
                  </a:moveTo>
                  <a:cubicBezTo>
                    <a:pt x="371032" y="332740"/>
                    <a:pt x="630112" y="561340"/>
                    <a:pt x="679642" y="631190"/>
                  </a:cubicBezTo>
                  <a:cubicBezTo>
                    <a:pt x="693612" y="651510"/>
                    <a:pt x="699962" y="659130"/>
                    <a:pt x="701232" y="675640"/>
                  </a:cubicBezTo>
                  <a:cubicBezTo>
                    <a:pt x="701232" y="694690"/>
                    <a:pt x="689802" y="727710"/>
                    <a:pt x="675832" y="741680"/>
                  </a:cubicBezTo>
                  <a:cubicBezTo>
                    <a:pt x="664402" y="754380"/>
                    <a:pt x="646622" y="759460"/>
                    <a:pt x="630112" y="760730"/>
                  </a:cubicBezTo>
                  <a:cubicBezTo>
                    <a:pt x="614872" y="762000"/>
                    <a:pt x="597092" y="758190"/>
                    <a:pt x="583122" y="748030"/>
                  </a:cubicBezTo>
                  <a:cubicBezTo>
                    <a:pt x="567882" y="736600"/>
                    <a:pt x="551372" y="706120"/>
                    <a:pt x="548832" y="685800"/>
                  </a:cubicBezTo>
                  <a:cubicBezTo>
                    <a:pt x="547562" y="669290"/>
                    <a:pt x="555182" y="651510"/>
                    <a:pt x="564072" y="640080"/>
                  </a:cubicBezTo>
                  <a:cubicBezTo>
                    <a:pt x="572962" y="627380"/>
                    <a:pt x="588202" y="614680"/>
                    <a:pt x="603442" y="612140"/>
                  </a:cubicBezTo>
                  <a:cubicBezTo>
                    <a:pt x="623762" y="607060"/>
                    <a:pt x="658052" y="614680"/>
                    <a:pt x="673292" y="626110"/>
                  </a:cubicBezTo>
                  <a:cubicBezTo>
                    <a:pt x="687262" y="635000"/>
                    <a:pt x="697422" y="651510"/>
                    <a:pt x="699962" y="666750"/>
                  </a:cubicBezTo>
                  <a:cubicBezTo>
                    <a:pt x="702502" y="687070"/>
                    <a:pt x="693612" y="720090"/>
                    <a:pt x="680912" y="736600"/>
                  </a:cubicBezTo>
                  <a:cubicBezTo>
                    <a:pt x="672022" y="749300"/>
                    <a:pt x="655512" y="758190"/>
                    <a:pt x="639002" y="759460"/>
                  </a:cubicBezTo>
                  <a:cubicBezTo>
                    <a:pt x="618682" y="762000"/>
                    <a:pt x="599632" y="755650"/>
                    <a:pt x="570422" y="737870"/>
                  </a:cubicBezTo>
                  <a:cubicBezTo>
                    <a:pt x="486602" y="685800"/>
                    <a:pt x="250382" y="425450"/>
                    <a:pt x="151322" y="308610"/>
                  </a:cubicBezTo>
                  <a:cubicBezTo>
                    <a:pt x="90362" y="236220"/>
                    <a:pt x="35752" y="166370"/>
                    <a:pt x="14162" y="121920"/>
                  </a:cubicBezTo>
                  <a:cubicBezTo>
                    <a:pt x="4002" y="100330"/>
                    <a:pt x="-1078" y="86360"/>
                    <a:pt x="192" y="69850"/>
                  </a:cubicBezTo>
                  <a:cubicBezTo>
                    <a:pt x="1462" y="52070"/>
                    <a:pt x="11622" y="31750"/>
                    <a:pt x="24322" y="20320"/>
                  </a:cubicBezTo>
                  <a:cubicBezTo>
                    <a:pt x="35752" y="8890"/>
                    <a:pt x="56072" y="0"/>
                    <a:pt x="73852" y="0"/>
                  </a:cubicBezTo>
                  <a:cubicBezTo>
                    <a:pt x="94172" y="1270"/>
                    <a:pt x="137352" y="31750"/>
                    <a:pt x="137352" y="317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1" id="671"/>
          <p:cNvGrpSpPr/>
          <p:nvPr/>
        </p:nvGrpSpPr>
        <p:grpSpPr>
          <a:xfrm rot="0">
            <a:off x="16054388" y="4263390"/>
            <a:ext cx="703898" cy="936307"/>
            <a:chOff x="0" y="0"/>
            <a:chExt cx="938530" cy="1248410"/>
          </a:xfrm>
        </p:grpSpPr>
        <p:sp>
          <p:nvSpPr>
            <p:cNvPr name="Freeform 672" id="672"/>
            <p:cNvSpPr/>
            <p:nvPr/>
          </p:nvSpPr>
          <p:spPr>
            <a:xfrm flipH="false" flipV="false" rot="0">
              <a:off x="45991" y="48775"/>
              <a:ext cx="840469" cy="1149030"/>
            </a:xfrm>
            <a:custGeom>
              <a:avLst/>
              <a:gdLst/>
              <a:ahLst/>
              <a:cxnLst/>
              <a:rect r="r" b="b" t="t" l="l"/>
              <a:pathLst>
                <a:path h="1149030" w="840469">
                  <a:moveTo>
                    <a:pt x="139429" y="32505"/>
                  </a:moveTo>
                  <a:cubicBezTo>
                    <a:pt x="845549" y="1075175"/>
                    <a:pt x="841739" y="1085335"/>
                    <a:pt x="836659" y="1099305"/>
                  </a:cubicBezTo>
                  <a:cubicBezTo>
                    <a:pt x="830309" y="1113275"/>
                    <a:pt x="818879" y="1128515"/>
                    <a:pt x="804909" y="1137405"/>
                  </a:cubicBezTo>
                  <a:cubicBezTo>
                    <a:pt x="792209" y="1145025"/>
                    <a:pt x="773159" y="1150105"/>
                    <a:pt x="757919" y="1148835"/>
                  </a:cubicBezTo>
                  <a:cubicBezTo>
                    <a:pt x="742679" y="1146295"/>
                    <a:pt x="724899" y="1141215"/>
                    <a:pt x="713469" y="1128515"/>
                  </a:cubicBezTo>
                  <a:cubicBezTo>
                    <a:pt x="699499" y="1114545"/>
                    <a:pt x="688069" y="1081525"/>
                    <a:pt x="689339" y="1061205"/>
                  </a:cubicBezTo>
                  <a:cubicBezTo>
                    <a:pt x="690609" y="1044695"/>
                    <a:pt x="700769" y="1029455"/>
                    <a:pt x="710929" y="1018025"/>
                  </a:cubicBezTo>
                  <a:cubicBezTo>
                    <a:pt x="722359" y="1007865"/>
                    <a:pt x="738869" y="997705"/>
                    <a:pt x="755379" y="996435"/>
                  </a:cubicBezTo>
                  <a:cubicBezTo>
                    <a:pt x="774429" y="996435"/>
                    <a:pt x="807449" y="1007865"/>
                    <a:pt x="821419" y="1021835"/>
                  </a:cubicBezTo>
                  <a:cubicBezTo>
                    <a:pt x="834119" y="1033265"/>
                    <a:pt x="840469" y="1051045"/>
                    <a:pt x="840469" y="1066285"/>
                  </a:cubicBezTo>
                  <a:cubicBezTo>
                    <a:pt x="840469" y="1086605"/>
                    <a:pt x="826499" y="1118355"/>
                    <a:pt x="812529" y="1132325"/>
                  </a:cubicBezTo>
                  <a:cubicBezTo>
                    <a:pt x="799829" y="1143755"/>
                    <a:pt x="782049" y="1148835"/>
                    <a:pt x="765539" y="1148835"/>
                  </a:cubicBezTo>
                  <a:cubicBezTo>
                    <a:pt x="750299" y="1148835"/>
                    <a:pt x="740139" y="1148835"/>
                    <a:pt x="719819" y="1133595"/>
                  </a:cubicBezTo>
                  <a:cubicBezTo>
                    <a:pt x="643619" y="1078985"/>
                    <a:pt x="425179" y="728465"/>
                    <a:pt x="298179" y="544315"/>
                  </a:cubicBezTo>
                  <a:cubicBezTo>
                    <a:pt x="190229" y="386835"/>
                    <a:pt x="27669" y="179825"/>
                    <a:pt x="4809" y="102355"/>
                  </a:cubicBezTo>
                  <a:cubicBezTo>
                    <a:pt x="-2811" y="76955"/>
                    <a:pt x="-271" y="62985"/>
                    <a:pt x="4809" y="47745"/>
                  </a:cubicBezTo>
                  <a:cubicBezTo>
                    <a:pt x="11159" y="32505"/>
                    <a:pt x="26399" y="15995"/>
                    <a:pt x="41639" y="8375"/>
                  </a:cubicBezTo>
                  <a:cubicBezTo>
                    <a:pt x="56879" y="-515"/>
                    <a:pt x="79739" y="-1785"/>
                    <a:pt x="94979" y="2025"/>
                  </a:cubicBezTo>
                  <a:cubicBezTo>
                    <a:pt x="111489" y="5835"/>
                    <a:pt x="139429" y="32505"/>
                    <a:pt x="139429" y="3250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3" id="673"/>
          <p:cNvGrpSpPr/>
          <p:nvPr/>
        </p:nvGrpSpPr>
        <p:grpSpPr>
          <a:xfrm rot="0">
            <a:off x="16069627" y="4286250"/>
            <a:ext cx="664845" cy="1466850"/>
            <a:chOff x="0" y="0"/>
            <a:chExt cx="886460" cy="1955800"/>
          </a:xfrm>
        </p:grpSpPr>
        <p:sp>
          <p:nvSpPr>
            <p:cNvPr name="Freeform 674" id="674"/>
            <p:cNvSpPr/>
            <p:nvPr/>
          </p:nvSpPr>
          <p:spPr>
            <a:xfrm flipH="false" flipV="false" rot="0">
              <a:off x="48157" y="47665"/>
              <a:ext cx="786466" cy="1859832"/>
            </a:xfrm>
            <a:custGeom>
              <a:avLst/>
              <a:gdLst/>
              <a:ahLst/>
              <a:cxnLst/>
              <a:rect r="r" b="b" t="t" l="l"/>
              <a:pathLst>
                <a:path h="1859832" w="786466">
                  <a:moveTo>
                    <a:pt x="142343" y="38695"/>
                  </a:moveTo>
                  <a:cubicBezTo>
                    <a:pt x="452223" y="625435"/>
                    <a:pt x="500483" y="810855"/>
                    <a:pt x="562713" y="1008975"/>
                  </a:cubicBezTo>
                  <a:cubicBezTo>
                    <a:pt x="636373" y="1240115"/>
                    <a:pt x="781153" y="1643975"/>
                    <a:pt x="786233" y="1762085"/>
                  </a:cubicBezTo>
                  <a:cubicBezTo>
                    <a:pt x="787503" y="1797645"/>
                    <a:pt x="783693" y="1815425"/>
                    <a:pt x="772263" y="1831935"/>
                  </a:cubicBezTo>
                  <a:cubicBezTo>
                    <a:pt x="762103" y="1844635"/>
                    <a:pt x="745593" y="1853525"/>
                    <a:pt x="730353" y="1857335"/>
                  </a:cubicBezTo>
                  <a:cubicBezTo>
                    <a:pt x="715113" y="1861145"/>
                    <a:pt x="696063" y="1858605"/>
                    <a:pt x="682093" y="1853525"/>
                  </a:cubicBezTo>
                  <a:cubicBezTo>
                    <a:pt x="668123" y="1847175"/>
                    <a:pt x="654153" y="1833205"/>
                    <a:pt x="646533" y="1820505"/>
                  </a:cubicBezTo>
                  <a:cubicBezTo>
                    <a:pt x="638913" y="1806535"/>
                    <a:pt x="633833" y="1787485"/>
                    <a:pt x="637643" y="1772245"/>
                  </a:cubicBezTo>
                  <a:cubicBezTo>
                    <a:pt x="641453" y="1753195"/>
                    <a:pt x="660503" y="1723985"/>
                    <a:pt x="679553" y="1715095"/>
                  </a:cubicBezTo>
                  <a:cubicBezTo>
                    <a:pt x="698603" y="1704935"/>
                    <a:pt x="732893" y="1708745"/>
                    <a:pt x="750673" y="1717635"/>
                  </a:cubicBezTo>
                  <a:cubicBezTo>
                    <a:pt x="765913" y="1723985"/>
                    <a:pt x="778613" y="1737955"/>
                    <a:pt x="783693" y="1754465"/>
                  </a:cubicBezTo>
                  <a:cubicBezTo>
                    <a:pt x="788773" y="1772245"/>
                    <a:pt x="786233" y="1807805"/>
                    <a:pt x="777343" y="1824315"/>
                  </a:cubicBezTo>
                  <a:cubicBezTo>
                    <a:pt x="768453" y="1839555"/>
                    <a:pt x="753213" y="1849715"/>
                    <a:pt x="737973" y="1854795"/>
                  </a:cubicBezTo>
                  <a:cubicBezTo>
                    <a:pt x="724003" y="1859875"/>
                    <a:pt x="704953" y="1862415"/>
                    <a:pt x="689713" y="1856065"/>
                  </a:cubicBezTo>
                  <a:cubicBezTo>
                    <a:pt x="671933" y="1848445"/>
                    <a:pt x="657963" y="1835745"/>
                    <a:pt x="640183" y="1805265"/>
                  </a:cubicBezTo>
                  <a:cubicBezTo>
                    <a:pt x="580493" y="1703665"/>
                    <a:pt x="489053" y="1284565"/>
                    <a:pt x="417933" y="1057235"/>
                  </a:cubicBezTo>
                  <a:cubicBezTo>
                    <a:pt x="358243" y="866735"/>
                    <a:pt x="316333" y="695285"/>
                    <a:pt x="243943" y="530185"/>
                  </a:cubicBezTo>
                  <a:cubicBezTo>
                    <a:pt x="175363" y="375245"/>
                    <a:pt x="19153" y="173315"/>
                    <a:pt x="2643" y="95845"/>
                  </a:cubicBezTo>
                  <a:cubicBezTo>
                    <a:pt x="-2437" y="70445"/>
                    <a:pt x="103" y="57745"/>
                    <a:pt x="7723" y="42505"/>
                  </a:cubicBezTo>
                  <a:cubicBezTo>
                    <a:pt x="15343" y="27265"/>
                    <a:pt x="30583" y="12025"/>
                    <a:pt x="47093" y="5675"/>
                  </a:cubicBezTo>
                  <a:cubicBezTo>
                    <a:pt x="62333" y="-675"/>
                    <a:pt x="85193" y="-1945"/>
                    <a:pt x="100433" y="3135"/>
                  </a:cubicBezTo>
                  <a:cubicBezTo>
                    <a:pt x="116943" y="9485"/>
                    <a:pt x="142343" y="38695"/>
                    <a:pt x="142343" y="3869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5" id="675"/>
          <p:cNvGrpSpPr/>
          <p:nvPr/>
        </p:nvGrpSpPr>
        <p:grpSpPr>
          <a:xfrm rot="0">
            <a:off x="16127730" y="5778818"/>
            <a:ext cx="696278" cy="196215"/>
            <a:chOff x="0" y="0"/>
            <a:chExt cx="928370" cy="261620"/>
          </a:xfrm>
        </p:grpSpPr>
        <p:sp>
          <p:nvSpPr>
            <p:cNvPr name="Freeform 676" id="676"/>
            <p:cNvSpPr/>
            <p:nvPr/>
          </p:nvSpPr>
          <p:spPr>
            <a:xfrm flipH="false" flipV="false" rot="0">
              <a:off x="50608" y="50800"/>
              <a:ext cx="827124" cy="175117"/>
            </a:xfrm>
            <a:custGeom>
              <a:avLst/>
              <a:gdLst/>
              <a:ahLst/>
              <a:cxnLst/>
              <a:rect r="r" b="b" t="t" l="l"/>
              <a:pathLst>
                <a:path h="175117" w="827124">
                  <a:moveTo>
                    <a:pt x="76392" y="0"/>
                  </a:moveTo>
                  <a:cubicBezTo>
                    <a:pt x="805372" y="25400"/>
                    <a:pt x="816802" y="45720"/>
                    <a:pt x="824422" y="63500"/>
                  </a:cubicBezTo>
                  <a:cubicBezTo>
                    <a:pt x="829502" y="78740"/>
                    <a:pt x="826962" y="97790"/>
                    <a:pt x="820612" y="113030"/>
                  </a:cubicBezTo>
                  <a:cubicBezTo>
                    <a:pt x="814262" y="127000"/>
                    <a:pt x="801562" y="140970"/>
                    <a:pt x="788862" y="148590"/>
                  </a:cubicBezTo>
                  <a:cubicBezTo>
                    <a:pt x="774892" y="156210"/>
                    <a:pt x="757112" y="162560"/>
                    <a:pt x="740602" y="158750"/>
                  </a:cubicBezTo>
                  <a:cubicBezTo>
                    <a:pt x="721552" y="154940"/>
                    <a:pt x="692342" y="134620"/>
                    <a:pt x="682182" y="118110"/>
                  </a:cubicBezTo>
                  <a:cubicBezTo>
                    <a:pt x="673292" y="104140"/>
                    <a:pt x="672022" y="85090"/>
                    <a:pt x="675832" y="69850"/>
                  </a:cubicBezTo>
                  <a:cubicBezTo>
                    <a:pt x="678372" y="54610"/>
                    <a:pt x="685992" y="36830"/>
                    <a:pt x="698692" y="26670"/>
                  </a:cubicBezTo>
                  <a:cubicBezTo>
                    <a:pt x="713932" y="15240"/>
                    <a:pt x="748222" y="6350"/>
                    <a:pt x="767272" y="8890"/>
                  </a:cubicBezTo>
                  <a:cubicBezTo>
                    <a:pt x="783782" y="11430"/>
                    <a:pt x="799022" y="22860"/>
                    <a:pt x="809182" y="34290"/>
                  </a:cubicBezTo>
                  <a:cubicBezTo>
                    <a:pt x="819342" y="46990"/>
                    <a:pt x="825692" y="64770"/>
                    <a:pt x="826962" y="80010"/>
                  </a:cubicBezTo>
                  <a:cubicBezTo>
                    <a:pt x="826962" y="95250"/>
                    <a:pt x="823152" y="114300"/>
                    <a:pt x="812992" y="127000"/>
                  </a:cubicBezTo>
                  <a:cubicBezTo>
                    <a:pt x="800292" y="142240"/>
                    <a:pt x="782512" y="151130"/>
                    <a:pt x="749492" y="158750"/>
                  </a:cubicBezTo>
                  <a:cubicBezTo>
                    <a:pt x="642812" y="184150"/>
                    <a:pt x="150052" y="179070"/>
                    <a:pt x="58612" y="149860"/>
                  </a:cubicBezTo>
                  <a:cubicBezTo>
                    <a:pt x="31942" y="142240"/>
                    <a:pt x="23052" y="133350"/>
                    <a:pt x="14162" y="119380"/>
                  </a:cubicBezTo>
                  <a:cubicBezTo>
                    <a:pt x="4002" y="105410"/>
                    <a:pt x="-1078" y="83820"/>
                    <a:pt x="192" y="66040"/>
                  </a:cubicBezTo>
                  <a:cubicBezTo>
                    <a:pt x="2732" y="49530"/>
                    <a:pt x="12892" y="30480"/>
                    <a:pt x="25592" y="19050"/>
                  </a:cubicBezTo>
                  <a:cubicBezTo>
                    <a:pt x="38292" y="7620"/>
                    <a:pt x="76392" y="0"/>
                    <a:pt x="76392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7" id="677"/>
          <p:cNvGrpSpPr/>
          <p:nvPr/>
        </p:nvGrpSpPr>
        <p:grpSpPr>
          <a:xfrm rot="0">
            <a:off x="16226790" y="5789295"/>
            <a:ext cx="646748" cy="190500"/>
            <a:chOff x="0" y="0"/>
            <a:chExt cx="862330" cy="254000"/>
          </a:xfrm>
        </p:grpSpPr>
        <p:sp>
          <p:nvSpPr>
            <p:cNvPr name="Freeform 678" id="678"/>
            <p:cNvSpPr/>
            <p:nvPr/>
          </p:nvSpPr>
          <p:spPr>
            <a:xfrm flipH="false" flipV="false" rot="0">
              <a:off x="50564" y="50800"/>
              <a:ext cx="760343" cy="167772"/>
            </a:xfrm>
            <a:custGeom>
              <a:avLst/>
              <a:gdLst/>
              <a:ahLst/>
              <a:cxnLst/>
              <a:rect r="r" b="b" t="t" l="l"/>
              <a:pathLst>
                <a:path h="167772" w="760343">
                  <a:moveTo>
                    <a:pt x="76436" y="0"/>
                  </a:moveTo>
                  <a:cubicBezTo>
                    <a:pt x="731756" y="12700"/>
                    <a:pt x="739376" y="19050"/>
                    <a:pt x="746996" y="34290"/>
                  </a:cubicBezTo>
                  <a:cubicBezTo>
                    <a:pt x="757156" y="50800"/>
                    <a:pt x="760966" y="86360"/>
                    <a:pt x="754616" y="104140"/>
                  </a:cubicBezTo>
                  <a:cubicBezTo>
                    <a:pt x="749536" y="120650"/>
                    <a:pt x="736836" y="133350"/>
                    <a:pt x="722866" y="142240"/>
                  </a:cubicBezTo>
                  <a:cubicBezTo>
                    <a:pt x="710166" y="149860"/>
                    <a:pt x="691116" y="153670"/>
                    <a:pt x="675876" y="152400"/>
                  </a:cubicBezTo>
                  <a:cubicBezTo>
                    <a:pt x="660636" y="151130"/>
                    <a:pt x="642856" y="142240"/>
                    <a:pt x="631426" y="132080"/>
                  </a:cubicBezTo>
                  <a:cubicBezTo>
                    <a:pt x="619996" y="120650"/>
                    <a:pt x="609836" y="105410"/>
                    <a:pt x="608566" y="88900"/>
                  </a:cubicBezTo>
                  <a:cubicBezTo>
                    <a:pt x="607296" y="68580"/>
                    <a:pt x="618726" y="35560"/>
                    <a:pt x="631426" y="21590"/>
                  </a:cubicBezTo>
                  <a:cubicBezTo>
                    <a:pt x="642856" y="8890"/>
                    <a:pt x="660636" y="2540"/>
                    <a:pt x="675876" y="1270"/>
                  </a:cubicBezTo>
                  <a:cubicBezTo>
                    <a:pt x="691116" y="-1270"/>
                    <a:pt x="710166" y="1270"/>
                    <a:pt x="722866" y="11430"/>
                  </a:cubicBezTo>
                  <a:cubicBezTo>
                    <a:pt x="739376" y="22860"/>
                    <a:pt x="757156" y="53340"/>
                    <a:pt x="759696" y="72390"/>
                  </a:cubicBezTo>
                  <a:cubicBezTo>
                    <a:pt x="762236" y="88900"/>
                    <a:pt x="757156" y="106680"/>
                    <a:pt x="746996" y="119380"/>
                  </a:cubicBezTo>
                  <a:cubicBezTo>
                    <a:pt x="734296" y="134620"/>
                    <a:pt x="717786" y="144780"/>
                    <a:pt x="683496" y="152400"/>
                  </a:cubicBezTo>
                  <a:cubicBezTo>
                    <a:pt x="586976" y="176530"/>
                    <a:pt x="166606" y="168910"/>
                    <a:pt x="76436" y="152400"/>
                  </a:cubicBezTo>
                  <a:cubicBezTo>
                    <a:pt x="49766" y="147320"/>
                    <a:pt x="38336" y="144780"/>
                    <a:pt x="25636" y="133350"/>
                  </a:cubicBezTo>
                  <a:cubicBezTo>
                    <a:pt x="12936" y="121920"/>
                    <a:pt x="2776" y="102870"/>
                    <a:pt x="236" y="85090"/>
                  </a:cubicBezTo>
                  <a:cubicBezTo>
                    <a:pt x="-1034" y="68580"/>
                    <a:pt x="2776" y="46990"/>
                    <a:pt x="12936" y="33020"/>
                  </a:cubicBezTo>
                  <a:cubicBezTo>
                    <a:pt x="25636" y="17780"/>
                    <a:pt x="76436" y="0"/>
                    <a:pt x="76436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9" id="679"/>
          <p:cNvGrpSpPr/>
          <p:nvPr/>
        </p:nvGrpSpPr>
        <p:grpSpPr>
          <a:xfrm rot="0">
            <a:off x="16326802" y="5751195"/>
            <a:ext cx="502920" cy="212408"/>
            <a:chOff x="0" y="0"/>
            <a:chExt cx="670560" cy="283210"/>
          </a:xfrm>
        </p:grpSpPr>
        <p:sp>
          <p:nvSpPr>
            <p:cNvPr name="Freeform 680" id="680"/>
            <p:cNvSpPr/>
            <p:nvPr/>
          </p:nvSpPr>
          <p:spPr>
            <a:xfrm flipH="false" flipV="false" rot="0">
              <a:off x="50367" y="50881"/>
              <a:ext cx="568783" cy="183484"/>
            </a:xfrm>
            <a:custGeom>
              <a:avLst/>
              <a:gdLst/>
              <a:ahLst/>
              <a:cxnLst/>
              <a:rect r="r" b="b" t="t" l="l"/>
              <a:pathLst>
                <a:path h="183484" w="568783">
                  <a:moveTo>
                    <a:pt x="69013" y="29129"/>
                  </a:moveTo>
                  <a:cubicBezTo>
                    <a:pt x="510973" y="2459"/>
                    <a:pt x="521133" y="2459"/>
                    <a:pt x="533833" y="12619"/>
                  </a:cubicBezTo>
                  <a:cubicBezTo>
                    <a:pt x="549073" y="24049"/>
                    <a:pt x="568123" y="53259"/>
                    <a:pt x="568123" y="74849"/>
                  </a:cubicBezTo>
                  <a:cubicBezTo>
                    <a:pt x="569393" y="95169"/>
                    <a:pt x="551613" y="125649"/>
                    <a:pt x="536373" y="138349"/>
                  </a:cubicBezTo>
                  <a:cubicBezTo>
                    <a:pt x="523673" y="148509"/>
                    <a:pt x="504623" y="152319"/>
                    <a:pt x="489383" y="152319"/>
                  </a:cubicBezTo>
                  <a:cubicBezTo>
                    <a:pt x="474143" y="151049"/>
                    <a:pt x="455093" y="145969"/>
                    <a:pt x="443663" y="134539"/>
                  </a:cubicBezTo>
                  <a:cubicBezTo>
                    <a:pt x="429693" y="120569"/>
                    <a:pt x="415723" y="88819"/>
                    <a:pt x="416993" y="68499"/>
                  </a:cubicBezTo>
                  <a:cubicBezTo>
                    <a:pt x="416993" y="51989"/>
                    <a:pt x="425883" y="35479"/>
                    <a:pt x="436043" y="24049"/>
                  </a:cubicBezTo>
                  <a:cubicBezTo>
                    <a:pt x="446203" y="12619"/>
                    <a:pt x="463983" y="3729"/>
                    <a:pt x="479223" y="1189"/>
                  </a:cubicBezTo>
                  <a:cubicBezTo>
                    <a:pt x="494463" y="-1351"/>
                    <a:pt x="513513" y="-81"/>
                    <a:pt x="527483" y="7539"/>
                  </a:cubicBezTo>
                  <a:cubicBezTo>
                    <a:pt x="543993" y="18969"/>
                    <a:pt x="564313" y="46909"/>
                    <a:pt x="568123" y="65959"/>
                  </a:cubicBezTo>
                  <a:cubicBezTo>
                    <a:pt x="570663" y="82469"/>
                    <a:pt x="565583" y="101519"/>
                    <a:pt x="557963" y="114219"/>
                  </a:cubicBezTo>
                  <a:cubicBezTo>
                    <a:pt x="550343" y="126919"/>
                    <a:pt x="542723" y="137079"/>
                    <a:pt x="521133" y="145969"/>
                  </a:cubicBezTo>
                  <a:cubicBezTo>
                    <a:pt x="457633" y="173909"/>
                    <a:pt x="155373" y="189149"/>
                    <a:pt x="80443" y="181529"/>
                  </a:cubicBezTo>
                  <a:cubicBezTo>
                    <a:pt x="53773" y="178989"/>
                    <a:pt x="42343" y="176449"/>
                    <a:pt x="28373" y="166289"/>
                  </a:cubicBezTo>
                  <a:cubicBezTo>
                    <a:pt x="15673" y="154859"/>
                    <a:pt x="2973" y="137079"/>
                    <a:pt x="433" y="119299"/>
                  </a:cubicBezTo>
                  <a:cubicBezTo>
                    <a:pt x="-2107" y="100249"/>
                    <a:pt x="6783" y="67229"/>
                    <a:pt x="20753" y="51989"/>
                  </a:cubicBezTo>
                  <a:cubicBezTo>
                    <a:pt x="32183" y="39289"/>
                    <a:pt x="69013" y="29129"/>
                    <a:pt x="69013" y="2912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1" id="681"/>
          <p:cNvGrpSpPr/>
          <p:nvPr/>
        </p:nvGrpSpPr>
        <p:grpSpPr>
          <a:xfrm rot="0">
            <a:off x="16314420" y="5685472"/>
            <a:ext cx="475297" cy="249555"/>
            <a:chOff x="0" y="0"/>
            <a:chExt cx="633730" cy="332740"/>
          </a:xfrm>
        </p:grpSpPr>
        <p:sp>
          <p:nvSpPr>
            <p:cNvPr name="Freeform 682" id="682"/>
            <p:cNvSpPr/>
            <p:nvPr/>
          </p:nvSpPr>
          <p:spPr>
            <a:xfrm flipH="false" flipV="false" rot="0">
              <a:off x="50308" y="50311"/>
              <a:ext cx="534121" cy="231680"/>
            </a:xfrm>
            <a:custGeom>
              <a:avLst/>
              <a:gdLst/>
              <a:ahLst/>
              <a:cxnLst/>
              <a:rect r="r" b="b" t="t" l="l"/>
              <a:pathLst>
                <a:path h="231680" w="534121">
                  <a:moveTo>
                    <a:pt x="61452" y="81769"/>
                  </a:moveTo>
                  <a:cubicBezTo>
                    <a:pt x="489442" y="3029"/>
                    <a:pt x="499602" y="10649"/>
                    <a:pt x="511032" y="20809"/>
                  </a:cubicBezTo>
                  <a:cubicBezTo>
                    <a:pt x="521192" y="32239"/>
                    <a:pt x="531352" y="48749"/>
                    <a:pt x="532622" y="63989"/>
                  </a:cubicBezTo>
                  <a:cubicBezTo>
                    <a:pt x="533892" y="84309"/>
                    <a:pt x="522462" y="117329"/>
                    <a:pt x="509762" y="132569"/>
                  </a:cubicBezTo>
                  <a:cubicBezTo>
                    <a:pt x="498332" y="143999"/>
                    <a:pt x="481822" y="151619"/>
                    <a:pt x="465312" y="151619"/>
                  </a:cubicBezTo>
                  <a:cubicBezTo>
                    <a:pt x="444992" y="152889"/>
                    <a:pt x="413242" y="138919"/>
                    <a:pt x="399272" y="124949"/>
                  </a:cubicBezTo>
                  <a:cubicBezTo>
                    <a:pt x="387842" y="113519"/>
                    <a:pt x="382762" y="94469"/>
                    <a:pt x="381492" y="79229"/>
                  </a:cubicBezTo>
                  <a:cubicBezTo>
                    <a:pt x="380222" y="63989"/>
                    <a:pt x="386572" y="46209"/>
                    <a:pt x="395462" y="33509"/>
                  </a:cubicBezTo>
                  <a:cubicBezTo>
                    <a:pt x="403082" y="20809"/>
                    <a:pt x="419592" y="8109"/>
                    <a:pt x="433562" y="4299"/>
                  </a:cubicBezTo>
                  <a:cubicBezTo>
                    <a:pt x="448802" y="-781"/>
                    <a:pt x="467852" y="-2051"/>
                    <a:pt x="483092" y="4299"/>
                  </a:cubicBezTo>
                  <a:cubicBezTo>
                    <a:pt x="500872" y="11919"/>
                    <a:pt x="525002" y="37319"/>
                    <a:pt x="531352" y="56369"/>
                  </a:cubicBezTo>
                  <a:cubicBezTo>
                    <a:pt x="536432" y="71609"/>
                    <a:pt x="533892" y="90659"/>
                    <a:pt x="528812" y="104629"/>
                  </a:cubicBezTo>
                  <a:cubicBezTo>
                    <a:pt x="522462" y="118599"/>
                    <a:pt x="516112" y="130029"/>
                    <a:pt x="495792" y="141459"/>
                  </a:cubicBezTo>
                  <a:cubicBezTo>
                    <a:pt x="438642" y="175749"/>
                    <a:pt x="164322" y="229089"/>
                    <a:pt x="93202" y="231629"/>
                  </a:cubicBezTo>
                  <a:cubicBezTo>
                    <a:pt x="66532" y="231629"/>
                    <a:pt x="53832" y="232899"/>
                    <a:pt x="38592" y="222739"/>
                  </a:cubicBezTo>
                  <a:cubicBezTo>
                    <a:pt x="22082" y="212579"/>
                    <a:pt x="4302" y="183369"/>
                    <a:pt x="492" y="163049"/>
                  </a:cubicBezTo>
                  <a:cubicBezTo>
                    <a:pt x="-2048" y="146539"/>
                    <a:pt x="5572" y="124949"/>
                    <a:pt x="15732" y="110979"/>
                  </a:cubicBezTo>
                  <a:cubicBezTo>
                    <a:pt x="25892" y="98279"/>
                    <a:pt x="61452" y="81769"/>
                    <a:pt x="61452" y="8176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3" id="683"/>
          <p:cNvGrpSpPr/>
          <p:nvPr/>
        </p:nvGrpSpPr>
        <p:grpSpPr>
          <a:xfrm rot="0">
            <a:off x="16331565" y="5779770"/>
            <a:ext cx="188595" cy="184785"/>
            <a:chOff x="0" y="0"/>
            <a:chExt cx="251460" cy="246380"/>
          </a:xfrm>
        </p:grpSpPr>
        <p:sp>
          <p:nvSpPr>
            <p:cNvPr name="Freeform 684" id="684"/>
            <p:cNvSpPr/>
            <p:nvPr/>
          </p:nvSpPr>
          <p:spPr>
            <a:xfrm flipH="false" flipV="false" rot="0">
              <a:off x="50604" y="50746"/>
              <a:ext cx="148786" cy="147163"/>
            </a:xfrm>
            <a:custGeom>
              <a:avLst/>
              <a:gdLst/>
              <a:ahLst/>
              <a:cxnLst/>
              <a:rect r="r" b="b" t="t" l="l"/>
              <a:pathLst>
                <a:path h="147163" w="148786">
                  <a:moveTo>
                    <a:pt x="148786" y="52124"/>
                  </a:moveTo>
                  <a:cubicBezTo>
                    <a:pt x="128466" y="133404"/>
                    <a:pt x="119576" y="139754"/>
                    <a:pt x="106876" y="143564"/>
                  </a:cubicBezTo>
                  <a:cubicBezTo>
                    <a:pt x="89096" y="149914"/>
                    <a:pt x="53536" y="147374"/>
                    <a:pt x="35756" y="139754"/>
                  </a:cubicBezTo>
                  <a:cubicBezTo>
                    <a:pt x="24326" y="134674"/>
                    <a:pt x="16706" y="124514"/>
                    <a:pt x="10356" y="114354"/>
                  </a:cubicBezTo>
                  <a:cubicBezTo>
                    <a:pt x="4006" y="104194"/>
                    <a:pt x="-1074" y="92764"/>
                    <a:pt x="196" y="78794"/>
                  </a:cubicBezTo>
                  <a:cubicBezTo>
                    <a:pt x="196" y="61014"/>
                    <a:pt x="15436" y="27994"/>
                    <a:pt x="28136" y="14024"/>
                  </a:cubicBezTo>
                  <a:cubicBezTo>
                    <a:pt x="38296" y="5134"/>
                    <a:pt x="48456" y="54"/>
                    <a:pt x="62426" y="54"/>
                  </a:cubicBezTo>
                  <a:cubicBezTo>
                    <a:pt x="80206" y="-1216"/>
                    <a:pt x="129736" y="20374"/>
                    <a:pt x="129736" y="2037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5" id="685"/>
          <p:cNvGrpSpPr/>
          <p:nvPr/>
        </p:nvGrpSpPr>
        <p:grpSpPr>
          <a:xfrm rot="0">
            <a:off x="16358235" y="5097780"/>
            <a:ext cx="308610" cy="618172"/>
            <a:chOff x="0" y="0"/>
            <a:chExt cx="411480" cy="824230"/>
          </a:xfrm>
        </p:grpSpPr>
        <p:sp>
          <p:nvSpPr>
            <p:cNvPr name="Freeform 686" id="686"/>
            <p:cNvSpPr/>
            <p:nvPr/>
          </p:nvSpPr>
          <p:spPr>
            <a:xfrm flipH="false" flipV="false" rot="0">
              <a:off x="50518" y="49504"/>
              <a:ext cx="311821" cy="724561"/>
            </a:xfrm>
            <a:custGeom>
              <a:avLst/>
              <a:gdLst/>
              <a:ahLst/>
              <a:cxnLst/>
              <a:rect r="r" b="b" t="t" l="l"/>
              <a:pathLst>
                <a:path h="724561" w="311821">
                  <a:moveTo>
                    <a:pt x="310162" y="100356"/>
                  </a:moveTo>
                  <a:cubicBezTo>
                    <a:pt x="206022" y="429286"/>
                    <a:pt x="183162" y="604546"/>
                    <a:pt x="150142" y="666776"/>
                  </a:cubicBezTo>
                  <a:cubicBezTo>
                    <a:pt x="136172" y="694716"/>
                    <a:pt x="120932" y="711226"/>
                    <a:pt x="103152" y="720116"/>
                  </a:cubicBezTo>
                  <a:cubicBezTo>
                    <a:pt x="87912" y="726466"/>
                    <a:pt x="68862" y="725196"/>
                    <a:pt x="54892" y="721386"/>
                  </a:cubicBezTo>
                  <a:cubicBezTo>
                    <a:pt x="39652" y="716306"/>
                    <a:pt x="23142" y="704876"/>
                    <a:pt x="14252" y="692176"/>
                  </a:cubicBezTo>
                  <a:cubicBezTo>
                    <a:pt x="5362" y="679476"/>
                    <a:pt x="-988" y="661696"/>
                    <a:pt x="282" y="646456"/>
                  </a:cubicBezTo>
                  <a:cubicBezTo>
                    <a:pt x="2822" y="626136"/>
                    <a:pt x="18062" y="595656"/>
                    <a:pt x="35842" y="584226"/>
                  </a:cubicBezTo>
                  <a:cubicBezTo>
                    <a:pt x="53622" y="572796"/>
                    <a:pt x="87912" y="571526"/>
                    <a:pt x="106962" y="577876"/>
                  </a:cubicBezTo>
                  <a:cubicBezTo>
                    <a:pt x="122202" y="582956"/>
                    <a:pt x="136172" y="596926"/>
                    <a:pt x="143792" y="610896"/>
                  </a:cubicBezTo>
                  <a:cubicBezTo>
                    <a:pt x="150142" y="623596"/>
                    <a:pt x="153952" y="642646"/>
                    <a:pt x="152682" y="657886"/>
                  </a:cubicBezTo>
                  <a:cubicBezTo>
                    <a:pt x="150142" y="673126"/>
                    <a:pt x="141252" y="690906"/>
                    <a:pt x="131092" y="702336"/>
                  </a:cubicBezTo>
                  <a:cubicBezTo>
                    <a:pt x="119662" y="712496"/>
                    <a:pt x="103152" y="722656"/>
                    <a:pt x="86642" y="723926"/>
                  </a:cubicBezTo>
                  <a:cubicBezTo>
                    <a:pt x="67592" y="725196"/>
                    <a:pt x="34572" y="712496"/>
                    <a:pt x="19332" y="698526"/>
                  </a:cubicBezTo>
                  <a:cubicBezTo>
                    <a:pt x="7902" y="687096"/>
                    <a:pt x="2822" y="676936"/>
                    <a:pt x="282" y="654076"/>
                  </a:cubicBezTo>
                  <a:cubicBezTo>
                    <a:pt x="-4798" y="590576"/>
                    <a:pt x="59972" y="389916"/>
                    <a:pt x="90452" y="280696"/>
                  </a:cubicBezTo>
                  <a:cubicBezTo>
                    <a:pt x="114582" y="194336"/>
                    <a:pt x="141252" y="96546"/>
                    <a:pt x="165382" y="52096"/>
                  </a:cubicBezTo>
                  <a:cubicBezTo>
                    <a:pt x="176812" y="31776"/>
                    <a:pt x="184432" y="19076"/>
                    <a:pt x="199672" y="10186"/>
                  </a:cubicBezTo>
                  <a:cubicBezTo>
                    <a:pt x="213642" y="2566"/>
                    <a:pt x="235232" y="-2514"/>
                    <a:pt x="253012" y="1296"/>
                  </a:cubicBezTo>
                  <a:cubicBezTo>
                    <a:pt x="272062" y="6376"/>
                    <a:pt x="298732" y="27966"/>
                    <a:pt x="307622" y="45746"/>
                  </a:cubicBezTo>
                  <a:cubicBezTo>
                    <a:pt x="315242" y="62256"/>
                    <a:pt x="310162" y="100356"/>
                    <a:pt x="310162" y="10035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7" id="687"/>
          <p:cNvGrpSpPr/>
          <p:nvPr/>
        </p:nvGrpSpPr>
        <p:grpSpPr>
          <a:xfrm rot="0">
            <a:off x="16403002" y="4977765"/>
            <a:ext cx="222885" cy="750570"/>
            <a:chOff x="0" y="0"/>
            <a:chExt cx="297180" cy="1000760"/>
          </a:xfrm>
        </p:grpSpPr>
        <p:sp>
          <p:nvSpPr>
            <p:cNvPr name="Freeform 688" id="688"/>
            <p:cNvSpPr/>
            <p:nvPr/>
          </p:nvSpPr>
          <p:spPr>
            <a:xfrm flipH="false" flipV="false" rot="0">
              <a:off x="45442" y="49910"/>
              <a:ext cx="200938" cy="898854"/>
            </a:xfrm>
            <a:custGeom>
              <a:avLst/>
              <a:gdLst/>
              <a:ahLst/>
              <a:cxnLst/>
              <a:rect r="r" b="b" t="t" l="l"/>
              <a:pathLst>
                <a:path h="898854" w="200938">
                  <a:moveTo>
                    <a:pt x="200938" y="82170"/>
                  </a:moveTo>
                  <a:cubicBezTo>
                    <a:pt x="151408" y="850520"/>
                    <a:pt x="151408" y="859410"/>
                    <a:pt x="139978" y="870840"/>
                  </a:cubicBezTo>
                  <a:cubicBezTo>
                    <a:pt x="126008" y="884810"/>
                    <a:pt x="94258" y="900050"/>
                    <a:pt x="73938" y="898780"/>
                  </a:cubicBezTo>
                  <a:cubicBezTo>
                    <a:pt x="52348" y="896240"/>
                    <a:pt x="24408" y="875920"/>
                    <a:pt x="14248" y="859410"/>
                  </a:cubicBezTo>
                  <a:cubicBezTo>
                    <a:pt x="5358" y="845440"/>
                    <a:pt x="2818" y="826390"/>
                    <a:pt x="5358" y="811150"/>
                  </a:cubicBezTo>
                  <a:cubicBezTo>
                    <a:pt x="7898" y="795910"/>
                    <a:pt x="16788" y="778130"/>
                    <a:pt x="28218" y="767970"/>
                  </a:cubicBezTo>
                  <a:cubicBezTo>
                    <a:pt x="38378" y="756540"/>
                    <a:pt x="56158" y="748920"/>
                    <a:pt x="71398" y="746380"/>
                  </a:cubicBezTo>
                  <a:cubicBezTo>
                    <a:pt x="86638" y="745110"/>
                    <a:pt x="105688" y="747650"/>
                    <a:pt x="119658" y="756540"/>
                  </a:cubicBezTo>
                  <a:cubicBezTo>
                    <a:pt x="134898" y="767970"/>
                    <a:pt x="155218" y="795910"/>
                    <a:pt x="156488" y="817500"/>
                  </a:cubicBezTo>
                  <a:cubicBezTo>
                    <a:pt x="157758" y="837820"/>
                    <a:pt x="142518" y="869570"/>
                    <a:pt x="127278" y="882270"/>
                  </a:cubicBezTo>
                  <a:cubicBezTo>
                    <a:pt x="115848" y="893700"/>
                    <a:pt x="96798" y="898780"/>
                    <a:pt x="81558" y="898780"/>
                  </a:cubicBezTo>
                  <a:cubicBezTo>
                    <a:pt x="66318" y="898780"/>
                    <a:pt x="47268" y="892430"/>
                    <a:pt x="35838" y="883540"/>
                  </a:cubicBezTo>
                  <a:cubicBezTo>
                    <a:pt x="23138" y="874650"/>
                    <a:pt x="14248" y="867030"/>
                    <a:pt x="7898" y="842900"/>
                  </a:cubicBezTo>
                  <a:cubicBezTo>
                    <a:pt x="-14962" y="765430"/>
                    <a:pt x="18058" y="412370"/>
                    <a:pt x="28218" y="270130"/>
                  </a:cubicBezTo>
                  <a:cubicBezTo>
                    <a:pt x="34568" y="185040"/>
                    <a:pt x="35838" y="111380"/>
                    <a:pt x="48538" y="66930"/>
                  </a:cubicBezTo>
                  <a:cubicBezTo>
                    <a:pt x="54888" y="44070"/>
                    <a:pt x="59968" y="30100"/>
                    <a:pt x="72668" y="18670"/>
                  </a:cubicBezTo>
                  <a:cubicBezTo>
                    <a:pt x="89178" y="5970"/>
                    <a:pt x="122198" y="-2920"/>
                    <a:pt x="141248" y="890"/>
                  </a:cubicBezTo>
                  <a:cubicBezTo>
                    <a:pt x="159028" y="3430"/>
                    <a:pt x="176808" y="16130"/>
                    <a:pt x="186968" y="30100"/>
                  </a:cubicBezTo>
                  <a:cubicBezTo>
                    <a:pt x="195858" y="44070"/>
                    <a:pt x="200938" y="82170"/>
                    <a:pt x="200938" y="8217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9" id="689"/>
          <p:cNvGrpSpPr/>
          <p:nvPr/>
        </p:nvGrpSpPr>
        <p:grpSpPr>
          <a:xfrm rot="0">
            <a:off x="16352520" y="4729162"/>
            <a:ext cx="223838" cy="1008698"/>
            <a:chOff x="0" y="0"/>
            <a:chExt cx="298450" cy="1344930"/>
          </a:xfrm>
        </p:grpSpPr>
        <p:sp>
          <p:nvSpPr>
            <p:cNvPr name="Freeform 690" id="690"/>
            <p:cNvSpPr/>
            <p:nvPr/>
          </p:nvSpPr>
          <p:spPr>
            <a:xfrm flipH="false" flipV="false" rot="0">
              <a:off x="41253" y="50693"/>
              <a:ext cx="206397" cy="1243997"/>
            </a:xfrm>
            <a:custGeom>
              <a:avLst/>
              <a:gdLst/>
              <a:ahLst/>
              <a:cxnLst/>
              <a:rect r="r" b="b" t="t" l="l"/>
              <a:pathLst>
                <a:path h="1243997" w="206397">
                  <a:moveTo>
                    <a:pt x="206397" y="80117"/>
                  </a:moveTo>
                  <a:cubicBezTo>
                    <a:pt x="156867" y="1196447"/>
                    <a:pt x="156867" y="1204067"/>
                    <a:pt x="145437" y="1215497"/>
                  </a:cubicBezTo>
                  <a:cubicBezTo>
                    <a:pt x="131467" y="1229467"/>
                    <a:pt x="100987" y="1245977"/>
                    <a:pt x="79397" y="1243437"/>
                  </a:cubicBezTo>
                  <a:cubicBezTo>
                    <a:pt x="59077" y="1242167"/>
                    <a:pt x="31137" y="1220577"/>
                    <a:pt x="19707" y="1205337"/>
                  </a:cubicBezTo>
                  <a:cubicBezTo>
                    <a:pt x="10817" y="1191367"/>
                    <a:pt x="8277" y="1172317"/>
                    <a:pt x="10817" y="1157077"/>
                  </a:cubicBezTo>
                  <a:cubicBezTo>
                    <a:pt x="13357" y="1141837"/>
                    <a:pt x="22247" y="1124057"/>
                    <a:pt x="32407" y="1113897"/>
                  </a:cubicBezTo>
                  <a:cubicBezTo>
                    <a:pt x="43837" y="1102467"/>
                    <a:pt x="61617" y="1093577"/>
                    <a:pt x="76857" y="1092307"/>
                  </a:cubicBezTo>
                  <a:cubicBezTo>
                    <a:pt x="92097" y="1089767"/>
                    <a:pt x="111147" y="1092307"/>
                    <a:pt x="123847" y="1101197"/>
                  </a:cubicBezTo>
                  <a:cubicBezTo>
                    <a:pt x="140357" y="1112627"/>
                    <a:pt x="159407" y="1143107"/>
                    <a:pt x="161947" y="1162157"/>
                  </a:cubicBezTo>
                  <a:cubicBezTo>
                    <a:pt x="164487" y="1178667"/>
                    <a:pt x="160677" y="1196447"/>
                    <a:pt x="150517" y="1209147"/>
                  </a:cubicBezTo>
                  <a:cubicBezTo>
                    <a:pt x="137817" y="1224387"/>
                    <a:pt x="107337" y="1242167"/>
                    <a:pt x="88287" y="1243437"/>
                  </a:cubicBezTo>
                  <a:cubicBezTo>
                    <a:pt x="71777" y="1245977"/>
                    <a:pt x="53997" y="1239627"/>
                    <a:pt x="41297" y="1229467"/>
                  </a:cubicBezTo>
                  <a:cubicBezTo>
                    <a:pt x="26057" y="1216767"/>
                    <a:pt x="17167" y="1201527"/>
                    <a:pt x="9547" y="1164697"/>
                  </a:cubicBezTo>
                  <a:cubicBezTo>
                    <a:pt x="-19663" y="1023727"/>
                    <a:pt x="24787" y="198227"/>
                    <a:pt x="53997" y="71227"/>
                  </a:cubicBezTo>
                  <a:cubicBezTo>
                    <a:pt x="60347" y="43287"/>
                    <a:pt x="62887" y="34397"/>
                    <a:pt x="75587" y="21697"/>
                  </a:cubicBezTo>
                  <a:cubicBezTo>
                    <a:pt x="90827" y="8997"/>
                    <a:pt x="123847" y="-1163"/>
                    <a:pt x="142897" y="107"/>
                  </a:cubicBezTo>
                  <a:cubicBezTo>
                    <a:pt x="160677" y="2647"/>
                    <a:pt x="179727" y="15347"/>
                    <a:pt x="189887" y="28047"/>
                  </a:cubicBezTo>
                  <a:cubicBezTo>
                    <a:pt x="200047" y="40747"/>
                    <a:pt x="206397" y="80117"/>
                    <a:pt x="206397" y="8011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1" id="691"/>
          <p:cNvGrpSpPr/>
          <p:nvPr/>
        </p:nvGrpSpPr>
        <p:grpSpPr>
          <a:xfrm rot="0">
            <a:off x="16314420" y="4487228"/>
            <a:ext cx="317182" cy="1369695"/>
            <a:chOff x="0" y="0"/>
            <a:chExt cx="422910" cy="1826260"/>
          </a:xfrm>
        </p:grpSpPr>
        <p:sp>
          <p:nvSpPr>
            <p:cNvPr name="Freeform 692" id="692"/>
            <p:cNvSpPr/>
            <p:nvPr/>
          </p:nvSpPr>
          <p:spPr>
            <a:xfrm flipH="false" flipV="false" rot="0">
              <a:off x="50031" y="50639"/>
              <a:ext cx="322241" cy="1724335"/>
            </a:xfrm>
            <a:custGeom>
              <a:avLst/>
              <a:gdLst/>
              <a:ahLst/>
              <a:cxnLst/>
              <a:rect r="r" b="b" t="t" l="l"/>
              <a:pathLst>
                <a:path h="1724335" w="322241">
                  <a:moveTo>
                    <a:pt x="151899" y="61121"/>
                  </a:moveTo>
                  <a:cubicBezTo>
                    <a:pt x="291599" y="773591"/>
                    <a:pt x="301759" y="833281"/>
                    <a:pt x="309379" y="910751"/>
                  </a:cubicBezTo>
                  <a:cubicBezTo>
                    <a:pt x="316999" y="985681"/>
                    <a:pt x="323349" y="1059341"/>
                    <a:pt x="322079" y="1134271"/>
                  </a:cubicBezTo>
                  <a:cubicBezTo>
                    <a:pt x="319539" y="1210471"/>
                    <a:pt x="309379" y="1282861"/>
                    <a:pt x="295409" y="1365411"/>
                  </a:cubicBezTo>
                  <a:cubicBezTo>
                    <a:pt x="280169" y="1463201"/>
                    <a:pt x="267469" y="1632111"/>
                    <a:pt x="231909" y="1685451"/>
                  </a:cubicBezTo>
                  <a:cubicBezTo>
                    <a:pt x="214129" y="1709581"/>
                    <a:pt x="191269" y="1721011"/>
                    <a:pt x="170949" y="1723551"/>
                  </a:cubicBezTo>
                  <a:cubicBezTo>
                    <a:pt x="155709" y="1726091"/>
                    <a:pt x="136659" y="1721011"/>
                    <a:pt x="123959" y="1712121"/>
                  </a:cubicBezTo>
                  <a:cubicBezTo>
                    <a:pt x="111259" y="1704501"/>
                    <a:pt x="98559" y="1689261"/>
                    <a:pt x="93479" y="1674021"/>
                  </a:cubicBezTo>
                  <a:cubicBezTo>
                    <a:pt x="88399" y="1660051"/>
                    <a:pt x="87129" y="1639731"/>
                    <a:pt x="92209" y="1625761"/>
                  </a:cubicBezTo>
                  <a:cubicBezTo>
                    <a:pt x="96019" y="1610521"/>
                    <a:pt x="106179" y="1594011"/>
                    <a:pt x="120149" y="1586391"/>
                  </a:cubicBezTo>
                  <a:cubicBezTo>
                    <a:pt x="137929" y="1576231"/>
                    <a:pt x="170949" y="1568611"/>
                    <a:pt x="191269" y="1576231"/>
                  </a:cubicBezTo>
                  <a:cubicBezTo>
                    <a:pt x="210319" y="1583851"/>
                    <a:pt x="233179" y="1610521"/>
                    <a:pt x="238259" y="1629571"/>
                  </a:cubicBezTo>
                  <a:cubicBezTo>
                    <a:pt x="244609" y="1644811"/>
                    <a:pt x="240799" y="1663861"/>
                    <a:pt x="234449" y="1677831"/>
                  </a:cubicBezTo>
                  <a:cubicBezTo>
                    <a:pt x="229369" y="1691801"/>
                    <a:pt x="215399" y="1707041"/>
                    <a:pt x="202699" y="1714661"/>
                  </a:cubicBezTo>
                  <a:cubicBezTo>
                    <a:pt x="188729" y="1722281"/>
                    <a:pt x="169679" y="1726091"/>
                    <a:pt x="154439" y="1723551"/>
                  </a:cubicBezTo>
                  <a:cubicBezTo>
                    <a:pt x="139199" y="1721011"/>
                    <a:pt x="122689" y="1712121"/>
                    <a:pt x="111259" y="1701961"/>
                  </a:cubicBezTo>
                  <a:cubicBezTo>
                    <a:pt x="99829" y="1690531"/>
                    <a:pt x="93479" y="1681641"/>
                    <a:pt x="89669" y="1658781"/>
                  </a:cubicBezTo>
                  <a:cubicBezTo>
                    <a:pt x="76969" y="1581311"/>
                    <a:pt x="162059" y="1276511"/>
                    <a:pt x="169679" y="1141891"/>
                  </a:cubicBezTo>
                  <a:cubicBezTo>
                    <a:pt x="173489" y="1056801"/>
                    <a:pt x="169679" y="1026321"/>
                    <a:pt x="159519" y="933611"/>
                  </a:cubicBezTo>
                  <a:cubicBezTo>
                    <a:pt x="136659" y="744381"/>
                    <a:pt x="-11931" y="181771"/>
                    <a:pt x="769" y="72551"/>
                  </a:cubicBezTo>
                  <a:cubicBezTo>
                    <a:pt x="4579" y="44611"/>
                    <a:pt x="10929" y="34451"/>
                    <a:pt x="22359" y="23021"/>
                  </a:cubicBezTo>
                  <a:cubicBezTo>
                    <a:pt x="35059" y="10321"/>
                    <a:pt x="55379" y="1431"/>
                    <a:pt x="71889" y="161"/>
                  </a:cubicBezTo>
                  <a:cubicBezTo>
                    <a:pt x="88399" y="-1109"/>
                    <a:pt x="109989" y="5241"/>
                    <a:pt x="123959" y="15401"/>
                  </a:cubicBezTo>
                  <a:cubicBezTo>
                    <a:pt x="136659" y="25561"/>
                    <a:pt x="151899" y="61121"/>
                    <a:pt x="151899" y="6112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3" id="693"/>
          <p:cNvGrpSpPr/>
          <p:nvPr/>
        </p:nvGrpSpPr>
        <p:grpSpPr>
          <a:xfrm rot="0">
            <a:off x="16236315" y="5179695"/>
            <a:ext cx="472440" cy="672465"/>
            <a:chOff x="0" y="0"/>
            <a:chExt cx="629920" cy="896620"/>
          </a:xfrm>
        </p:grpSpPr>
        <p:sp>
          <p:nvSpPr>
            <p:cNvPr name="Freeform 694" id="694"/>
            <p:cNvSpPr/>
            <p:nvPr/>
          </p:nvSpPr>
          <p:spPr>
            <a:xfrm flipH="false" flipV="false" rot="0">
              <a:off x="49022" y="50146"/>
              <a:ext cx="529871" cy="797106"/>
            </a:xfrm>
            <a:custGeom>
              <a:avLst/>
              <a:gdLst/>
              <a:ahLst/>
              <a:cxnLst/>
              <a:rect r="r" b="b" t="t" l="l"/>
              <a:pathLst>
                <a:path h="797106" w="529871">
                  <a:moveTo>
                    <a:pt x="8128" y="680104"/>
                  </a:moveTo>
                  <a:cubicBezTo>
                    <a:pt x="411988" y="13354"/>
                    <a:pt x="428498" y="3194"/>
                    <a:pt x="447548" y="654"/>
                  </a:cubicBezTo>
                  <a:cubicBezTo>
                    <a:pt x="464058" y="-1886"/>
                    <a:pt x="481838" y="3194"/>
                    <a:pt x="494538" y="12084"/>
                  </a:cubicBezTo>
                  <a:cubicBezTo>
                    <a:pt x="509778" y="24784"/>
                    <a:pt x="527558" y="55264"/>
                    <a:pt x="528828" y="74314"/>
                  </a:cubicBezTo>
                  <a:cubicBezTo>
                    <a:pt x="531368" y="90824"/>
                    <a:pt x="523748" y="108604"/>
                    <a:pt x="514858" y="121304"/>
                  </a:cubicBezTo>
                  <a:cubicBezTo>
                    <a:pt x="505968" y="134004"/>
                    <a:pt x="490728" y="145434"/>
                    <a:pt x="475488" y="149244"/>
                  </a:cubicBezTo>
                  <a:cubicBezTo>
                    <a:pt x="456438" y="153054"/>
                    <a:pt x="420878" y="146704"/>
                    <a:pt x="405638" y="135274"/>
                  </a:cubicBezTo>
                  <a:cubicBezTo>
                    <a:pt x="391668" y="126384"/>
                    <a:pt x="382778" y="109874"/>
                    <a:pt x="378968" y="94634"/>
                  </a:cubicBezTo>
                  <a:cubicBezTo>
                    <a:pt x="375158" y="79394"/>
                    <a:pt x="377698" y="60344"/>
                    <a:pt x="382778" y="46374"/>
                  </a:cubicBezTo>
                  <a:cubicBezTo>
                    <a:pt x="389128" y="32404"/>
                    <a:pt x="401828" y="17164"/>
                    <a:pt x="415798" y="9544"/>
                  </a:cubicBezTo>
                  <a:cubicBezTo>
                    <a:pt x="433578" y="1924"/>
                    <a:pt x="469138" y="654"/>
                    <a:pt x="486918" y="8274"/>
                  </a:cubicBezTo>
                  <a:cubicBezTo>
                    <a:pt x="502158" y="14624"/>
                    <a:pt x="514858" y="28594"/>
                    <a:pt x="521208" y="42564"/>
                  </a:cubicBezTo>
                  <a:cubicBezTo>
                    <a:pt x="528828" y="56534"/>
                    <a:pt x="532638" y="66694"/>
                    <a:pt x="527558" y="90824"/>
                  </a:cubicBezTo>
                  <a:cubicBezTo>
                    <a:pt x="508508" y="187344"/>
                    <a:pt x="207518" y="682644"/>
                    <a:pt x="136398" y="762654"/>
                  </a:cubicBezTo>
                  <a:cubicBezTo>
                    <a:pt x="118618" y="782974"/>
                    <a:pt x="109728" y="790594"/>
                    <a:pt x="93218" y="794404"/>
                  </a:cubicBezTo>
                  <a:cubicBezTo>
                    <a:pt x="76708" y="799484"/>
                    <a:pt x="55118" y="796944"/>
                    <a:pt x="39878" y="790594"/>
                  </a:cubicBezTo>
                  <a:cubicBezTo>
                    <a:pt x="24638" y="782974"/>
                    <a:pt x="8128" y="767734"/>
                    <a:pt x="1778" y="751224"/>
                  </a:cubicBezTo>
                  <a:cubicBezTo>
                    <a:pt x="-4572" y="732174"/>
                    <a:pt x="8128" y="680104"/>
                    <a:pt x="8128" y="68010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5" id="695"/>
          <p:cNvGrpSpPr/>
          <p:nvPr/>
        </p:nvGrpSpPr>
        <p:grpSpPr>
          <a:xfrm rot="0">
            <a:off x="16235362" y="5032058"/>
            <a:ext cx="488632" cy="902970"/>
            <a:chOff x="0" y="0"/>
            <a:chExt cx="651510" cy="1203960"/>
          </a:xfrm>
        </p:grpSpPr>
        <p:sp>
          <p:nvSpPr>
            <p:cNvPr name="Freeform 696" id="696"/>
            <p:cNvSpPr/>
            <p:nvPr/>
          </p:nvSpPr>
          <p:spPr>
            <a:xfrm flipH="false" flipV="false" rot="0">
              <a:off x="48830" y="49050"/>
              <a:ext cx="553175" cy="1105153"/>
            </a:xfrm>
            <a:custGeom>
              <a:avLst/>
              <a:gdLst/>
              <a:ahLst/>
              <a:cxnLst/>
              <a:rect r="r" b="b" t="t" l="l"/>
              <a:pathLst>
                <a:path h="1105153" w="553175">
                  <a:moveTo>
                    <a:pt x="3240" y="1002510"/>
                  </a:moveTo>
                  <a:cubicBezTo>
                    <a:pt x="208980" y="479270"/>
                    <a:pt x="341060" y="130020"/>
                    <a:pt x="407100" y="46200"/>
                  </a:cubicBezTo>
                  <a:cubicBezTo>
                    <a:pt x="428690" y="18260"/>
                    <a:pt x="443930" y="6830"/>
                    <a:pt x="462980" y="1750"/>
                  </a:cubicBezTo>
                  <a:cubicBezTo>
                    <a:pt x="479490" y="-2060"/>
                    <a:pt x="497270" y="480"/>
                    <a:pt x="511240" y="8100"/>
                  </a:cubicBezTo>
                  <a:cubicBezTo>
                    <a:pt x="527750" y="19530"/>
                    <a:pt x="548070" y="47470"/>
                    <a:pt x="551880" y="67790"/>
                  </a:cubicBezTo>
                  <a:cubicBezTo>
                    <a:pt x="555690" y="83030"/>
                    <a:pt x="550610" y="102080"/>
                    <a:pt x="542990" y="114780"/>
                  </a:cubicBezTo>
                  <a:cubicBezTo>
                    <a:pt x="535370" y="128750"/>
                    <a:pt x="521400" y="141450"/>
                    <a:pt x="506160" y="146530"/>
                  </a:cubicBezTo>
                  <a:cubicBezTo>
                    <a:pt x="487110" y="152880"/>
                    <a:pt x="451550" y="150340"/>
                    <a:pt x="435040" y="140180"/>
                  </a:cubicBezTo>
                  <a:cubicBezTo>
                    <a:pt x="421070" y="132560"/>
                    <a:pt x="408370" y="117320"/>
                    <a:pt x="404560" y="102080"/>
                  </a:cubicBezTo>
                  <a:cubicBezTo>
                    <a:pt x="399480" y="83030"/>
                    <a:pt x="404560" y="48740"/>
                    <a:pt x="414720" y="30960"/>
                  </a:cubicBezTo>
                  <a:cubicBezTo>
                    <a:pt x="423610" y="16990"/>
                    <a:pt x="440120" y="8100"/>
                    <a:pt x="455360" y="3020"/>
                  </a:cubicBezTo>
                  <a:cubicBezTo>
                    <a:pt x="469330" y="-790"/>
                    <a:pt x="489650" y="480"/>
                    <a:pt x="503620" y="5560"/>
                  </a:cubicBezTo>
                  <a:cubicBezTo>
                    <a:pt x="517590" y="10640"/>
                    <a:pt x="534100" y="22070"/>
                    <a:pt x="541720" y="36040"/>
                  </a:cubicBezTo>
                  <a:cubicBezTo>
                    <a:pt x="550610" y="53820"/>
                    <a:pt x="551880" y="72870"/>
                    <a:pt x="546800" y="107160"/>
                  </a:cubicBezTo>
                  <a:cubicBezTo>
                    <a:pt x="527750" y="211300"/>
                    <a:pt x="351220" y="533880"/>
                    <a:pt x="277560" y="710410"/>
                  </a:cubicBezTo>
                  <a:cubicBezTo>
                    <a:pt x="221680" y="845030"/>
                    <a:pt x="178500" y="1020290"/>
                    <a:pt x="136590" y="1072360"/>
                  </a:cubicBezTo>
                  <a:cubicBezTo>
                    <a:pt x="121350" y="1092680"/>
                    <a:pt x="108650" y="1099030"/>
                    <a:pt x="92140" y="1102840"/>
                  </a:cubicBezTo>
                  <a:cubicBezTo>
                    <a:pt x="75630" y="1107920"/>
                    <a:pt x="52770" y="1104110"/>
                    <a:pt x="37530" y="1096490"/>
                  </a:cubicBezTo>
                  <a:cubicBezTo>
                    <a:pt x="23560" y="1088870"/>
                    <a:pt x="8320" y="1072360"/>
                    <a:pt x="1970" y="1055850"/>
                  </a:cubicBezTo>
                  <a:cubicBezTo>
                    <a:pt x="-3110" y="1040610"/>
                    <a:pt x="3240" y="1002510"/>
                    <a:pt x="3240" y="100251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7" id="697"/>
          <p:cNvGrpSpPr/>
          <p:nvPr/>
        </p:nvGrpSpPr>
        <p:grpSpPr>
          <a:xfrm rot="0">
            <a:off x="16235362" y="4878705"/>
            <a:ext cx="483870" cy="1056323"/>
            <a:chOff x="0" y="0"/>
            <a:chExt cx="645160" cy="1408430"/>
          </a:xfrm>
        </p:grpSpPr>
        <p:sp>
          <p:nvSpPr>
            <p:cNvPr name="Freeform 698" id="698"/>
            <p:cNvSpPr/>
            <p:nvPr/>
          </p:nvSpPr>
          <p:spPr>
            <a:xfrm flipH="false" flipV="false" rot="0">
              <a:off x="48830" y="48297"/>
              <a:ext cx="546099" cy="1310827"/>
            </a:xfrm>
            <a:custGeom>
              <a:avLst/>
              <a:gdLst/>
              <a:ahLst/>
              <a:cxnLst/>
              <a:rect r="r" b="b" t="t" l="l"/>
              <a:pathLst>
                <a:path h="1310827" w="546099">
                  <a:moveTo>
                    <a:pt x="3240" y="1206463"/>
                  </a:moveTo>
                  <a:cubicBezTo>
                    <a:pt x="244540" y="571463"/>
                    <a:pt x="351220" y="144743"/>
                    <a:pt x="396940" y="53303"/>
                  </a:cubicBezTo>
                  <a:cubicBezTo>
                    <a:pt x="408370" y="31713"/>
                    <a:pt x="410910" y="22823"/>
                    <a:pt x="424880" y="13933"/>
                  </a:cubicBezTo>
                  <a:cubicBezTo>
                    <a:pt x="442660" y="3773"/>
                    <a:pt x="476950" y="-37"/>
                    <a:pt x="496000" y="5043"/>
                  </a:cubicBezTo>
                  <a:cubicBezTo>
                    <a:pt x="511240" y="10123"/>
                    <a:pt x="525210" y="22823"/>
                    <a:pt x="534100" y="35523"/>
                  </a:cubicBezTo>
                  <a:cubicBezTo>
                    <a:pt x="541720" y="48223"/>
                    <a:pt x="548070" y="67273"/>
                    <a:pt x="545530" y="82513"/>
                  </a:cubicBezTo>
                  <a:cubicBezTo>
                    <a:pt x="541720" y="102833"/>
                    <a:pt x="525210" y="133313"/>
                    <a:pt x="506160" y="143473"/>
                  </a:cubicBezTo>
                  <a:cubicBezTo>
                    <a:pt x="488380" y="153633"/>
                    <a:pt x="454090" y="152363"/>
                    <a:pt x="435040" y="144743"/>
                  </a:cubicBezTo>
                  <a:cubicBezTo>
                    <a:pt x="419800" y="138393"/>
                    <a:pt x="407100" y="124423"/>
                    <a:pt x="400750" y="110453"/>
                  </a:cubicBezTo>
                  <a:cubicBezTo>
                    <a:pt x="394400" y="96483"/>
                    <a:pt x="390590" y="77433"/>
                    <a:pt x="394400" y="62193"/>
                  </a:cubicBezTo>
                  <a:cubicBezTo>
                    <a:pt x="399480" y="43143"/>
                    <a:pt x="422340" y="15203"/>
                    <a:pt x="438850" y="6313"/>
                  </a:cubicBezTo>
                  <a:cubicBezTo>
                    <a:pt x="454090" y="-1307"/>
                    <a:pt x="473140" y="-1307"/>
                    <a:pt x="488380" y="2503"/>
                  </a:cubicBezTo>
                  <a:cubicBezTo>
                    <a:pt x="502350" y="6313"/>
                    <a:pt x="520130" y="15203"/>
                    <a:pt x="529020" y="29173"/>
                  </a:cubicBezTo>
                  <a:cubicBezTo>
                    <a:pt x="540450" y="45683"/>
                    <a:pt x="544260" y="63463"/>
                    <a:pt x="541720" y="99023"/>
                  </a:cubicBezTo>
                  <a:cubicBezTo>
                    <a:pt x="535370" y="215863"/>
                    <a:pt x="386780" y="624803"/>
                    <a:pt x="313120" y="836893"/>
                  </a:cubicBezTo>
                  <a:cubicBezTo>
                    <a:pt x="255970" y="999453"/>
                    <a:pt x="193740" y="1193763"/>
                    <a:pt x="144210" y="1262343"/>
                  </a:cubicBezTo>
                  <a:cubicBezTo>
                    <a:pt x="125160" y="1289013"/>
                    <a:pt x="109920" y="1302983"/>
                    <a:pt x="90870" y="1309333"/>
                  </a:cubicBezTo>
                  <a:cubicBezTo>
                    <a:pt x="74360" y="1313143"/>
                    <a:pt x="52770" y="1309333"/>
                    <a:pt x="37530" y="1301713"/>
                  </a:cubicBezTo>
                  <a:cubicBezTo>
                    <a:pt x="22290" y="1294093"/>
                    <a:pt x="8320" y="1276313"/>
                    <a:pt x="1970" y="1261073"/>
                  </a:cubicBezTo>
                  <a:cubicBezTo>
                    <a:pt x="-3110" y="1244563"/>
                    <a:pt x="3240" y="1206463"/>
                    <a:pt x="3240" y="120646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9" id="699"/>
          <p:cNvGrpSpPr/>
          <p:nvPr/>
        </p:nvGrpSpPr>
        <p:grpSpPr>
          <a:xfrm rot="0">
            <a:off x="16209645" y="4852035"/>
            <a:ext cx="493395" cy="988695"/>
            <a:chOff x="0" y="0"/>
            <a:chExt cx="657860" cy="1318260"/>
          </a:xfrm>
        </p:grpSpPr>
        <p:sp>
          <p:nvSpPr>
            <p:cNvPr name="Freeform 700" id="700"/>
            <p:cNvSpPr/>
            <p:nvPr/>
          </p:nvSpPr>
          <p:spPr>
            <a:xfrm flipH="false" flipV="false" rot="0">
              <a:off x="49530" y="49692"/>
              <a:ext cx="557556" cy="1219848"/>
            </a:xfrm>
            <a:custGeom>
              <a:avLst/>
              <a:gdLst/>
              <a:ahLst/>
              <a:cxnLst/>
              <a:rect r="r" b="b" t="t" l="l"/>
              <a:pathLst>
                <a:path h="1219848" w="557556">
                  <a:moveTo>
                    <a:pt x="1270" y="1113628"/>
                  </a:moveTo>
                  <a:cubicBezTo>
                    <a:pt x="186690" y="666588"/>
                    <a:pt x="355600" y="142078"/>
                    <a:pt x="408940" y="48098"/>
                  </a:cubicBezTo>
                  <a:cubicBezTo>
                    <a:pt x="421640" y="25238"/>
                    <a:pt x="425450" y="17618"/>
                    <a:pt x="439420" y="9998"/>
                  </a:cubicBezTo>
                  <a:cubicBezTo>
                    <a:pt x="457200" y="1108"/>
                    <a:pt x="492760" y="-2702"/>
                    <a:pt x="511810" y="3648"/>
                  </a:cubicBezTo>
                  <a:cubicBezTo>
                    <a:pt x="527050" y="9998"/>
                    <a:pt x="539750" y="22698"/>
                    <a:pt x="547370" y="36668"/>
                  </a:cubicBezTo>
                  <a:cubicBezTo>
                    <a:pt x="554990" y="50638"/>
                    <a:pt x="560070" y="68418"/>
                    <a:pt x="556260" y="84928"/>
                  </a:cubicBezTo>
                  <a:cubicBezTo>
                    <a:pt x="552450" y="103978"/>
                    <a:pt x="533400" y="133188"/>
                    <a:pt x="514350" y="142078"/>
                  </a:cubicBezTo>
                  <a:cubicBezTo>
                    <a:pt x="495300" y="152238"/>
                    <a:pt x="461010" y="148428"/>
                    <a:pt x="443230" y="140808"/>
                  </a:cubicBezTo>
                  <a:cubicBezTo>
                    <a:pt x="427990" y="133188"/>
                    <a:pt x="416560" y="117948"/>
                    <a:pt x="411480" y="103978"/>
                  </a:cubicBezTo>
                  <a:cubicBezTo>
                    <a:pt x="405130" y="90008"/>
                    <a:pt x="403860" y="70958"/>
                    <a:pt x="406400" y="55718"/>
                  </a:cubicBezTo>
                  <a:cubicBezTo>
                    <a:pt x="410210" y="40478"/>
                    <a:pt x="420370" y="23968"/>
                    <a:pt x="433070" y="15078"/>
                  </a:cubicBezTo>
                  <a:cubicBezTo>
                    <a:pt x="449580" y="3648"/>
                    <a:pt x="483870" y="-2702"/>
                    <a:pt x="502920" y="1108"/>
                  </a:cubicBezTo>
                  <a:cubicBezTo>
                    <a:pt x="519430" y="4918"/>
                    <a:pt x="534670" y="16348"/>
                    <a:pt x="543560" y="30318"/>
                  </a:cubicBezTo>
                  <a:cubicBezTo>
                    <a:pt x="552450" y="46828"/>
                    <a:pt x="556260" y="64608"/>
                    <a:pt x="552450" y="100168"/>
                  </a:cubicBezTo>
                  <a:cubicBezTo>
                    <a:pt x="538480" y="225898"/>
                    <a:pt x="326390" y="725008"/>
                    <a:pt x="248920" y="920588"/>
                  </a:cubicBezTo>
                  <a:cubicBezTo>
                    <a:pt x="205740" y="1029808"/>
                    <a:pt x="171450" y="1127598"/>
                    <a:pt x="140970" y="1174588"/>
                  </a:cubicBezTo>
                  <a:cubicBezTo>
                    <a:pt x="127000" y="1194908"/>
                    <a:pt x="118110" y="1206338"/>
                    <a:pt x="102870" y="1212688"/>
                  </a:cubicBezTo>
                  <a:cubicBezTo>
                    <a:pt x="87630" y="1220308"/>
                    <a:pt x="66040" y="1221578"/>
                    <a:pt x="49530" y="1217768"/>
                  </a:cubicBezTo>
                  <a:cubicBezTo>
                    <a:pt x="33020" y="1212688"/>
                    <a:pt x="15240" y="1199988"/>
                    <a:pt x="6350" y="1184748"/>
                  </a:cubicBezTo>
                  <a:cubicBezTo>
                    <a:pt x="-3810" y="1166968"/>
                    <a:pt x="1270" y="1113628"/>
                    <a:pt x="1270" y="111362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1" id="701"/>
          <p:cNvGrpSpPr/>
          <p:nvPr/>
        </p:nvGrpSpPr>
        <p:grpSpPr>
          <a:xfrm rot="0">
            <a:off x="16271557" y="4761547"/>
            <a:ext cx="332422" cy="1089660"/>
            <a:chOff x="0" y="0"/>
            <a:chExt cx="443230" cy="1452880"/>
          </a:xfrm>
        </p:grpSpPr>
        <p:sp>
          <p:nvSpPr>
            <p:cNvPr name="Freeform 702" id="702"/>
            <p:cNvSpPr/>
            <p:nvPr/>
          </p:nvSpPr>
          <p:spPr>
            <a:xfrm flipH="false" flipV="false" rot="0">
              <a:off x="50800" y="50320"/>
              <a:ext cx="342138" cy="1354403"/>
            </a:xfrm>
            <a:custGeom>
              <a:avLst/>
              <a:gdLst/>
              <a:ahLst/>
              <a:cxnLst/>
              <a:rect r="r" b="b" t="t" l="l"/>
              <a:pathLst>
                <a:path h="1354403" w="342138">
                  <a:moveTo>
                    <a:pt x="0" y="1267940"/>
                  </a:moveTo>
                  <a:cubicBezTo>
                    <a:pt x="204470" y="30960"/>
                    <a:pt x="215900" y="18260"/>
                    <a:pt x="232410" y="8100"/>
                  </a:cubicBezTo>
                  <a:cubicBezTo>
                    <a:pt x="246380" y="480"/>
                    <a:pt x="265430" y="-2060"/>
                    <a:pt x="280670" y="1750"/>
                  </a:cubicBezTo>
                  <a:cubicBezTo>
                    <a:pt x="299720" y="8100"/>
                    <a:pt x="326390" y="29690"/>
                    <a:pt x="335280" y="47470"/>
                  </a:cubicBezTo>
                  <a:cubicBezTo>
                    <a:pt x="342900" y="62710"/>
                    <a:pt x="344170" y="80490"/>
                    <a:pt x="339090" y="97000"/>
                  </a:cubicBezTo>
                  <a:cubicBezTo>
                    <a:pt x="332740" y="114780"/>
                    <a:pt x="308610" y="140180"/>
                    <a:pt x="290830" y="149070"/>
                  </a:cubicBezTo>
                  <a:cubicBezTo>
                    <a:pt x="275590" y="155420"/>
                    <a:pt x="256540" y="154150"/>
                    <a:pt x="241300" y="149070"/>
                  </a:cubicBezTo>
                  <a:cubicBezTo>
                    <a:pt x="227330" y="143990"/>
                    <a:pt x="210820" y="133830"/>
                    <a:pt x="203200" y="119860"/>
                  </a:cubicBezTo>
                  <a:cubicBezTo>
                    <a:pt x="193040" y="103350"/>
                    <a:pt x="189230" y="67790"/>
                    <a:pt x="194310" y="50010"/>
                  </a:cubicBezTo>
                  <a:cubicBezTo>
                    <a:pt x="199390" y="33500"/>
                    <a:pt x="212090" y="19530"/>
                    <a:pt x="224790" y="11910"/>
                  </a:cubicBezTo>
                  <a:cubicBezTo>
                    <a:pt x="238760" y="4290"/>
                    <a:pt x="257810" y="-790"/>
                    <a:pt x="273050" y="480"/>
                  </a:cubicBezTo>
                  <a:cubicBezTo>
                    <a:pt x="288290" y="3020"/>
                    <a:pt x="306070" y="9370"/>
                    <a:pt x="317500" y="20800"/>
                  </a:cubicBezTo>
                  <a:cubicBezTo>
                    <a:pt x="330200" y="36040"/>
                    <a:pt x="337820" y="51280"/>
                    <a:pt x="340360" y="88110"/>
                  </a:cubicBezTo>
                  <a:cubicBezTo>
                    <a:pt x="354330" y="241780"/>
                    <a:pt x="205740" y="1185390"/>
                    <a:pt x="144780" y="1307310"/>
                  </a:cubicBezTo>
                  <a:cubicBezTo>
                    <a:pt x="133350" y="1333980"/>
                    <a:pt x="123190" y="1340330"/>
                    <a:pt x="107950" y="1346680"/>
                  </a:cubicBezTo>
                  <a:cubicBezTo>
                    <a:pt x="92710" y="1354300"/>
                    <a:pt x="71120" y="1356840"/>
                    <a:pt x="54610" y="1351760"/>
                  </a:cubicBezTo>
                  <a:cubicBezTo>
                    <a:pt x="38100" y="1347950"/>
                    <a:pt x="20320" y="1333980"/>
                    <a:pt x="11430" y="1320010"/>
                  </a:cubicBezTo>
                  <a:cubicBezTo>
                    <a:pt x="1270" y="1306040"/>
                    <a:pt x="0" y="1267940"/>
                    <a:pt x="0" y="12679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3" id="703"/>
          <p:cNvGrpSpPr/>
          <p:nvPr/>
        </p:nvGrpSpPr>
        <p:grpSpPr>
          <a:xfrm rot="0">
            <a:off x="16347757" y="4547235"/>
            <a:ext cx="201930" cy="1184910"/>
            <a:chOff x="0" y="0"/>
            <a:chExt cx="269240" cy="1579880"/>
          </a:xfrm>
        </p:grpSpPr>
        <p:sp>
          <p:nvSpPr>
            <p:cNvPr name="Freeform 704" id="704"/>
            <p:cNvSpPr/>
            <p:nvPr/>
          </p:nvSpPr>
          <p:spPr>
            <a:xfrm flipH="false" flipV="false" rot="0">
              <a:off x="50800" y="50564"/>
              <a:ext cx="186622" cy="1478612"/>
            </a:xfrm>
            <a:custGeom>
              <a:avLst/>
              <a:gdLst/>
              <a:ahLst/>
              <a:cxnLst/>
              <a:rect r="r" b="b" t="t" l="l"/>
              <a:pathLst>
                <a:path h="1478612" w="186622">
                  <a:moveTo>
                    <a:pt x="0" y="1401046"/>
                  </a:moveTo>
                  <a:cubicBezTo>
                    <a:pt x="22860" y="40876"/>
                    <a:pt x="31750" y="25636"/>
                    <a:pt x="46990" y="14206"/>
                  </a:cubicBezTo>
                  <a:cubicBezTo>
                    <a:pt x="59690" y="2776"/>
                    <a:pt x="78740" y="236"/>
                    <a:pt x="93980" y="236"/>
                  </a:cubicBezTo>
                  <a:cubicBezTo>
                    <a:pt x="109220" y="1506"/>
                    <a:pt x="128270" y="7856"/>
                    <a:pt x="139700" y="18016"/>
                  </a:cubicBezTo>
                  <a:cubicBezTo>
                    <a:pt x="151130" y="28176"/>
                    <a:pt x="162560" y="43416"/>
                    <a:pt x="165100" y="59926"/>
                  </a:cubicBezTo>
                  <a:cubicBezTo>
                    <a:pt x="167640" y="78976"/>
                    <a:pt x="158750" y="113266"/>
                    <a:pt x="146050" y="128506"/>
                  </a:cubicBezTo>
                  <a:cubicBezTo>
                    <a:pt x="135890" y="141206"/>
                    <a:pt x="118110" y="148826"/>
                    <a:pt x="102870" y="151366"/>
                  </a:cubicBezTo>
                  <a:cubicBezTo>
                    <a:pt x="87630" y="153906"/>
                    <a:pt x="68580" y="152636"/>
                    <a:pt x="54610" y="143746"/>
                  </a:cubicBezTo>
                  <a:cubicBezTo>
                    <a:pt x="38100" y="133586"/>
                    <a:pt x="17780" y="105646"/>
                    <a:pt x="15240" y="85326"/>
                  </a:cubicBezTo>
                  <a:cubicBezTo>
                    <a:pt x="12700" y="63736"/>
                    <a:pt x="26670" y="33256"/>
                    <a:pt x="40640" y="19286"/>
                  </a:cubicBezTo>
                  <a:cubicBezTo>
                    <a:pt x="52070" y="6586"/>
                    <a:pt x="71120" y="1506"/>
                    <a:pt x="86360" y="236"/>
                  </a:cubicBezTo>
                  <a:cubicBezTo>
                    <a:pt x="101600" y="-1034"/>
                    <a:pt x="120650" y="2776"/>
                    <a:pt x="133350" y="12936"/>
                  </a:cubicBezTo>
                  <a:cubicBezTo>
                    <a:pt x="148590" y="25636"/>
                    <a:pt x="157480" y="39606"/>
                    <a:pt x="166370" y="76436"/>
                  </a:cubicBezTo>
                  <a:cubicBezTo>
                    <a:pt x="205740" y="232646"/>
                    <a:pt x="180340" y="1261346"/>
                    <a:pt x="152400" y="1404856"/>
                  </a:cubicBezTo>
                  <a:cubicBezTo>
                    <a:pt x="146050" y="1434066"/>
                    <a:pt x="144780" y="1442956"/>
                    <a:pt x="132080" y="1454386"/>
                  </a:cubicBezTo>
                  <a:cubicBezTo>
                    <a:pt x="116840" y="1468356"/>
                    <a:pt x="85090" y="1479786"/>
                    <a:pt x="64770" y="1478516"/>
                  </a:cubicBezTo>
                  <a:cubicBezTo>
                    <a:pt x="46990" y="1477246"/>
                    <a:pt x="27940" y="1464546"/>
                    <a:pt x="17780" y="1451846"/>
                  </a:cubicBezTo>
                  <a:cubicBezTo>
                    <a:pt x="6350" y="1439146"/>
                    <a:pt x="0" y="1401046"/>
                    <a:pt x="0" y="140104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5" id="705"/>
          <p:cNvGrpSpPr/>
          <p:nvPr/>
        </p:nvGrpSpPr>
        <p:grpSpPr>
          <a:xfrm rot="0">
            <a:off x="16397288" y="4487228"/>
            <a:ext cx="267653" cy="772478"/>
            <a:chOff x="0" y="0"/>
            <a:chExt cx="356870" cy="1029970"/>
          </a:xfrm>
        </p:grpSpPr>
        <p:sp>
          <p:nvSpPr>
            <p:cNvPr name="Freeform 706" id="706"/>
            <p:cNvSpPr/>
            <p:nvPr/>
          </p:nvSpPr>
          <p:spPr>
            <a:xfrm flipH="false" flipV="false" rot="0">
              <a:off x="48703" y="50311"/>
              <a:ext cx="256097" cy="929061"/>
            </a:xfrm>
            <a:custGeom>
              <a:avLst/>
              <a:gdLst/>
              <a:ahLst/>
              <a:cxnLst/>
              <a:rect r="r" b="b" t="t" l="l"/>
              <a:pathLst>
                <a:path h="929061" w="256097">
                  <a:moveTo>
                    <a:pt x="107507" y="876789"/>
                  </a:moveTo>
                  <a:cubicBezTo>
                    <a:pt x="9717" y="521189"/>
                    <a:pt x="-6793" y="166859"/>
                    <a:pt x="2097" y="80499"/>
                  </a:cubicBezTo>
                  <a:cubicBezTo>
                    <a:pt x="4637" y="56369"/>
                    <a:pt x="5907" y="46209"/>
                    <a:pt x="14797" y="33509"/>
                  </a:cubicBezTo>
                  <a:cubicBezTo>
                    <a:pt x="23687" y="20809"/>
                    <a:pt x="38927" y="9379"/>
                    <a:pt x="52897" y="4299"/>
                  </a:cubicBezTo>
                  <a:cubicBezTo>
                    <a:pt x="68137" y="-781"/>
                    <a:pt x="87187" y="-2051"/>
                    <a:pt x="102427" y="4299"/>
                  </a:cubicBezTo>
                  <a:cubicBezTo>
                    <a:pt x="120207" y="11919"/>
                    <a:pt x="145607" y="34779"/>
                    <a:pt x="150687" y="55099"/>
                  </a:cubicBezTo>
                  <a:cubicBezTo>
                    <a:pt x="157037" y="75419"/>
                    <a:pt x="149417" y="109709"/>
                    <a:pt x="135447" y="124949"/>
                  </a:cubicBezTo>
                  <a:cubicBezTo>
                    <a:pt x="122747" y="141459"/>
                    <a:pt x="89727" y="152889"/>
                    <a:pt x="69407" y="151619"/>
                  </a:cubicBezTo>
                  <a:cubicBezTo>
                    <a:pt x="52897" y="151619"/>
                    <a:pt x="36387" y="143999"/>
                    <a:pt x="24957" y="131299"/>
                  </a:cubicBezTo>
                  <a:cubicBezTo>
                    <a:pt x="12257" y="117329"/>
                    <a:pt x="827" y="84309"/>
                    <a:pt x="2097" y="63989"/>
                  </a:cubicBezTo>
                  <a:cubicBezTo>
                    <a:pt x="3367" y="47479"/>
                    <a:pt x="13527" y="30969"/>
                    <a:pt x="24957" y="20809"/>
                  </a:cubicBezTo>
                  <a:cubicBezTo>
                    <a:pt x="36387" y="10649"/>
                    <a:pt x="54167" y="1759"/>
                    <a:pt x="69407" y="489"/>
                  </a:cubicBezTo>
                  <a:cubicBezTo>
                    <a:pt x="84647" y="-781"/>
                    <a:pt x="103697" y="3029"/>
                    <a:pt x="116397" y="10649"/>
                  </a:cubicBezTo>
                  <a:cubicBezTo>
                    <a:pt x="130367" y="18269"/>
                    <a:pt x="139257" y="25889"/>
                    <a:pt x="148147" y="47479"/>
                  </a:cubicBezTo>
                  <a:cubicBezTo>
                    <a:pt x="178627" y="123679"/>
                    <a:pt x="154497" y="472929"/>
                    <a:pt x="182437" y="618979"/>
                  </a:cubicBezTo>
                  <a:cubicBezTo>
                    <a:pt x="200217" y="714229"/>
                    <a:pt x="254827" y="798049"/>
                    <a:pt x="256097" y="846309"/>
                  </a:cubicBezTo>
                  <a:cubicBezTo>
                    <a:pt x="256097" y="870439"/>
                    <a:pt x="251017" y="885679"/>
                    <a:pt x="240857" y="898379"/>
                  </a:cubicBezTo>
                  <a:cubicBezTo>
                    <a:pt x="230697" y="912349"/>
                    <a:pt x="211647" y="923779"/>
                    <a:pt x="195137" y="927589"/>
                  </a:cubicBezTo>
                  <a:cubicBezTo>
                    <a:pt x="178627" y="931399"/>
                    <a:pt x="157037" y="927589"/>
                    <a:pt x="141797" y="918699"/>
                  </a:cubicBezTo>
                  <a:cubicBezTo>
                    <a:pt x="127827" y="911079"/>
                    <a:pt x="107507" y="876789"/>
                    <a:pt x="107507" y="87678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7" id="707"/>
          <p:cNvGrpSpPr/>
          <p:nvPr/>
        </p:nvGrpSpPr>
        <p:grpSpPr>
          <a:xfrm rot="0">
            <a:off x="16161068" y="5614035"/>
            <a:ext cx="289560" cy="311468"/>
            <a:chOff x="0" y="0"/>
            <a:chExt cx="386080" cy="415290"/>
          </a:xfrm>
        </p:grpSpPr>
        <p:sp>
          <p:nvSpPr>
            <p:cNvPr name="Freeform 708" id="708"/>
            <p:cNvSpPr/>
            <p:nvPr/>
          </p:nvSpPr>
          <p:spPr>
            <a:xfrm flipH="false" flipV="false" rot="0">
              <a:off x="50310" y="50693"/>
              <a:ext cx="283765" cy="313797"/>
            </a:xfrm>
            <a:custGeom>
              <a:avLst/>
              <a:gdLst/>
              <a:ahLst/>
              <a:cxnLst/>
              <a:rect r="r" b="b" t="t" l="l"/>
              <a:pathLst>
                <a:path h="313797" w="283765">
                  <a:moveTo>
                    <a:pt x="267190" y="124567"/>
                  </a:moveTo>
                  <a:cubicBezTo>
                    <a:pt x="118600" y="299827"/>
                    <a:pt x="108440" y="307447"/>
                    <a:pt x="94470" y="311257"/>
                  </a:cubicBezTo>
                  <a:cubicBezTo>
                    <a:pt x="79230" y="315067"/>
                    <a:pt x="60180" y="312527"/>
                    <a:pt x="44940" y="306177"/>
                  </a:cubicBezTo>
                  <a:cubicBezTo>
                    <a:pt x="30970" y="301097"/>
                    <a:pt x="17000" y="287127"/>
                    <a:pt x="9380" y="274427"/>
                  </a:cubicBezTo>
                  <a:cubicBezTo>
                    <a:pt x="1760" y="260457"/>
                    <a:pt x="-780" y="241407"/>
                    <a:pt x="490" y="226167"/>
                  </a:cubicBezTo>
                  <a:cubicBezTo>
                    <a:pt x="3030" y="210927"/>
                    <a:pt x="10650" y="193147"/>
                    <a:pt x="23350" y="182987"/>
                  </a:cubicBezTo>
                  <a:cubicBezTo>
                    <a:pt x="38590" y="170287"/>
                    <a:pt x="71610" y="160127"/>
                    <a:pt x="90660" y="162667"/>
                  </a:cubicBezTo>
                  <a:cubicBezTo>
                    <a:pt x="107170" y="163937"/>
                    <a:pt x="123680" y="175367"/>
                    <a:pt x="133840" y="186797"/>
                  </a:cubicBezTo>
                  <a:cubicBezTo>
                    <a:pt x="144000" y="198227"/>
                    <a:pt x="152890" y="214737"/>
                    <a:pt x="151620" y="231247"/>
                  </a:cubicBezTo>
                  <a:cubicBezTo>
                    <a:pt x="151620" y="251567"/>
                    <a:pt x="137650" y="283317"/>
                    <a:pt x="123680" y="297287"/>
                  </a:cubicBezTo>
                  <a:cubicBezTo>
                    <a:pt x="110980" y="307447"/>
                    <a:pt x="93200" y="312527"/>
                    <a:pt x="77960" y="313797"/>
                  </a:cubicBezTo>
                  <a:cubicBezTo>
                    <a:pt x="62720" y="313797"/>
                    <a:pt x="43670" y="307447"/>
                    <a:pt x="30970" y="298557"/>
                  </a:cubicBezTo>
                  <a:cubicBezTo>
                    <a:pt x="18270" y="289667"/>
                    <a:pt x="8110" y="273157"/>
                    <a:pt x="3030" y="259187"/>
                  </a:cubicBezTo>
                  <a:cubicBezTo>
                    <a:pt x="-780" y="243947"/>
                    <a:pt x="-2050" y="229977"/>
                    <a:pt x="5570" y="209657"/>
                  </a:cubicBezTo>
                  <a:cubicBezTo>
                    <a:pt x="20810" y="166477"/>
                    <a:pt x="110980" y="59797"/>
                    <a:pt x="149080" y="28047"/>
                  </a:cubicBezTo>
                  <a:cubicBezTo>
                    <a:pt x="166860" y="11537"/>
                    <a:pt x="178290" y="2647"/>
                    <a:pt x="196070" y="107"/>
                  </a:cubicBezTo>
                  <a:cubicBezTo>
                    <a:pt x="216390" y="-1163"/>
                    <a:pt x="248140" y="8997"/>
                    <a:pt x="263380" y="22967"/>
                  </a:cubicBezTo>
                  <a:cubicBezTo>
                    <a:pt x="276080" y="34397"/>
                    <a:pt x="283700" y="55987"/>
                    <a:pt x="283700" y="72497"/>
                  </a:cubicBezTo>
                  <a:cubicBezTo>
                    <a:pt x="284970" y="89007"/>
                    <a:pt x="267190" y="124567"/>
                    <a:pt x="267190" y="12456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9" id="709"/>
          <p:cNvGrpSpPr/>
          <p:nvPr/>
        </p:nvGrpSpPr>
        <p:grpSpPr>
          <a:xfrm rot="0">
            <a:off x="16128682" y="5573078"/>
            <a:ext cx="347662" cy="374332"/>
            <a:chOff x="0" y="0"/>
            <a:chExt cx="463550" cy="499110"/>
          </a:xfrm>
        </p:grpSpPr>
        <p:sp>
          <p:nvSpPr>
            <p:cNvPr name="Freeform 710" id="710"/>
            <p:cNvSpPr/>
            <p:nvPr/>
          </p:nvSpPr>
          <p:spPr>
            <a:xfrm flipH="false" flipV="false" rot="0">
              <a:off x="48935" y="45235"/>
              <a:ext cx="364767" cy="403032"/>
            </a:xfrm>
            <a:custGeom>
              <a:avLst/>
              <a:gdLst/>
              <a:ahLst/>
              <a:cxnLst/>
              <a:rect r="r" b="b" t="t" l="l"/>
              <a:pathLst>
                <a:path h="403032" w="364767">
                  <a:moveTo>
                    <a:pt x="347305" y="126215"/>
                  </a:moveTo>
                  <a:cubicBezTo>
                    <a:pt x="97115" y="403075"/>
                    <a:pt x="84415" y="405615"/>
                    <a:pt x="69175" y="401805"/>
                  </a:cubicBezTo>
                  <a:cubicBezTo>
                    <a:pt x="48855" y="397995"/>
                    <a:pt x="19645" y="378945"/>
                    <a:pt x="9485" y="362435"/>
                  </a:cubicBezTo>
                  <a:cubicBezTo>
                    <a:pt x="595" y="348465"/>
                    <a:pt x="-675" y="329415"/>
                    <a:pt x="1865" y="314175"/>
                  </a:cubicBezTo>
                  <a:cubicBezTo>
                    <a:pt x="4405" y="298935"/>
                    <a:pt x="12025" y="281155"/>
                    <a:pt x="24725" y="270995"/>
                  </a:cubicBezTo>
                  <a:cubicBezTo>
                    <a:pt x="39965" y="258295"/>
                    <a:pt x="72985" y="246865"/>
                    <a:pt x="93305" y="251945"/>
                  </a:cubicBezTo>
                  <a:cubicBezTo>
                    <a:pt x="113625" y="257025"/>
                    <a:pt x="140295" y="278615"/>
                    <a:pt x="147915" y="297665"/>
                  </a:cubicBezTo>
                  <a:cubicBezTo>
                    <a:pt x="155535" y="317985"/>
                    <a:pt x="149185" y="352275"/>
                    <a:pt x="140295" y="368785"/>
                  </a:cubicBezTo>
                  <a:cubicBezTo>
                    <a:pt x="131405" y="382755"/>
                    <a:pt x="116165" y="394185"/>
                    <a:pt x="100925" y="397995"/>
                  </a:cubicBezTo>
                  <a:cubicBezTo>
                    <a:pt x="86955" y="403075"/>
                    <a:pt x="67905" y="405615"/>
                    <a:pt x="52665" y="399265"/>
                  </a:cubicBezTo>
                  <a:cubicBezTo>
                    <a:pt x="34885" y="390375"/>
                    <a:pt x="10755" y="364975"/>
                    <a:pt x="3135" y="347195"/>
                  </a:cubicBezTo>
                  <a:cubicBezTo>
                    <a:pt x="-1945" y="331955"/>
                    <a:pt x="-675" y="314175"/>
                    <a:pt x="5675" y="297665"/>
                  </a:cubicBezTo>
                  <a:cubicBezTo>
                    <a:pt x="14565" y="276075"/>
                    <a:pt x="33615" y="259565"/>
                    <a:pt x="57745" y="231625"/>
                  </a:cubicBezTo>
                  <a:cubicBezTo>
                    <a:pt x="102195" y="178285"/>
                    <a:pt x="210145" y="29695"/>
                    <a:pt x="260945" y="6835"/>
                  </a:cubicBezTo>
                  <a:cubicBezTo>
                    <a:pt x="282535" y="-3325"/>
                    <a:pt x="299045" y="-785"/>
                    <a:pt x="314285" y="5565"/>
                  </a:cubicBezTo>
                  <a:cubicBezTo>
                    <a:pt x="330795" y="10645"/>
                    <a:pt x="347305" y="25885"/>
                    <a:pt x="356195" y="39855"/>
                  </a:cubicBezTo>
                  <a:cubicBezTo>
                    <a:pt x="363815" y="55095"/>
                    <a:pt x="366355" y="79225"/>
                    <a:pt x="363815" y="94465"/>
                  </a:cubicBezTo>
                  <a:cubicBezTo>
                    <a:pt x="361275" y="107165"/>
                    <a:pt x="347305" y="126215"/>
                    <a:pt x="347305" y="12621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1" id="711"/>
          <p:cNvGrpSpPr/>
          <p:nvPr/>
        </p:nvGrpSpPr>
        <p:grpSpPr>
          <a:xfrm rot="0">
            <a:off x="16133445" y="4272915"/>
            <a:ext cx="2305050" cy="217170"/>
            <a:chOff x="0" y="0"/>
            <a:chExt cx="3073400" cy="289560"/>
          </a:xfrm>
        </p:grpSpPr>
        <p:sp>
          <p:nvSpPr>
            <p:cNvPr name="Freeform 712" id="712"/>
            <p:cNvSpPr/>
            <p:nvPr/>
          </p:nvSpPr>
          <p:spPr>
            <a:xfrm flipH="false" flipV="false" rot="0">
              <a:off x="50639" y="48785"/>
              <a:ext cx="2972100" cy="191850"/>
            </a:xfrm>
            <a:custGeom>
              <a:avLst/>
              <a:gdLst/>
              <a:ahLst/>
              <a:cxnLst/>
              <a:rect r="r" b="b" t="t" l="l"/>
              <a:pathLst>
                <a:path h="191850" w="2972100">
                  <a:moveTo>
                    <a:pt x="72551" y="15985"/>
                  </a:moveTo>
                  <a:cubicBezTo>
                    <a:pt x="1605441" y="4555"/>
                    <a:pt x="2212501" y="47735"/>
                    <a:pt x="2519841" y="37575"/>
                  </a:cubicBezTo>
                  <a:cubicBezTo>
                    <a:pt x="2682401" y="31225"/>
                    <a:pt x="2817021" y="-9415"/>
                    <a:pt x="2889411" y="2015"/>
                  </a:cubicBezTo>
                  <a:cubicBezTo>
                    <a:pt x="2921161" y="7095"/>
                    <a:pt x="2941481" y="15985"/>
                    <a:pt x="2955451" y="29955"/>
                  </a:cubicBezTo>
                  <a:cubicBezTo>
                    <a:pt x="2965611" y="41385"/>
                    <a:pt x="2973231" y="59165"/>
                    <a:pt x="2971961" y="75675"/>
                  </a:cubicBezTo>
                  <a:cubicBezTo>
                    <a:pt x="2970691" y="94725"/>
                    <a:pt x="2955451" y="126475"/>
                    <a:pt x="2940211" y="139175"/>
                  </a:cubicBezTo>
                  <a:cubicBezTo>
                    <a:pt x="2927511" y="150605"/>
                    <a:pt x="2909731" y="155685"/>
                    <a:pt x="2893221" y="153145"/>
                  </a:cubicBezTo>
                  <a:cubicBezTo>
                    <a:pt x="2874171" y="151875"/>
                    <a:pt x="2843691" y="134095"/>
                    <a:pt x="2830991" y="118855"/>
                  </a:cubicBezTo>
                  <a:cubicBezTo>
                    <a:pt x="2822101" y="106155"/>
                    <a:pt x="2817021" y="87105"/>
                    <a:pt x="2819561" y="71865"/>
                  </a:cubicBezTo>
                  <a:cubicBezTo>
                    <a:pt x="2823371" y="51545"/>
                    <a:pt x="2841151" y="22335"/>
                    <a:pt x="2857661" y="10905"/>
                  </a:cubicBezTo>
                  <a:cubicBezTo>
                    <a:pt x="2871631" y="2015"/>
                    <a:pt x="2890681" y="-525"/>
                    <a:pt x="2905921" y="2015"/>
                  </a:cubicBezTo>
                  <a:cubicBezTo>
                    <a:pt x="2921161" y="4555"/>
                    <a:pt x="2938941" y="13445"/>
                    <a:pt x="2949101" y="23605"/>
                  </a:cubicBezTo>
                  <a:cubicBezTo>
                    <a:pt x="2960531" y="35035"/>
                    <a:pt x="2969421" y="51545"/>
                    <a:pt x="2970691" y="66785"/>
                  </a:cubicBezTo>
                  <a:cubicBezTo>
                    <a:pt x="2973231" y="82025"/>
                    <a:pt x="2969421" y="102345"/>
                    <a:pt x="2961801" y="115045"/>
                  </a:cubicBezTo>
                  <a:cubicBezTo>
                    <a:pt x="2954181" y="129015"/>
                    <a:pt x="2946561" y="137905"/>
                    <a:pt x="2926241" y="148065"/>
                  </a:cubicBezTo>
                  <a:cubicBezTo>
                    <a:pt x="2865281" y="174735"/>
                    <a:pt x="2693831" y="182355"/>
                    <a:pt x="2518571" y="189975"/>
                  </a:cubicBezTo>
                  <a:cubicBezTo>
                    <a:pt x="2201071" y="201405"/>
                    <a:pt x="1606711" y="156955"/>
                    <a:pt x="1179991" y="154415"/>
                  </a:cubicBezTo>
                  <a:cubicBezTo>
                    <a:pt x="791371" y="150605"/>
                    <a:pt x="186851" y="201405"/>
                    <a:pt x="62391" y="167115"/>
                  </a:cubicBezTo>
                  <a:cubicBezTo>
                    <a:pt x="34451" y="159495"/>
                    <a:pt x="25561" y="151875"/>
                    <a:pt x="15401" y="139175"/>
                  </a:cubicBezTo>
                  <a:cubicBezTo>
                    <a:pt x="5241" y="125205"/>
                    <a:pt x="-1109" y="103615"/>
                    <a:pt x="161" y="87105"/>
                  </a:cubicBezTo>
                  <a:cubicBezTo>
                    <a:pt x="1431" y="70595"/>
                    <a:pt x="10321" y="50275"/>
                    <a:pt x="23021" y="37575"/>
                  </a:cubicBezTo>
                  <a:cubicBezTo>
                    <a:pt x="34451" y="26145"/>
                    <a:pt x="72551" y="15985"/>
                    <a:pt x="72551" y="1598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3" id="713"/>
          <p:cNvGrpSpPr/>
          <p:nvPr/>
        </p:nvGrpSpPr>
        <p:grpSpPr>
          <a:xfrm rot="0">
            <a:off x="15427643" y="6416040"/>
            <a:ext cx="330518" cy="547688"/>
            <a:chOff x="0" y="0"/>
            <a:chExt cx="440690" cy="730250"/>
          </a:xfrm>
        </p:grpSpPr>
        <p:sp>
          <p:nvSpPr>
            <p:cNvPr name="Freeform 714" id="714"/>
            <p:cNvSpPr/>
            <p:nvPr/>
          </p:nvSpPr>
          <p:spPr>
            <a:xfrm flipH="false" flipV="false" rot="0">
              <a:off x="48657" y="46101"/>
              <a:ext cx="341386" cy="634457"/>
            </a:xfrm>
            <a:custGeom>
              <a:avLst/>
              <a:gdLst/>
              <a:ahLst/>
              <a:cxnLst/>
              <a:rect r="r" b="b" t="t" l="l"/>
              <a:pathLst>
                <a:path h="634457" w="341386">
                  <a:moveTo>
                    <a:pt x="334883" y="110109"/>
                  </a:moveTo>
                  <a:cubicBezTo>
                    <a:pt x="190103" y="414909"/>
                    <a:pt x="168513" y="560959"/>
                    <a:pt x="138033" y="604139"/>
                  </a:cubicBezTo>
                  <a:cubicBezTo>
                    <a:pt x="125333" y="621919"/>
                    <a:pt x="113903" y="629539"/>
                    <a:pt x="98663" y="633349"/>
                  </a:cubicBezTo>
                  <a:cubicBezTo>
                    <a:pt x="79613" y="637159"/>
                    <a:pt x="44053" y="630809"/>
                    <a:pt x="28813" y="619379"/>
                  </a:cubicBezTo>
                  <a:cubicBezTo>
                    <a:pt x="14843" y="610489"/>
                    <a:pt x="5953" y="592709"/>
                    <a:pt x="2143" y="578739"/>
                  </a:cubicBezTo>
                  <a:cubicBezTo>
                    <a:pt x="-1667" y="563499"/>
                    <a:pt x="-397" y="544449"/>
                    <a:pt x="5953" y="529209"/>
                  </a:cubicBezTo>
                  <a:cubicBezTo>
                    <a:pt x="12303" y="515239"/>
                    <a:pt x="23733" y="499999"/>
                    <a:pt x="38973" y="493649"/>
                  </a:cubicBezTo>
                  <a:cubicBezTo>
                    <a:pt x="56753" y="484759"/>
                    <a:pt x="91043" y="484759"/>
                    <a:pt x="110093" y="491109"/>
                  </a:cubicBezTo>
                  <a:cubicBezTo>
                    <a:pt x="125333" y="497459"/>
                    <a:pt x="138033" y="511429"/>
                    <a:pt x="144383" y="526669"/>
                  </a:cubicBezTo>
                  <a:cubicBezTo>
                    <a:pt x="152003" y="544449"/>
                    <a:pt x="150733" y="580009"/>
                    <a:pt x="141843" y="597789"/>
                  </a:cubicBezTo>
                  <a:cubicBezTo>
                    <a:pt x="135493" y="611759"/>
                    <a:pt x="121523" y="624459"/>
                    <a:pt x="106283" y="629539"/>
                  </a:cubicBezTo>
                  <a:cubicBezTo>
                    <a:pt x="87233" y="635889"/>
                    <a:pt x="52943" y="633349"/>
                    <a:pt x="35163" y="624459"/>
                  </a:cubicBezTo>
                  <a:cubicBezTo>
                    <a:pt x="19923" y="616839"/>
                    <a:pt x="9763" y="600329"/>
                    <a:pt x="4683" y="586359"/>
                  </a:cubicBezTo>
                  <a:cubicBezTo>
                    <a:pt x="-397" y="571119"/>
                    <a:pt x="-397" y="559689"/>
                    <a:pt x="3413" y="538099"/>
                  </a:cubicBezTo>
                  <a:cubicBezTo>
                    <a:pt x="11033" y="483489"/>
                    <a:pt x="54213" y="347599"/>
                    <a:pt x="88503" y="262509"/>
                  </a:cubicBezTo>
                  <a:cubicBezTo>
                    <a:pt x="120253" y="183769"/>
                    <a:pt x="167243" y="83439"/>
                    <a:pt x="197723" y="42799"/>
                  </a:cubicBezTo>
                  <a:cubicBezTo>
                    <a:pt x="212963" y="22479"/>
                    <a:pt x="221853" y="12319"/>
                    <a:pt x="238363" y="5969"/>
                  </a:cubicBezTo>
                  <a:cubicBezTo>
                    <a:pt x="253603" y="-381"/>
                    <a:pt x="275193" y="-2921"/>
                    <a:pt x="291703" y="4699"/>
                  </a:cubicBezTo>
                  <a:cubicBezTo>
                    <a:pt x="310753" y="12319"/>
                    <a:pt x="333613" y="37719"/>
                    <a:pt x="339963" y="56769"/>
                  </a:cubicBezTo>
                  <a:cubicBezTo>
                    <a:pt x="345043" y="73279"/>
                    <a:pt x="334883" y="110109"/>
                    <a:pt x="334883" y="11010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5" id="715"/>
          <p:cNvGrpSpPr/>
          <p:nvPr/>
        </p:nvGrpSpPr>
        <p:grpSpPr>
          <a:xfrm rot="0">
            <a:off x="15409545" y="6258878"/>
            <a:ext cx="497205" cy="438150"/>
            <a:chOff x="0" y="0"/>
            <a:chExt cx="662940" cy="584200"/>
          </a:xfrm>
        </p:grpSpPr>
        <p:sp>
          <p:nvSpPr>
            <p:cNvPr name="Freeform 716" id="716"/>
            <p:cNvSpPr/>
            <p:nvPr/>
          </p:nvSpPr>
          <p:spPr>
            <a:xfrm flipH="false" flipV="false" rot="0">
              <a:off x="50106" y="50611"/>
              <a:ext cx="562390" cy="481607"/>
            </a:xfrm>
            <a:custGeom>
              <a:avLst/>
              <a:gdLst/>
              <a:ahLst/>
              <a:cxnLst/>
              <a:rect r="r" b="b" t="t" l="l"/>
              <a:pathLst>
                <a:path h="481607" w="562390">
                  <a:moveTo>
                    <a:pt x="534094" y="134809"/>
                  </a:moveTo>
                  <a:cubicBezTo>
                    <a:pt x="80704" y="485329"/>
                    <a:pt x="69274" y="485329"/>
                    <a:pt x="54034" y="478979"/>
                  </a:cubicBezTo>
                  <a:cubicBezTo>
                    <a:pt x="36254" y="471359"/>
                    <a:pt x="10854" y="445959"/>
                    <a:pt x="3234" y="428179"/>
                  </a:cubicBezTo>
                  <a:cubicBezTo>
                    <a:pt x="-1846" y="412939"/>
                    <a:pt x="-576" y="393889"/>
                    <a:pt x="4504" y="379919"/>
                  </a:cubicBezTo>
                  <a:cubicBezTo>
                    <a:pt x="10854" y="364679"/>
                    <a:pt x="21014" y="349439"/>
                    <a:pt x="34984" y="341819"/>
                  </a:cubicBezTo>
                  <a:cubicBezTo>
                    <a:pt x="52764" y="332929"/>
                    <a:pt x="88324" y="329119"/>
                    <a:pt x="107374" y="335469"/>
                  </a:cubicBezTo>
                  <a:cubicBezTo>
                    <a:pt x="122614" y="340549"/>
                    <a:pt x="135314" y="354519"/>
                    <a:pt x="142934" y="368489"/>
                  </a:cubicBezTo>
                  <a:cubicBezTo>
                    <a:pt x="150554" y="381189"/>
                    <a:pt x="154364" y="401509"/>
                    <a:pt x="151824" y="416749"/>
                  </a:cubicBezTo>
                  <a:cubicBezTo>
                    <a:pt x="150554" y="430719"/>
                    <a:pt x="141664" y="448499"/>
                    <a:pt x="130234" y="459929"/>
                  </a:cubicBezTo>
                  <a:cubicBezTo>
                    <a:pt x="120074" y="470089"/>
                    <a:pt x="103564" y="480249"/>
                    <a:pt x="87054" y="481519"/>
                  </a:cubicBezTo>
                  <a:cubicBezTo>
                    <a:pt x="66734" y="482789"/>
                    <a:pt x="33714" y="470089"/>
                    <a:pt x="19744" y="456119"/>
                  </a:cubicBezTo>
                  <a:cubicBezTo>
                    <a:pt x="8314" y="445959"/>
                    <a:pt x="694" y="428179"/>
                    <a:pt x="694" y="411669"/>
                  </a:cubicBezTo>
                  <a:cubicBezTo>
                    <a:pt x="694" y="392619"/>
                    <a:pt x="8314" y="373569"/>
                    <a:pt x="28634" y="346899"/>
                  </a:cubicBezTo>
                  <a:cubicBezTo>
                    <a:pt x="84514" y="273239"/>
                    <a:pt x="365184" y="56069"/>
                    <a:pt x="438844" y="16699"/>
                  </a:cubicBezTo>
                  <a:cubicBezTo>
                    <a:pt x="462974" y="3999"/>
                    <a:pt x="473134" y="-1081"/>
                    <a:pt x="490914" y="189"/>
                  </a:cubicBezTo>
                  <a:cubicBezTo>
                    <a:pt x="507424" y="189"/>
                    <a:pt x="527744" y="9079"/>
                    <a:pt x="540444" y="21779"/>
                  </a:cubicBezTo>
                  <a:cubicBezTo>
                    <a:pt x="553144" y="35749"/>
                    <a:pt x="564574" y="68769"/>
                    <a:pt x="562034" y="89089"/>
                  </a:cubicBezTo>
                  <a:cubicBezTo>
                    <a:pt x="559494" y="106869"/>
                    <a:pt x="534094" y="134809"/>
                    <a:pt x="534094" y="13480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7" id="717"/>
          <p:cNvGrpSpPr/>
          <p:nvPr/>
        </p:nvGrpSpPr>
        <p:grpSpPr>
          <a:xfrm rot="0">
            <a:off x="15621000" y="6777990"/>
            <a:ext cx="487680" cy="773430"/>
            <a:chOff x="0" y="0"/>
            <a:chExt cx="650240" cy="1031240"/>
          </a:xfrm>
        </p:grpSpPr>
        <p:sp>
          <p:nvSpPr>
            <p:cNvPr name="Freeform 718" id="718"/>
            <p:cNvSpPr/>
            <p:nvPr/>
          </p:nvSpPr>
          <p:spPr>
            <a:xfrm flipH="false" flipV="false" rot="0">
              <a:off x="49520" y="50736"/>
              <a:ext cx="548123" cy="930133"/>
            </a:xfrm>
            <a:custGeom>
              <a:avLst/>
              <a:gdLst/>
              <a:ahLst/>
              <a:cxnLst/>
              <a:rect r="r" b="b" t="t" l="l"/>
              <a:pathLst>
                <a:path h="930133" w="548123">
                  <a:moveTo>
                    <a:pt x="281950" y="90234"/>
                  </a:moveTo>
                  <a:cubicBezTo>
                    <a:pt x="551190" y="820484"/>
                    <a:pt x="539760" y="843344"/>
                    <a:pt x="523250" y="867474"/>
                  </a:cubicBezTo>
                  <a:cubicBezTo>
                    <a:pt x="506740" y="891604"/>
                    <a:pt x="471180" y="913194"/>
                    <a:pt x="448320" y="922084"/>
                  </a:cubicBezTo>
                  <a:cubicBezTo>
                    <a:pt x="431810" y="929704"/>
                    <a:pt x="419110" y="930974"/>
                    <a:pt x="401330" y="929704"/>
                  </a:cubicBezTo>
                  <a:cubicBezTo>
                    <a:pt x="375930" y="927164"/>
                    <a:pt x="334020" y="913194"/>
                    <a:pt x="313700" y="899224"/>
                  </a:cubicBezTo>
                  <a:cubicBezTo>
                    <a:pt x="298460" y="889064"/>
                    <a:pt x="289570" y="880174"/>
                    <a:pt x="281950" y="863664"/>
                  </a:cubicBezTo>
                  <a:cubicBezTo>
                    <a:pt x="269250" y="842074"/>
                    <a:pt x="255280" y="803974"/>
                    <a:pt x="257820" y="773494"/>
                  </a:cubicBezTo>
                  <a:cubicBezTo>
                    <a:pt x="259090" y="744284"/>
                    <a:pt x="273060" y="709994"/>
                    <a:pt x="293380" y="687134"/>
                  </a:cubicBezTo>
                  <a:cubicBezTo>
                    <a:pt x="312430" y="665544"/>
                    <a:pt x="344180" y="646494"/>
                    <a:pt x="373390" y="640144"/>
                  </a:cubicBezTo>
                  <a:cubicBezTo>
                    <a:pt x="402600" y="635064"/>
                    <a:pt x="439430" y="638874"/>
                    <a:pt x="466100" y="651574"/>
                  </a:cubicBezTo>
                  <a:cubicBezTo>
                    <a:pt x="492770" y="664274"/>
                    <a:pt x="519440" y="690944"/>
                    <a:pt x="533410" y="716344"/>
                  </a:cubicBezTo>
                  <a:cubicBezTo>
                    <a:pt x="546110" y="743014"/>
                    <a:pt x="549920" y="783654"/>
                    <a:pt x="547380" y="809054"/>
                  </a:cubicBezTo>
                  <a:cubicBezTo>
                    <a:pt x="544840" y="826834"/>
                    <a:pt x="538490" y="839534"/>
                    <a:pt x="530870" y="853504"/>
                  </a:cubicBezTo>
                  <a:cubicBezTo>
                    <a:pt x="524520" y="867474"/>
                    <a:pt x="516900" y="880174"/>
                    <a:pt x="502930" y="890334"/>
                  </a:cubicBezTo>
                  <a:cubicBezTo>
                    <a:pt x="482610" y="906844"/>
                    <a:pt x="447050" y="925894"/>
                    <a:pt x="417840" y="928434"/>
                  </a:cubicBezTo>
                  <a:cubicBezTo>
                    <a:pt x="387360" y="932244"/>
                    <a:pt x="351800" y="923354"/>
                    <a:pt x="326400" y="908114"/>
                  </a:cubicBezTo>
                  <a:cubicBezTo>
                    <a:pt x="301000" y="892874"/>
                    <a:pt x="289570" y="875094"/>
                    <a:pt x="266710" y="835724"/>
                  </a:cubicBezTo>
                  <a:cubicBezTo>
                    <a:pt x="204480" y="731584"/>
                    <a:pt x="40650" y="307404"/>
                    <a:pt x="11440" y="201994"/>
                  </a:cubicBezTo>
                  <a:cubicBezTo>
                    <a:pt x="2550" y="167704"/>
                    <a:pt x="-2530" y="157544"/>
                    <a:pt x="1280" y="133414"/>
                  </a:cubicBezTo>
                  <a:cubicBezTo>
                    <a:pt x="6360" y="102934"/>
                    <a:pt x="22870" y="62294"/>
                    <a:pt x="47000" y="39434"/>
                  </a:cubicBezTo>
                  <a:cubicBezTo>
                    <a:pt x="69860" y="17844"/>
                    <a:pt x="110500" y="1334"/>
                    <a:pt x="142250" y="64"/>
                  </a:cubicBezTo>
                  <a:cubicBezTo>
                    <a:pt x="174000" y="-1206"/>
                    <a:pt x="215910" y="16574"/>
                    <a:pt x="240040" y="34354"/>
                  </a:cubicBezTo>
                  <a:cubicBezTo>
                    <a:pt x="260360" y="48324"/>
                    <a:pt x="281950" y="90234"/>
                    <a:pt x="281950" y="9023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9" id="719"/>
          <p:cNvGrpSpPr/>
          <p:nvPr/>
        </p:nvGrpSpPr>
        <p:grpSpPr>
          <a:xfrm rot="0">
            <a:off x="15508605" y="6481762"/>
            <a:ext cx="457200" cy="936307"/>
            <a:chOff x="0" y="0"/>
            <a:chExt cx="609600" cy="1248410"/>
          </a:xfrm>
        </p:grpSpPr>
        <p:sp>
          <p:nvSpPr>
            <p:cNvPr name="Freeform 720" id="720"/>
            <p:cNvSpPr/>
            <p:nvPr/>
          </p:nvSpPr>
          <p:spPr>
            <a:xfrm flipH="false" flipV="false" rot="0">
              <a:off x="49371" y="50664"/>
              <a:ext cx="508471" cy="1147825"/>
            </a:xfrm>
            <a:custGeom>
              <a:avLst/>
              <a:gdLst/>
              <a:ahLst/>
              <a:cxnLst/>
              <a:rect r="r" b="b" t="t" l="l"/>
              <a:pathLst>
                <a:path h="1147825" w="508471">
                  <a:moveTo>
                    <a:pt x="284639" y="109356"/>
                  </a:moveTo>
                  <a:cubicBezTo>
                    <a:pt x="504349" y="1058046"/>
                    <a:pt x="491649" y="1077096"/>
                    <a:pt x="472599" y="1099956"/>
                  </a:cubicBezTo>
                  <a:cubicBezTo>
                    <a:pt x="452279" y="1121546"/>
                    <a:pt x="420529" y="1140596"/>
                    <a:pt x="391319" y="1145676"/>
                  </a:cubicBezTo>
                  <a:cubicBezTo>
                    <a:pt x="362109" y="1152026"/>
                    <a:pt x="322739" y="1143136"/>
                    <a:pt x="298609" y="1134246"/>
                  </a:cubicBezTo>
                  <a:cubicBezTo>
                    <a:pt x="282099" y="1127896"/>
                    <a:pt x="271939" y="1120276"/>
                    <a:pt x="260509" y="1106306"/>
                  </a:cubicBezTo>
                  <a:cubicBezTo>
                    <a:pt x="243999" y="1087256"/>
                    <a:pt x="223679" y="1047886"/>
                    <a:pt x="218599" y="1023756"/>
                  </a:cubicBezTo>
                  <a:cubicBezTo>
                    <a:pt x="214789" y="1005976"/>
                    <a:pt x="214789" y="993276"/>
                    <a:pt x="218599" y="976766"/>
                  </a:cubicBezTo>
                  <a:cubicBezTo>
                    <a:pt x="226219" y="951366"/>
                    <a:pt x="242729" y="914536"/>
                    <a:pt x="264319" y="894216"/>
                  </a:cubicBezTo>
                  <a:cubicBezTo>
                    <a:pt x="285909" y="875166"/>
                    <a:pt x="320199" y="859926"/>
                    <a:pt x="349409" y="857386"/>
                  </a:cubicBezTo>
                  <a:cubicBezTo>
                    <a:pt x="378619" y="854846"/>
                    <a:pt x="415449" y="863736"/>
                    <a:pt x="440849" y="878976"/>
                  </a:cubicBezTo>
                  <a:cubicBezTo>
                    <a:pt x="464979" y="894216"/>
                    <a:pt x="489109" y="928506"/>
                    <a:pt x="499269" y="951366"/>
                  </a:cubicBezTo>
                  <a:cubicBezTo>
                    <a:pt x="506889" y="967876"/>
                    <a:pt x="509429" y="979306"/>
                    <a:pt x="508159" y="998356"/>
                  </a:cubicBezTo>
                  <a:cubicBezTo>
                    <a:pt x="508159" y="1022486"/>
                    <a:pt x="499269" y="1063126"/>
                    <a:pt x="481489" y="1087256"/>
                  </a:cubicBezTo>
                  <a:cubicBezTo>
                    <a:pt x="464979" y="1111386"/>
                    <a:pt x="434499" y="1132976"/>
                    <a:pt x="406559" y="1141866"/>
                  </a:cubicBezTo>
                  <a:cubicBezTo>
                    <a:pt x="378619" y="1150756"/>
                    <a:pt x="337979" y="1146946"/>
                    <a:pt x="313849" y="1140596"/>
                  </a:cubicBezTo>
                  <a:cubicBezTo>
                    <a:pt x="296069" y="1135516"/>
                    <a:pt x="284639" y="1129166"/>
                    <a:pt x="271939" y="1117736"/>
                  </a:cubicBezTo>
                  <a:cubicBezTo>
                    <a:pt x="254159" y="1099956"/>
                    <a:pt x="240189" y="1080906"/>
                    <a:pt x="221139" y="1038996"/>
                  </a:cubicBezTo>
                  <a:cubicBezTo>
                    <a:pt x="163989" y="908186"/>
                    <a:pt x="11589" y="329066"/>
                    <a:pt x="1429" y="181746"/>
                  </a:cubicBezTo>
                  <a:cubicBezTo>
                    <a:pt x="-2381" y="130946"/>
                    <a:pt x="1429" y="105546"/>
                    <a:pt x="12859" y="78876"/>
                  </a:cubicBezTo>
                  <a:cubicBezTo>
                    <a:pt x="23019" y="56016"/>
                    <a:pt x="40799" y="38236"/>
                    <a:pt x="58579" y="25536"/>
                  </a:cubicBezTo>
                  <a:cubicBezTo>
                    <a:pt x="77629" y="12836"/>
                    <a:pt x="99219" y="2676"/>
                    <a:pt x="124619" y="136"/>
                  </a:cubicBezTo>
                  <a:cubicBezTo>
                    <a:pt x="153829" y="-1134"/>
                    <a:pt x="198279" y="6486"/>
                    <a:pt x="224949" y="24266"/>
                  </a:cubicBezTo>
                  <a:cubicBezTo>
                    <a:pt x="251619" y="42046"/>
                    <a:pt x="284639" y="109356"/>
                    <a:pt x="284639" y="10935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1" id="721"/>
          <p:cNvGrpSpPr/>
          <p:nvPr/>
        </p:nvGrpSpPr>
        <p:grpSpPr>
          <a:xfrm rot="0">
            <a:off x="15357157" y="6302692"/>
            <a:ext cx="381953" cy="1029652"/>
            <a:chOff x="0" y="0"/>
            <a:chExt cx="509270" cy="1372870"/>
          </a:xfrm>
        </p:grpSpPr>
        <p:sp>
          <p:nvSpPr>
            <p:cNvPr name="Freeform 722" id="722"/>
            <p:cNvSpPr/>
            <p:nvPr/>
          </p:nvSpPr>
          <p:spPr>
            <a:xfrm flipH="false" flipV="false" rot="0">
              <a:off x="49680" y="47981"/>
              <a:ext cx="409652" cy="1272819"/>
            </a:xfrm>
            <a:custGeom>
              <a:avLst/>
              <a:gdLst/>
              <a:ahLst/>
              <a:cxnLst/>
              <a:rect r="r" b="b" t="t" l="l"/>
              <a:pathLst>
                <a:path h="1272819" w="409652">
                  <a:moveTo>
                    <a:pt x="291950" y="131089"/>
                  </a:moveTo>
                  <a:cubicBezTo>
                    <a:pt x="356720" y="763549"/>
                    <a:pt x="411330" y="1006119"/>
                    <a:pt x="408790" y="1106449"/>
                  </a:cubicBezTo>
                  <a:cubicBezTo>
                    <a:pt x="407520" y="1149629"/>
                    <a:pt x="406250" y="1172489"/>
                    <a:pt x="391010" y="1197889"/>
                  </a:cubicBezTo>
                  <a:cubicBezTo>
                    <a:pt x="377040" y="1224559"/>
                    <a:pt x="344020" y="1248689"/>
                    <a:pt x="322430" y="1261389"/>
                  </a:cubicBezTo>
                  <a:cubicBezTo>
                    <a:pt x="305920" y="1269009"/>
                    <a:pt x="294490" y="1272819"/>
                    <a:pt x="276710" y="1272819"/>
                  </a:cubicBezTo>
                  <a:cubicBezTo>
                    <a:pt x="251310" y="1272819"/>
                    <a:pt x="208130" y="1261389"/>
                    <a:pt x="185270" y="1249959"/>
                  </a:cubicBezTo>
                  <a:cubicBezTo>
                    <a:pt x="170030" y="1242339"/>
                    <a:pt x="161140" y="1233449"/>
                    <a:pt x="150980" y="1218209"/>
                  </a:cubicBezTo>
                  <a:cubicBezTo>
                    <a:pt x="137010" y="1197889"/>
                    <a:pt x="119230" y="1161059"/>
                    <a:pt x="117960" y="1131849"/>
                  </a:cubicBezTo>
                  <a:cubicBezTo>
                    <a:pt x="116690" y="1101369"/>
                    <a:pt x="131930" y="1063269"/>
                    <a:pt x="144630" y="1041679"/>
                  </a:cubicBezTo>
                  <a:cubicBezTo>
                    <a:pt x="154790" y="1026439"/>
                    <a:pt x="163680" y="1017549"/>
                    <a:pt x="178920" y="1008659"/>
                  </a:cubicBezTo>
                  <a:cubicBezTo>
                    <a:pt x="200510" y="995959"/>
                    <a:pt x="238610" y="980719"/>
                    <a:pt x="267820" y="980719"/>
                  </a:cubicBezTo>
                  <a:cubicBezTo>
                    <a:pt x="297030" y="981989"/>
                    <a:pt x="332590" y="994689"/>
                    <a:pt x="355450" y="1012469"/>
                  </a:cubicBezTo>
                  <a:cubicBezTo>
                    <a:pt x="378310" y="1031519"/>
                    <a:pt x="398630" y="1063269"/>
                    <a:pt x="406250" y="1091209"/>
                  </a:cubicBezTo>
                  <a:cubicBezTo>
                    <a:pt x="412600" y="1120419"/>
                    <a:pt x="410060" y="1157249"/>
                    <a:pt x="398630" y="1183919"/>
                  </a:cubicBezTo>
                  <a:cubicBezTo>
                    <a:pt x="387200" y="1211859"/>
                    <a:pt x="361800" y="1239799"/>
                    <a:pt x="336400" y="1253769"/>
                  </a:cubicBezTo>
                  <a:cubicBezTo>
                    <a:pt x="311000" y="1269009"/>
                    <a:pt x="274170" y="1275359"/>
                    <a:pt x="244960" y="1271549"/>
                  </a:cubicBezTo>
                  <a:cubicBezTo>
                    <a:pt x="215750" y="1267739"/>
                    <a:pt x="180190" y="1246149"/>
                    <a:pt x="161140" y="1230909"/>
                  </a:cubicBezTo>
                  <a:cubicBezTo>
                    <a:pt x="147170" y="1219479"/>
                    <a:pt x="142090" y="1214399"/>
                    <a:pt x="133200" y="1192809"/>
                  </a:cubicBezTo>
                  <a:cubicBezTo>
                    <a:pt x="101450" y="1115339"/>
                    <a:pt x="69700" y="805459"/>
                    <a:pt x="46840" y="626389"/>
                  </a:cubicBezTo>
                  <a:cubicBezTo>
                    <a:pt x="26520" y="462559"/>
                    <a:pt x="-6500" y="256819"/>
                    <a:pt x="1120" y="159029"/>
                  </a:cubicBezTo>
                  <a:cubicBezTo>
                    <a:pt x="4930" y="113309"/>
                    <a:pt x="10010" y="85369"/>
                    <a:pt x="29060" y="58699"/>
                  </a:cubicBezTo>
                  <a:cubicBezTo>
                    <a:pt x="48110" y="33299"/>
                    <a:pt x="83670" y="9169"/>
                    <a:pt x="115420" y="2819"/>
                  </a:cubicBezTo>
                  <a:cubicBezTo>
                    <a:pt x="147170" y="-4801"/>
                    <a:pt x="191620" y="4089"/>
                    <a:pt x="218290" y="16789"/>
                  </a:cubicBezTo>
                  <a:cubicBezTo>
                    <a:pt x="239880" y="28219"/>
                    <a:pt x="256390" y="45999"/>
                    <a:pt x="269090" y="65049"/>
                  </a:cubicBezTo>
                  <a:cubicBezTo>
                    <a:pt x="281790" y="84099"/>
                    <a:pt x="291950" y="131089"/>
                    <a:pt x="291950" y="13108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3" id="723"/>
          <p:cNvGrpSpPr/>
          <p:nvPr/>
        </p:nvGrpSpPr>
        <p:grpSpPr>
          <a:xfrm rot="0">
            <a:off x="15296198" y="6239828"/>
            <a:ext cx="460057" cy="1366838"/>
            <a:chOff x="0" y="0"/>
            <a:chExt cx="613410" cy="1822450"/>
          </a:xfrm>
        </p:grpSpPr>
        <p:sp>
          <p:nvSpPr>
            <p:cNvPr name="Freeform 724" id="724"/>
            <p:cNvSpPr/>
            <p:nvPr/>
          </p:nvSpPr>
          <p:spPr>
            <a:xfrm flipH="false" flipV="false" rot="0">
              <a:off x="45101" y="49504"/>
              <a:ext cx="518736" cy="1723019"/>
            </a:xfrm>
            <a:custGeom>
              <a:avLst/>
              <a:gdLst/>
              <a:ahLst/>
              <a:cxnLst/>
              <a:rect r="r" b="b" t="t" l="l"/>
              <a:pathLst>
                <a:path h="1723019" w="518736">
                  <a:moveTo>
                    <a:pt x="297799" y="144806"/>
                  </a:moveTo>
                  <a:cubicBezTo>
                    <a:pt x="332089" y="830606"/>
                    <a:pt x="353679" y="952526"/>
                    <a:pt x="367649" y="1042696"/>
                  </a:cubicBezTo>
                  <a:cubicBezTo>
                    <a:pt x="376539" y="1103656"/>
                    <a:pt x="377809" y="1132866"/>
                    <a:pt x="393049" y="1193826"/>
                  </a:cubicBezTo>
                  <a:cubicBezTo>
                    <a:pt x="417179" y="1292886"/>
                    <a:pt x="511159" y="1504976"/>
                    <a:pt x="517509" y="1571016"/>
                  </a:cubicBezTo>
                  <a:cubicBezTo>
                    <a:pt x="520049" y="1593876"/>
                    <a:pt x="518779" y="1601496"/>
                    <a:pt x="512429" y="1618006"/>
                  </a:cubicBezTo>
                  <a:cubicBezTo>
                    <a:pt x="502269" y="1640866"/>
                    <a:pt x="481949" y="1676426"/>
                    <a:pt x="457819" y="1694206"/>
                  </a:cubicBezTo>
                  <a:cubicBezTo>
                    <a:pt x="433689" y="1710716"/>
                    <a:pt x="398129" y="1722146"/>
                    <a:pt x="368919" y="1722146"/>
                  </a:cubicBezTo>
                  <a:cubicBezTo>
                    <a:pt x="339709" y="1720876"/>
                    <a:pt x="304149" y="1708176"/>
                    <a:pt x="281289" y="1690396"/>
                  </a:cubicBezTo>
                  <a:cubicBezTo>
                    <a:pt x="258429" y="1671346"/>
                    <a:pt x="238109" y="1640866"/>
                    <a:pt x="230489" y="1611656"/>
                  </a:cubicBezTo>
                  <a:cubicBezTo>
                    <a:pt x="222869" y="1583716"/>
                    <a:pt x="229219" y="1543076"/>
                    <a:pt x="236839" y="1518946"/>
                  </a:cubicBezTo>
                  <a:cubicBezTo>
                    <a:pt x="243189" y="1502436"/>
                    <a:pt x="249539" y="1491006"/>
                    <a:pt x="262239" y="1478306"/>
                  </a:cubicBezTo>
                  <a:cubicBezTo>
                    <a:pt x="281289" y="1461796"/>
                    <a:pt x="319389" y="1438936"/>
                    <a:pt x="343519" y="1432586"/>
                  </a:cubicBezTo>
                  <a:cubicBezTo>
                    <a:pt x="360029" y="1427506"/>
                    <a:pt x="372729" y="1427506"/>
                    <a:pt x="390509" y="1431316"/>
                  </a:cubicBezTo>
                  <a:cubicBezTo>
                    <a:pt x="414639" y="1436396"/>
                    <a:pt x="454009" y="1451636"/>
                    <a:pt x="474329" y="1471956"/>
                  </a:cubicBezTo>
                  <a:cubicBezTo>
                    <a:pt x="495919" y="1492276"/>
                    <a:pt x="512429" y="1525296"/>
                    <a:pt x="516239" y="1554506"/>
                  </a:cubicBezTo>
                  <a:cubicBezTo>
                    <a:pt x="521319" y="1583716"/>
                    <a:pt x="509889" y="1624356"/>
                    <a:pt x="499729" y="1647216"/>
                  </a:cubicBezTo>
                  <a:cubicBezTo>
                    <a:pt x="492109" y="1662456"/>
                    <a:pt x="484489" y="1672616"/>
                    <a:pt x="470519" y="1684046"/>
                  </a:cubicBezTo>
                  <a:cubicBezTo>
                    <a:pt x="450199" y="1699286"/>
                    <a:pt x="409559" y="1717066"/>
                    <a:pt x="384159" y="1720876"/>
                  </a:cubicBezTo>
                  <a:cubicBezTo>
                    <a:pt x="367649" y="1724686"/>
                    <a:pt x="354949" y="1723416"/>
                    <a:pt x="337169" y="1717066"/>
                  </a:cubicBezTo>
                  <a:cubicBezTo>
                    <a:pt x="314309" y="1709446"/>
                    <a:pt x="282559" y="1696746"/>
                    <a:pt x="258429" y="1667536"/>
                  </a:cubicBezTo>
                  <a:cubicBezTo>
                    <a:pt x="217789" y="1619276"/>
                    <a:pt x="180959" y="1493546"/>
                    <a:pt x="154289" y="1417346"/>
                  </a:cubicBezTo>
                  <a:cubicBezTo>
                    <a:pt x="132699" y="1355116"/>
                    <a:pt x="121269" y="1317016"/>
                    <a:pt x="104759" y="1243356"/>
                  </a:cubicBezTo>
                  <a:cubicBezTo>
                    <a:pt x="78089" y="1116356"/>
                    <a:pt x="46339" y="900456"/>
                    <a:pt x="29829" y="722656"/>
                  </a:cubicBezTo>
                  <a:cubicBezTo>
                    <a:pt x="12049" y="535966"/>
                    <a:pt x="-10811" y="259106"/>
                    <a:pt x="5699" y="148616"/>
                  </a:cubicBezTo>
                  <a:cubicBezTo>
                    <a:pt x="13319" y="101626"/>
                    <a:pt x="23479" y="74956"/>
                    <a:pt x="41259" y="50826"/>
                  </a:cubicBezTo>
                  <a:cubicBezTo>
                    <a:pt x="56499" y="31776"/>
                    <a:pt x="78089" y="19076"/>
                    <a:pt x="98409" y="10186"/>
                  </a:cubicBezTo>
                  <a:cubicBezTo>
                    <a:pt x="119999" y="2566"/>
                    <a:pt x="144129" y="-2514"/>
                    <a:pt x="168259" y="1296"/>
                  </a:cubicBezTo>
                  <a:cubicBezTo>
                    <a:pt x="197469" y="6376"/>
                    <a:pt x="238109" y="24156"/>
                    <a:pt x="259699" y="48286"/>
                  </a:cubicBezTo>
                  <a:cubicBezTo>
                    <a:pt x="281289" y="72416"/>
                    <a:pt x="297799" y="144806"/>
                    <a:pt x="297799" y="14480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5" id="725"/>
          <p:cNvGrpSpPr/>
          <p:nvPr/>
        </p:nvGrpSpPr>
        <p:grpSpPr>
          <a:xfrm rot="0">
            <a:off x="15287625" y="6238875"/>
            <a:ext cx="896302" cy="1884045"/>
            <a:chOff x="0" y="0"/>
            <a:chExt cx="1195070" cy="2512060"/>
          </a:xfrm>
        </p:grpSpPr>
        <p:sp>
          <p:nvSpPr>
            <p:cNvPr name="Freeform 726" id="726"/>
            <p:cNvSpPr/>
            <p:nvPr/>
          </p:nvSpPr>
          <p:spPr>
            <a:xfrm flipH="false" flipV="false" rot="0">
              <a:off x="49248" y="50720"/>
              <a:ext cx="1096015" cy="2410971"/>
            </a:xfrm>
            <a:custGeom>
              <a:avLst/>
              <a:gdLst/>
              <a:ahLst/>
              <a:cxnLst/>
              <a:rect r="r" b="b" t="t" l="l"/>
              <a:pathLst>
                <a:path h="2410971" w="1096015">
                  <a:moveTo>
                    <a:pt x="340642" y="170260"/>
                  </a:moveTo>
                  <a:cubicBezTo>
                    <a:pt x="286032" y="580470"/>
                    <a:pt x="301272" y="675720"/>
                    <a:pt x="319052" y="793830"/>
                  </a:cubicBezTo>
                  <a:cubicBezTo>
                    <a:pt x="341912" y="944960"/>
                    <a:pt x="382552" y="1167210"/>
                    <a:pt x="425732" y="1304370"/>
                  </a:cubicBezTo>
                  <a:cubicBezTo>
                    <a:pt x="456212" y="1403430"/>
                    <a:pt x="490502" y="1473280"/>
                    <a:pt x="527332" y="1549480"/>
                  </a:cubicBezTo>
                  <a:cubicBezTo>
                    <a:pt x="561622" y="1618060"/>
                    <a:pt x="593372" y="1680290"/>
                    <a:pt x="637822" y="1742520"/>
                  </a:cubicBezTo>
                  <a:cubicBezTo>
                    <a:pt x="686082" y="1811100"/>
                    <a:pt x="748312" y="1873330"/>
                    <a:pt x="813082" y="1939370"/>
                  </a:cubicBezTo>
                  <a:cubicBezTo>
                    <a:pt x="884202" y="2011760"/>
                    <a:pt x="1009932" y="2113360"/>
                    <a:pt x="1049302" y="2157810"/>
                  </a:cubicBezTo>
                  <a:cubicBezTo>
                    <a:pt x="1065812" y="2174320"/>
                    <a:pt x="1072162" y="2178130"/>
                    <a:pt x="1078512" y="2194640"/>
                  </a:cubicBezTo>
                  <a:cubicBezTo>
                    <a:pt x="1088672" y="2217500"/>
                    <a:pt x="1098832" y="2258140"/>
                    <a:pt x="1095022" y="2287350"/>
                  </a:cubicBezTo>
                  <a:cubicBezTo>
                    <a:pt x="1089942" y="2316560"/>
                    <a:pt x="1068352" y="2350850"/>
                    <a:pt x="1051842" y="2369900"/>
                  </a:cubicBezTo>
                  <a:cubicBezTo>
                    <a:pt x="1040412" y="2382600"/>
                    <a:pt x="1030252" y="2390220"/>
                    <a:pt x="1012472" y="2396570"/>
                  </a:cubicBezTo>
                  <a:cubicBezTo>
                    <a:pt x="989612" y="2405460"/>
                    <a:pt x="948972" y="2413080"/>
                    <a:pt x="919762" y="2408000"/>
                  </a:cubicBezTo>
                  <a:cubicBezTo>
                    <a:pt x="891822" y="2401650"/>
                    <a:pt x="857532" y="2377520"/>
                    <a:pt x="839752" y="2359740"/>
                  </a:cubicBezTo>
                  <a:cubicBezTo>
                    <a:pt x="827052" y="2348310"/>
                    <a:pt x="820702" y="2336880"/>
                    <a:pt x="815622" y="2320370"/>
                  </a:cubicBezTo>
                  <a:cubicBezTo>
                    <a:pt x="808002" y="2296240"/>
                    <a:pt x="805462" y="2251790"/>
                    <a:pt x="809272" y="2226390"/>
                  </a:cubicBezTo>
                  <a:cubicBezTo>
                    <a:pt x="813082" y="2209880"/>
                    <a:pt x="818162" y="2198450"/>
                    <a:pt x="828322" y="2183210"/>
                  </a:cubicBezTo>
                  <a:cubicBezTo>
                    <a:pt x="844832" y="2164160"/>
                    <a:pt x="875312" y="2136220"/>
                    <a:pt x="901982" y="2126060"/>
                  </a:cubicBezTo>
                  <a:cubicBezTo>
                    <a:pt x="929922" y="2117170"/>
                    <a:pt x="971832" y="2119710"/>
                    <a:pt x="995962" y="2126060"/>
                  </a:cubicBezTo>
                  <a:cubicBezTo>
                    <a:pt x="1013742" y="2129870"/>
                    <a:pt x="1023902" y="2136220"/>
                    <a:pt x="1037872" y="2147650"/>
                  </a:cubicBezTo>
                  <a:cubicBezTo>
                    <a:pt x="1056922" y="2164160"/>
                    <a:pt x="1082322" y="2195910"/>
                    <a:pt x="1091212" y="2223850"/>
                  </a:cubicBezTo>
                  <a:cubicBezTo>
                    <a:pt x="1098832" y="2253060"/>
                    <a:pt x="1097562" y="2289890"/>
                    <a:pt x="1086132" y="2317830"/>
                  </a:cubicBezTo>
                  <a:cubicBezTo>
                    <a:pt x="1075972" y="2344500"/>
                    <a:pt x="1051842" y="2373710"/>
                    <a:pt x="1026442" y="2388950"/>
                  </a:cubicBezTo>
                  <a:cubicBezTo>
                    <a:pt x="1002312" y="2404190"/>
                    <a:pt x="965482" y="2413080"/>
                    <a:pt x="936272" y="2410540"/>
                  </a:cubicBezTo>
                  <a:cubicBezTo>
                    <a:pt x="907062" y="2406730"/>
                    <a:pt x="884202" y="2394030"/>
                    <a:pt x="851182" y="2371170"/>
                  </a:cubicBezTo>
                  <a:cubicBezTo>
                    <a:pt x="785142" y="2327990"/>
                    <a:pt x="673382" y="2213690"/>
                    <a:pt x="593372" y="2131140"/>
                  </a:cubicBezTo>
                  <a:cubicBezTo>
                    <a:pt x="517172" y="2052400"/>
                    <a:pt x="440972" y="1969850"/>
                    <a:pt x="383822" y="1887300"/>
                  </a:cubicBezTo>
                  <a:cubicBezTo>
                    <a:pt x="331752" y="1812370"/>
                    <a:pt x="296192" y="1741250"/>
                    <a:pt x="258092" y="1659970"/>
                  </a:cubicBezTo>
                  <a:cubicBezTo>
                    <a:pt x="214912" y="1572340"/>
                    <a:pt x="175542" y="1487250"/>
                    <a:pt x="142522" y="1374220"/>
                  </a:cubicBezTo>
                  <a:cubicBezTo>
                    <a:pt x="95532" y="1220550"/>
                    <a:pt x="51082" y="986870"/>
                    <a:pt x="28222" y="817960"/>
                  </a:cubicBezTo>
                  <a:cubicBezTo>
                    <a:pt x="9172" y="676990"/>
                    <a:pt x="-4798" y="551260"/>
                    <a:pt x="1552" y="429340"/>
                  </a:cubicBezTo>
                  <a:cubicBezTo>
                    <a:pt x="6632" y="321390"/>
                    <a:pt x="26952" y="193120"/>
                    <a:pt x="52352" y="123270"/>
                  </a:cubicBezTo>
                  <a:cubicBezTo>
                    <a:pt x="66322" y="82630"/>
                    <a:pt x="79022" y="53420"/>
                    <a:pt x="104422" y="33100"/>
                  </a:cubicBezTo>
                  <a:cubicBezTo>
                    <a:pt x="128552" y="12780"/>
                    <a:pt x="170462" y="-1190"/>
                    <a:pt x="202212" y="80"/>
                  </a:cubicBezTo>
                  <a:cubicBezTo>
                    <a:pt x="235232" y="2620"/>
                    <a:pt x="274602" y="21670"/>
                    <a:pt x="297462" y="41990"/>
                  </a:cubicBezTo>
                  <a:cubicBezTo>
                    <a:pt x="316512" y="57230"/>
                    <a:pt x="327942" y="78820"/>
                    <a:pt x="334292" y="100410"/>
                  </a:cubicBezTo>
                  <a:cubicBezTo>
                    <a:pt x="341912" y="122000"/>
                    <a:pt x="340642" y="170260"/>
                    <a:pt x="340642" y="17026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7" id="727"/>
          <p:cNvGrpSpPr/>
          <p:nvPr/>
        </p:nvGrpSpPr>
        <p:grpSpPr>
          <a:xfrm rot="0">
            <a:off x="15567660" y="6272212"/>
            <a:ext cx="375285" cy="760095"/>
            <a:chOff x="0" y="0"/>
            <a:chExt cx="500380" cy="1013460"/>
          </a:xfrm>
        </p:grpSpPr>
        <p:sp>
          <p:nvSpPr>
            <p:cNvPr name="Freeform 728" id="728"/>
            <p:cNvSpPr/>
            <p:nvPr/>
          </p:nvSpPr>
          <p:spPr>
            <a:xfrm flipH="false" flipV="false" rot="0">
              <a:off x="50800" y="50800"/>
              <a:ext cx="397525" cy="914876"/>
            </a:xfrm>
            <a:custGeom>
              <a:avLst/>
              <a:gdLst/>
              <a:ahLst/>
              <a:cxnLst/>
              <a:rect r="r" b="b" t="t" l="l"/>
              <a:pathLst>
                <a:path h="914876" w="397525">
                  <a:moveTo>
                    <a:pt x="287020" y="120650"/>
                  </a:moveTo>
                  <a:cubicBezTo>
                    <a:pt x="396240" y="815340"/>
                    <a:pt x="392430" y="820420"/>
                    <a:pt x="383540" y="835660"/>
                  </a:cubicBezTo>
                  <a:cubicBezTo>
                    <a:pt x="369570" y="857250"/>
                    <a:pt x="342900" y="887730"/>
                    <a:pt x="316230" y="900430"/>
                  </a:cubicBezTo>
                  <a:cubicBezTo>
                    <a:pt x="289560" y="913130"/>
                    <a:pt x="252730" y="918210"/>
                    <a:pt x="223520" y="911860"/>
                  </a:cubicBezTo>
                  <a:cubicBezTo>
                    <a:pt x="194310" y="905510"/>
                    <a:pt x="162560" y="886460"/>
                    <a:pt x="143510" y="864870"/>
                  </a:cubicBezTo>
                  <a:cubicBezTo>
                    <a:pt x="123190" y="842010"/>
                    <a:pt x="111760" y="803910"/>
                    <a:pt x="107950" y="778510"/>
                  </a:cubicBezTo>
                  <a:cubicBezTo>
                    <a:pt x="105410" y="760730"/>
                    <a:pt x="106680" y="748030"/>
                    <a:pt x="111760" y="731520"/>
                  </a:cubicBezTo>
                  <a:cubicBezTo>
                    <a:pt x="120650" y="707390"/>
                    <a:pt x="139700" y="671830"/>
                    <a:pt x="163830" y="654050"/>
                  </a:cubicBezTo>
                  <a:cubicBezTo>
                    <a:pt x="186690" y="636270"/>
                    <a:pt x="222250" y="623570"/>
                    <a:pt x="251460" y="623570"/>
                  </a:cubicBezTo>
                  <a:cubicBezTo>
                    <a:pt x="280670" y="622300"/>
                    <a:pt x="316230" y="633730"/>
                    <a:pt x="340360" y="651510"/>
                  </a:cubicBezTo>
                  <a:cubicBezTo>
                    <a:pt x="364490" y="669290"/>
                    <a:pt x="384810" y="699770"/>
                    <a:pt x="393700" y="727710"/>
                  </a:cubicBezTo>
                  <a:cubicBezTo>
                    <a:pt x="401320" y="756920"/>
                    <a:pt x="396240" y="797560"/>
                    <a:pt x="389890" y="821690"/>
                  </a:cubicBezTo>
                  <a:cubicBezTo>
                    <a:pt x="384810" y="838200"/>
                    <a:pt x="378460" y="849630"/>
                    <a:pt x="365760" y="862330"/>
                  </a:cubicBezTo>
                  <a:cubicBezTo>
                    <a:pt x="347980" y="880110"/>
                    <a:pt x="314960" y="904240"/>
                    <a:pt x="285750" y="911860"/>
                  </a:cubicBezTo>
                  <a:cubicBezTo>
                    <a:pt x="257810" y="918210"/>
                    <a:pt x="220980" y="914400"/>
                    <a:pt x="193040" y="901700"/>
                  </a:cubicBezTo>
                  <a:cubicBezTo>
                    <a:pt x="166370" y="890270"/>
                    <a:pt x="146050" y="876300"/>
                    <a:pt x="124460" y="839470"/>
                  </a:cubicBezTo>
                  <a:cubicBezTo>
                    <a:pt x="68580" y="736600"/>
                    <a:pt x="0" y="295910"/>
                    <a:pt x="0" y="171450"/>
                  </a:cubicBezTo>
                  <a:cubicBezTo>
                    <a:pt x="0" y="123190"/>
                    <a:pt x="5080" y="95250"/>
                    <a:pt x="19050" y="69850"/>
                  </a:cubicBezTo>
                  <a:cubicBezTo>
                    <a:pt x="30480" y="48260"/>
                    <a:pt x="49530" y="31750"/>
                    <a:pt x="68580" y="20320"/>
                  </a:cubicBezTo>
                  <a:cubicBezTo>
                    <a:pt x="87630" y="8890"/>
                    <a:pt x="111760" y="0"/>
                    <a:pt x="135890" y="0"/>
                  </a:cubicBezTo>
                  <a:cubicBezTo>
                    <a:pt x="165100" y="0"/>
                    <a:pt x="209550" y="11430"/>
                    <a:pt x="233680" y="31750"/>
                  </a:cubicBezTo>
                  <a:cubicBezTo>
                    <a:pt x="259080" y="52070"/>
                    <a:pt x="287020" y="120650"/>
                    <a:pt x="287020" y="1206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9" id="729"/>
          <p:cNvGrpSpPr/>
          <p:nvPr/>
        </p:nvGrpSpPr>
        <p:grpSpPr>
          <a:xfrm rot="0">
            <a:off x="15519082" y="6289358"/>
            <a:ext cx="397192" cy="728662"/>
            <a:chOff x="0" y="0"/>
            <a:chExt cx="529590" cy="971550"/>
          </a:xfrm>
        </p:grpSpPr>
        <p:sp>
          <p:nvSpPr>
            <p:cNvPr name="Freeform 730" id="730"/>
            <p:cNvSpPr/>
            <p:nvPr/>
          </p:nvSpPr>
          <p:spPr>
            <a:xfrm flipH="false" flipV="false" rot="0">
              <a:off x="49768" y="49644"/>
              <a:ext cx="426825" cy="872551"/>
            </a:xfrm>
            <a:custGeom>
              <a:avLst/>
              <a:gdLst/>
              <a:ahLst/>
              <a:cxnLst/>
              <a:rect r="r" b="b" t="t" l="l"/>
              <a:pathLst>
                <a:path h="872551" w="426825">
                  <a:moveTo>
                    <a:pt x="285512" y="114186"/>
                  </a:moveTo>
                  <a:cubicBezTo>
                    <a:pt x="423942" y="779666"/>
                    <a:pt x="411242" y="799986"/>
                    <a:pt x="392192" y="822846"/>
                  </a:cubicBezTo>
                  <a:cubicBezTo>
                    <a:pt x="371872" y="844436"/>
                    <a:pt x="335042" y="862216"/>
                    <a:pt x="310912" y="868566"/>
                  </a:cubicBezTo>
                  <a:cubicBezTo>
                    <a:pt x="293132" y="873646"/>
                    <a:pt x="280432" y="873646"/>
                    <a:pt x="263922" y="869836"/>
                  </a:cubicBezTo>
                  <a:cubicBezTo>
                    <a:pt x="238522" y="864756"/>
                    <a:pt x="200422" y="849516"/>
                    <a:pt x="180102" y="829196"/>
                  </a:cubicBezTo>
                  <a:cubicBezTo>
                    <a:pt x="158512" y="807606"/>
                    <a:pt x="142002" y="774586"/>
                    <a:pt x="138192" y="745376"/>
                  </a:cubicBezTo>
                  <a:cubicBezTo>
                    <a:pt x="133112" y="716166"/>
                    <a:pt x="140732" y="679336"/>
                    <a:pt x="154702" y="653936"/>
                  </a:cubicBezTo>
                  <a:cubicBezTo>
                    <a:pt x="169942" y="628536"/>
                    <a:pt x="196612" y="603136"/>
                    <a:pt x="224552" y="591706"/>
                  </a:cubicBezTo>
                  <a:cubicBezTo>
                    <a:pt x="251222" y="579006"/>
                    <a:pt x="288052" y="576466"/>
                    <a:pt x="317262" y="582816"/>
                  </a:cubicBezTo>
                  <a:cubicBezTo>
                    <a:pt x="345202" y="590436"/>
                    <a:pt x="378222" y="615836"/>
                    <a:pt x="396002" y="633616"/>
                  </a:cubicBezTo>
                  <a:cubicBezTo>
                    <a:pt x="408702" y="646316"/>
                    <a:pt x="415052" y="657746"/>
                    <a:pt x="418862" y="674256"/>
                  </a:cubicBezTo>
                  <a:cubicBezTo>
                    <a:pt x="426482" y="698386"/>
                    <a:pt x="430292" y="739026"/>
                    <a:pt x="422672" y="768236"/>
                  </a:cubicBezTo>
                  <a:cubicBezTo>
                    <a:pt x="413782" y="796176"/>
                    <a:pt x="392192" y="826656"/>
                    <a:pt x="368062" y="843166"/>
                  </a:cubicBezTo>
                  <a:cubicBezTo>
                    <a:pt x="343932" y="860946"/>
                    <a:pt x="304562" y="869836"/>
                    <a:pt x="279162" y="871106"/>
                  </a:cubicBezTo>
                  <a:cubicBezTo>
                    <a:pt x="261382" y="872376"/>
                    <a:pt x="248682" y="869836"/>
                    <a:pt x="232172" y="862216"/>
                  </a:cubicBezTo>
                  <a:cubicBezTo>
                    <a:pt x="209312" y="852056"/>
                    <a:pt x="182642" y="840626"/>
                    <a:pt x="159782" y="803796"/>
                  </a:cubicBezTo>
                  <a:cubicBezTo>
                    <a:pt x="98822" y="709816"/>
                    <a:pt x="7382" y="299606"/>
                    <a:pt x="1032" y="178956"/>
                  </a:cubicBezTo>
                  <a:cubicBezTo>
                    <a:pt x="-1508" y="130696"/>
                    <a:pt x="-238" y="105296"/>
                    <a:pt x="15002" y="76086"/>
                  </a:cubicBezTo>
                  <a:cubicBezTo>
                    <a:pt x="30242" y="48146"/>
                    <a:pt x="67072" y="20206"/>
                    <a:pt x="93742" y="8776"/>
                  </a:cubicBezTo>
                  <a:cubicBezTo>
                    <a:pt x="116602" y="-114"/>
                    <a:pt x="140732" y="-1384"/>
                    <a:pt x="163592" y="1156"/>
                  </a:cubicBezTo>
                  <a:cubicBezTo>
                    <a:pt x="185182" y="4966"/>
                    <a:pt x="209312" y="12586"/>
                    <a:pt x="228362" y="27826"/>
                  </a:cubicBezTo>
                  <a:cubicBezTo>
                    <a:pt x="251222" y="45606"/>
                    <a:pt x="285512" y="114186"/>
                    <a:pt x="285512" y="11418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1" id="731"/>
          <p:cNvGrpSpPr/>
          <p:nvPr/>
        </p:nvGrpSpPr>
        <p:grpSpPr>
          <a:xfrm rot="0">
            <a:off x="15451455" y="6231255"/>
            <a:ext cx="423862" cy="666750"/>
            <a:chOff x="0" y="0"/>
            <a:chExt cx="565150" cy="889000"/>
          </a:xfrm>
        </p:grpSpPr>
        <p:sp>
          <p:nvSpPr>
            <p:cNvPr name="Freeform 732" id="732"/>
            <p:cNvSpPr/>
            <p:nvPr/>
          </p:nvSpPr>
          <p:spPr>
            <a:xfrm flipH="false" flipV="false" rot="0">
              <a:off x="49050" y="47571"/>
              <a:ext cx="468034" cy="789465"/>
            </a:xfrm>
            <a:custGeom>
              <a:avLst/>
              <a:gdLst/>
              <a:ahLst/>
              <a:cxnLst/>
              <a:rect r="r" b="b" t="t" l="l"/>
              <a:pathLst>
                <a:path h="789465" w="468034">
                  <a:moveTo>
                    <a:pt x="283690" y="97209"/>
                  </a:moveTo>
                  <a:cubicBezTo>
                    <a:pt x="467840" y="636959"/>
                    <a:pt x="470380" y="659819"/>
                    <a:pt x="461490" y="687759"/>
                  </a:cubicBezTo>
                  <a:cubicBezTo>
                    <a:pt x="452600" y="715699"/>
                    <a:pt x="429740" y="746179"/>
                    <a:pt x="405610" y="762689"/>
                  </a:cubicBezTo>
                  <a:cubicBezTo>
                    <a:pt x="381480" y="780469"/>
                    <a:pt x="345920" y="790629"/>
                    <a:pt x="316710" y="789359"/>
                  </a:cubicBezTo>
                  <a:cubicBezTo>
                    <a:pt x="286230" y="788089"/>
                    <a:pt x="251940" y="775389"/>
                    <a:pt x="229080" y="756339"/>
                  </a:cubicBezTo>
                  <a:cubicBezTo>
                    <a:pt x="206220" y="737289"/>
                    <a:pt x="187170" y="705539"/>
                    <a:pt x="179550" y="677599"/>
                  </a:cubicBezTo>
                  <a:cubicBezTo>
                    <a:pt x="173200" y="648389"/>
                    <a:pt x="180820" y="607749"/>
                    <a:pt x="188440" y="583619"/>
                  </a:cubicBezTo>
                  <a:cubicBezTo>
                    <a:pt x="194790" y="567109"/>
                    <a:pt x="201140" y="556949"/>
                    <a:pt x="215110" y="544249"/>
                  </a:cubicBezTo>
                  <a:cubicBezTo>
                    <a:pt x="232890" y="527739"/>
                    <a:pt x="267180" y="504879"/>
                    <a:pt x="296390" y="499799"/>
                  </a:cubicBezTo>
                  <a:cubicBezTo>
                    <a:pt x="325600" y="494719"/>
                    <a:pt x="362430" y="499799"/>
                    <a:pt x="389100" y="513769"/>
                  </a:cubicBezTo>
                  <a:cubicBezTo>
                    <a:pt x="414500" y="526469"/>
                    <a:pt x="441170" y="554409"/>
                    <a:pt x="453870" y="579809"/>
                  </a:cubicBezTo>
                  <a:cubicBezTo>
                    <a:pt x="466570" y="606479"/>
                    <a:pt x="471650" y="644579"/>
                    <a:pt x="465300" y="672519"/>
                  </a:cubicBezTo>
                  <a:cubicBezTo>
                    <a:pt x="458950" y="701729"/>
                    <a:pt x="436090" y="736019"/>
                    <a:pt x="418310" y="753799"/>
                  </a:cubicBezTo>
                  <a:cubicBezTo>
                    <a:pt x="405610" y="766499"/>
                    <a:pt x="395450" y="772849"/>
                    <a:pt x="377670" y="777929"/>
                  </a:cubicBezTo>
                  <a:cubicBezTo>
                    <a:pt x="353540" y="786819"/>
                    <a:pt x="312900" y="791899"/>
                    <a:pt x="284960" y="784279"/>
                  </a:cubicBezTo>
                  <a:cubicBezTo>
                    <a:pt x="257020" y="777929"/>
                    <a:pt x="232890" y="766499"/>
                    <a:pt x="207490" y="733479"/>
                  </a:cubicBezTo>
                  <a:cubicBezTo>
                    <a:pt x="142720" y="652199"/>
                    <a:pt x="30960" y="290249"/>
                    <a:pt x="8100" y="193729"/>
                  </a:cubicBezTo>
                  <a:cubicBezTo>
                    <a:pt x="480" y="160709"/>
                    <a:pt x="-2060" y="146739"/>
                    <a:pt x="1750" y="123879"/>
                  </a:cubicBezTo>
                  <a:cubicBezTo>
                    <a:pt x="5560" y="102289"/>
                    <a:pt x="13180" y="78159"/>
                    <a:pt x="28420" y="59109"/>
                  </a:cubicBezTo>
                  <a:cubicBezTo>
                    <a:pt x="47470" y="36249"/>
                    <a:pt x="83030" y="9579"/>
                    <a:pt x="114780" y="3229"/>
                  </a:cubicBezTo>
                  <a:cubicBezTo>
                    <a:pt x="146530" y="-4391"/>
                    <a:pt x="188440" y="1959"/>
                    <a:pt x="217650" y="17199"/>
                  </a:cubicBezTo>
                  <a:cubicBezTo>
                    <a:pt x="245590" y="33709"/>
                    <a:pt x="283690" y="97209"/>
                    <a:pt x="283690" y="9720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3" id="733"/>
          <p:cNvGrpSpPr/>
          <p:nvPr/>
        </p:nvGrpSpPr>
        <p:grpSpPr>
          <a:xfrm rot="0">
            <a:off x="15555277" y="6226492"/>
            <a:ext cx="385762" cy="572452"/>
            <a:chOff x="0" y="0"/>
            <a:chExt cx="514350" cy="763270"/>
          </a:xfrm>
        </p:grpSpPr>
        <p:sp>
          <p:nvSpPr>
            <p:cNvPr name="Freeform 734" id="734"/>
            <p:cNvSpPr/>
            <p:nvPr/>
          </p:nvSpPr>
          <p:spPr>
            <a:xfrm flipH="false" flipV="false" rot="0">
              <a:off x="44918" y="47506"/>
              <a:ext cx="419707" cy="663801"/>
            </a:xfrm>
            <a:custGeom>
              <a:avLst/>
              <a:gdLst/>
              <a:ahLst/>
              <a:cxnLst/>
              <a:rect r="r" b="b" t="t" l="l"/>
              <a:pathLst>
                <a:path h="663801" w="419707">
                  <a:moveTo>
                    <a:pt x="281472" y="96004"/>
                  </a:moveTo>
                  <a:cubicBezTo>
                    <a:pt x="421172" y="510024"/>
                    <a:pt x="423712" y="534154"/>
                    <a:pt x="414822" y="563364"/>
                  </a:cubicBezTo>
                  <a:cubicBezTo>
                    <a:pt x="405932" y="591304"/>
                    <a:pt x="383072" y="620514"/>
                    <a:pt x="358942" y="638294"/>
                  </a:cubicBezTo>
                  <a:cubicBezTo>
                    <a:pt x="334812" y="654804"/>
                    <a:pt x="299252" y="664964"/>
                    <a:pt x="270042" y="663694"/>
                  </a:cubicBezTo>
                  <a:cubicBezTo>
                    <a:pt x="240832" y="662424"/>
                    <a:pt x="205272" y="649724"/>
                    <a:pt x="182412" y="630674"/>
                  </a:cubicBezTo>
                  <a:cubicBezTo>
                    <a:pt x="159552" y="611624"/>
                    <a:pt x="140502" y="579874"/>
                    <a:pt x="132882" y="551934"/>
                  </a:cubicBezTo>
                  <a:cubicBezTo>
                    <a:pt x="126532" y="522724"/>
                    <a:pt x="130342" y="485894"/>
                    <a:pt x="141772" y="459224"/>
                  </a:cubicBezTo>
                  <a:cubicBezTo>
                    <a:pt x="154472" y="431284"/>
                    <a:pt x="184952" y="403344"/>
                    <a:pt x="205272" y="390644"/>
                  </a:cubicBezTo>
                  <a:cubicBezTo>
                    <a:pt x="220512" y="380484"/>
                    <a:pt x="231942" y="375404"/>
                    <a:pt x="249722" y="374134"/>
                  </a:cubicBezTo>
                  <a:cubicBezTo>
                    <a:pt x="275122" y="371594"/>
                    <a:pt x="315762" y="374134"/>
                    <a:pt x="342432" y="388104"/>
                  </a:cubicBezTo>
                  <a:cubicBezTo>
                    <a:pt x="369102" y="402074"/>
                    <a:pt x="394502" y="428744"/>
                    <a:pt x="407202" y="455414"/>
                  </a:cubicBezTo>
                  <a:cubicBezTo>
                    <a:pt x="419902" y="482084"/>
                    <a:pt x="421172" y="522724"/>
                    <a:pt x="418632" y="548124"/>
                  </a:cubicBezTo>
                  <a:cubicBezTo>
                    <a:pt x="416092" y="564634"/>
                    <a:pt x="412282" y="577334"/>
                    <a:pt x="402122" y="591304"/>
                  </a:cubicBezTo>
                  <a:cubicBezTo>
                    <a:pt x="386882" y="611624"/>
                    <a:pt x="358942" y="642104"/>
                    <a:pt x="331002" y="653534"/>
                  </a:cubicBezTo>
                  <a:cubicBezTo>
                    <a:pt x="304332" y="663694"/>
                    <a:pt x="267502" y="666234"/>
                    <a:pt x="238292" y="659884"/>
                  </a:cubicBezTo>
                  <a:cubicBezTo>
                    <a:pt x="210352" y="652264"/>
                    <a:pt x="186222" y="639564"/>
                    <a:pt x="160822" y="607814"/>
                  </a:cubicBezTo>
                  <a:cubicBezTo>
                    <a:pt x="106212" y="539234"/>
                    <a:pt x="22392" y="286504"/>
                    <a:pt x="5882" y="192524"/>
                  </a:cubicBezTo>
                  <a:cubicBezTo>
                    <a:pt x="-1738" y="148074"/>
                    <a:pt x="-3008" y="118864"/>
                    <a:pt x="8422" y="89654"/>
                  </a:cubicBezTo>
                  <a:cubicBezTo>
                    <a:pt x="21122" y="59174"/>
                    <a:pt x="50332" y="27424"/>
                    <a:pt x="79542" y="13454"/>
                  </a:cubicBezTo>
                  <a:cubicBezTo>
                    <a:pt x="107482" y="-516"/>
                    <a:pt x="153202" y="-3056"/>
                    <a:pt x="182412" y="3294"/>
                  </a:cubicBezTo>
                  <a:cubicBezTo>
                    <a:pt x="206542" y="8374"/>
                    <a:pt x="226862" y="22344"/>
                    <a:pt x="243372" y="37584"/>
                  </a:cubicBezTo>
                  <a:cubicBezTo>
                    <a:pt x="259882" y="52824"/>
                    <a:pt x="281472" y="96004"/>
                    <a:pt x="281472" y="9600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5" id="735"/>
          <p:cNvGrpSpPr/>
          <p:nvPr/>
        </p:nvGrpSpPr>
        <p:grpSpPr>
          <a:xfrm rot="0">
            <a:off x="15566707" y="6226492"/>
            <a:ext cx="460057" cy="715328"/>
            <a:chOff x="0" y="0"/>
            <a:chExt cx="613410" cy="953770"/>
          </a:xfrm>
        </p:grpSpPr>
        <p:sp>
          <p:nvSpPr>
            <p:cNvPr name="Freeform 736" id="736"/>
            <p:cNvSpPr/>
            <p:nvPr/>
          </p:nvSpPr>
          <p:spPr>
            <a:xfrm flipH="false" flipV="false" rot="0">
              <a:off x="49866" y="46426"/>
              <a:ext cx="510433" cy="856248"/>
            </a:xfrm>
            <a:custGeom>
              <a:avLst/>
              <a:gdLst/>
              <a:ahLst/>
              <a:cxnLst/>
              <a:rect r="r" b="b" t="t" l="l"/>
              <a:pathLst>
                <a:path h="856248" w="510433">
                  <a:moveTo>
                    <a:pt x="281604" y="92004"/>
                  </a:moveTo>
                  <a:cubicBezTo>
                    <a:pt x="512744" y="746054"/>
                    <a:pt x="502584" y="768914"/>
                    <a:pt x="486074" y="793044"/>
                  </a:cubicBezTo>
                  <a:cubicBezTo>
                    <a:pt x="468294" y="817174"/>
                    <a:pt x="434004" y="838764"/>
                    <a:pt x="411144" y="848924"/>
                  </a:cubicBezTo>
                  <a:cubicBezTo>
                    <a:pt x="394634" y="855274"/>
                    <a:pt x="381934" y="857814"/>
                    <a:pt x="364154" y="855274"/>
                  </a:cubicBezTo>
                  <a:cubicBezTo>
                    <a:pt x="338754" y="854004"/>
                    <a:pt x="299384" y="843844"/>
                    <a:pt x="276524" y="824794"/>
                  </a:cubicBezTo>
                  <a:cubicBezTo>
                    <a:pt x="252394" y="807014"/>
                    <a:pt x="232074" y="776534"/>
                    <a:pt x="224454" y="747324"/>
                  </a:cubicBezTo>
                  <a:cubicBezTo>
                    <a:pt x="216834" y="719384"/>
                    <a:pt x="219374" y="681284"/>
                    <a:pt x="229534" y="654614"/>
                  </a:cubicBezTo>
                  <a:cubicBezTo>
                    <a:pt x="240964" y="626674"/>
                    <a:pt x="270174" y="598734"/>
                    <a:pt x="290494" y="583494"/>
                  </a:cubicBezTo>
                  <a:cubicBezTo>
                    <a:pt x="305734" y="573334"/>
                    <a:pt x="317164" y="569524"/>
                    <a:pt x="334944" y="566984"/>
                  </a:cubicBezTo>
                  <a:cubicBezTo>
                    <a:pt x="360344" y="563174"/>
                    <a:pt x="400984" y="565714"/>
                    <a:pt x="427654" y="577144"/>
                  </a:cubicBezTo>
                  <a:cubicBezTo>
                    <a:pt x="454324" y="589844"/>
                    <a:pt x="480994" y="621594"/>
                    <a:pt x="494964" y="641914"/>
                  </a:cubicBezTo>
                  <a:cubicBezTo>
                    <a:pt x="503854" y="657154"/>
                    <a:pt x="508934" y="669854"/>
                    <a:pt x="510204" y="687634"/>
                  </a:cubicBezTo>
                  <a:cubicBezTo>
                    <a:pt x="511474" y="711764"/>
                    <a:pt x="507664" y="753674"/>
                    <a:pt x="493694" y="779074"/>
                  </a:cubicBezTo>
                  <a:cubicBezTo>
                    <a:pt x="479724" y="804474"/>
                    <a:pt x="453054" y="831144"/>
                    <a:pt x="425114" y="842574"/>
                  </a:cubicBezTo>
                  <a:cubicBezTo>
                    <a:pt x="398444" y="855274"/>
                    <a:pt x="361614" y="859084"/>
                    <a:pt x="332404" y="851464"/>
                  </a:cubicBezTo>
                  <a:cubicBezTo>
                    <a:pt x="304464" y="845114"/>
                    <a:pt x="280334" y="836224"/>
                    <a:pt x="253664" y="803204"/>
                  </a:cubicBezTo>
                  <a:cubicBezTo>
                    <a:pt x="180004" y="716844"/>
                    <a:pt x="36494" y="301554"/>
                    <a:pt x="9824" y="198684"/>
                  </a:cubicBezTo>
                  <a:cubicBezTo>
                    <a:pt x="934" y="164394"/>
                    <a:pt x="-1606" y="151694"/>
                    <a:pt x="934" y="128834"/>
                  </a:cubicBezTo>
                  <a:cubicBezTo>
                    <a:pt x="3474" y="105974"/>
                    <a:pt x="9824" y="83114"/>
                    <a:pt x="25064" y="64064"/>
                  </a:cubicBezTo>
                  <a:cubicBezTo>
                    <a:pt x="42844" y="39934"/>
                    <a:pt x="78404" y="11994"/>
                    <a:pt x="108884" y="4374"/>
                  </a:cubicBezTo>
                  <a:cubicBezTo>
                    <a:pt x="140634" y="-4516"/>
                    <a:pt x="183814" y="564"/>
                    <a:pt x="211754" y="15804"/>
                  </a:cubicBezTo>
                  <a:cubicBezTo>
                    <a:pt x="240964" y="29774"/>
                    <a:pt x="281604" y="92004"/>
                    <a:pt x="281604" y="9200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7" id="737"/>
          <p:cNvGrpSpPr/>
          <p:nvPr/>
        </p:nvGrpSpPr>
        <p:grpSpPr>
          <a:xfrm rot="0">
            <a:off x="15645765" y="6305550"/>
            <a:ext cx="401955" cy="1707833"/>
            <a:chOff x="0" y="0"/>
            <a:chExt cx="535940" cy="2277110"/>
          </a:xfrm>
        </p:grpSpPr>
        <p:sp>
          <p:nvSpPr>
            <p:cNvPr name="Freeform 738" id="738"/>
            <p:cNvSpPr/>
            <p:nvPr/>
          </p:nvSpPr>
          <p:spPr>
            <a:xfrm flipH="false" flipV="false" rot="0">
              <a:off x="43799" y="50500"/>
              <a:ext cx="441955" cy="2174968"/>
            </a:xfrm>
            <a:custGeom>
              <a:avLst/>
              <a:gdLst/>
              <a:ahLst/>
              <a:cxnLst/>
              <a:rect r="r" b="b" t="t" l="l"/>
              <a:pathLst>
                <a:path h="2174968" w="441955">
                  <a:moveTo>
                    <a:pt x="316881" y="148890"/>
                  </a:moveTo>
                  <a:cubicBezTo>
                    <a:pt x="316881" y="1222040"/>
                    <a:pt x="446421" y="1845610"/>
                    <a:pt x="440071" y="2011980"/>
                  </a:cubicBezTo>
                  <a:cubicBezTo>
                    <a:pt x="438801" y="2058970"/>
                    <a:pt x="432451" y="2080560"/>
                    <a:pt x="421021" y="2103420"/>
                  </a:cubicBezTo>
                  <a:cubicBezTo>
                    <a:pt x="413401" y="2118660"/>
                    <a:pt x="405781" y="2128820"/>
                    <a:pt x="391811" y="2138980"/>
                  </a:cubicBezTo>
                  <a:cubicBezTo>
                    <a:pt x="371491" y="2154220"/>
                    <a:pt x="334661" y="2173270"/>
                    <a:pt x="305451" y="2174540"/>
                  </a:cubicBezTo>
                  <a:cubicBezTo>
                    <a:pt x="276241" y="2177080"/>
                    <a:pt x="239411" y="2168190"/>
                    <a:pt x="215281" y="2151680"/>
                  </a:cubicBezTo>
                  <a:cubicBezTo>
                    <a:pt x="189881" y="2135170"/>
                    <a:pt x="167021" y="2105960"/>
                    <a:pt x="158131" y="2078020"/>
                  </a:cubicBezTo>
                  <a:cubicBezTo>
                    <a:pt x="147971" y="2050080"/>
                    <a:pt x="150511" y="2009440"/>
                    <a:pt x="155591" y="1985310"/>
                  </a:cubicBezTo>
                  <a:cubicBezTo>
                    <a:pt x="160671" y="1967530"/>
                    <a:pt x="165751" y="1956100"/>
                    <a:pt x="177181" y="1942130"/>
                  </a:cubicBezTo>
                  <a:cubicBezTo>
                    <a:pt x="193691" y="1924350"/>
                    <a:pt x="225441" y="1897680"/>
                    <a:pt x="254651" y="1888790"/>
                  </a:cubicBezTo>
                  <a:cubicBezTo>
                    <a:pt x="282591" y="1881170"/>
                    <a:pt x="319421" y="1882440"/>
                    <a:pt x="347361" y="1892600"/>
                  </a:cubicBezTo>
                  <a:cubicBezTo>
                    <a:pt x="375301" y="1904030"/>
                    <a:pt x="404511" y="1931970"/>
                    <a:pt x="419751" y="1952290"/>
                  </a:cubicBezTo>
                  <a:cubicBezTo>
                    <a:pt x="429911" y="1966260"/>
                    <a:pt x="433721" y="1980230"/>
                    <a:pt x="437531" y="1995470"/>
                  </a:cubicBezTo>
                  <a:cubicBezTo>
                    <a:pt x="441341" y="2010710"/>
                    <a:pt x="443881" y="2025950"/>
                    <a:pt x="440071" y="2042460"/>
                  </a:cubicBezTo>
                  <a:cubicBezTo>
                    <a:pt x="436261" y="2067860"/>
                    <a:pt x="422291" y="2105960"/>
                    <a:pt x="403241" y="2128820"/>
                  </a:cubicBezTo>
                  <a:cubicBezTo>
                    <a:pt x="382921" y="2150410"/>
                    <a:pt x="349901" y="2168190"/>
                    <a:pt x="320691" y="2173270"/>
                  </a:cubicBezTo>
                  <a:cubicBezTo>
                    <a:pt x="291481" y="2178350"/>
                    <a:pt x="252111" y="2169460"/>
                    <a:pt x="229251" y="2159300"/>
                  </a:cubicBezTo>
                  <a:cubicBezTo>
                    <a:pt x="212741" y="2152950"/>
                    <a:pt x="202581" y="2145330"/>
                    <a:pt x="191151" y="2131360"/>
                  </a:cubicBezTo>
                  <a:cubicBezTo>
                    <a:pt x="174641" y="2112310"/>
                    <a:pt x="163211" y="2093260"/>
                    <a:pt x="150511" y="2047540"/>
                  </a:cubicBezTo>
                  <a:cubicBezTo>
                    <a:pt x="102251" y="1883710"/>
                    <a:pt x="24781" y="1224580"/>
                    <a:pt x="7001" y="879140"/>
                  </a:cubicBezTo>
                  <a:cubicBezTo>
                    <a:pt x="-5699" y="606090"/>
                    <a:pt x="-1889" y="272080"/>
                    <a:pt x="24781" y="142540"/>
                  </a:cubicBezTo>
                  <a:cubicBezTo>
                    <a:pt x="34941" y="94280"/>
                    <a:pt x="41291" y="70150"/>
                    <a:pt x="64151" y="46020"/>
                  </a:cubicBezTo>
                  <a:cubicBezTo>
                    <a:pt x="85741" y="23160"/>
                    <a:pt x="125111" y="4110"/>
                    <a:pt x="156861" y="300"/>
                  </a:cubicBezTo>
                  <a:cubicBezTo>
                    <a:pt x="188611" y="-2240"/>
                    <a:pt x="231791" y="11730"/>
                    <a:pt x="257191" y="28240"/>
                  </a:cubicBezTo>
                  <a:cubicBezTo>
                    <a:pt x="277511" y="40940"/>
                    <a:pt x="291481" y="61260"/>
                    <a:pt x="301641" y="81580"/>
                  </a:cubicBezTo>
                  <a:cubicBezTo>
                    <a:pt x="311801" y="101900"/>
                    <a:pt x="316881" y="148890"/>
                    <a:pt x="316881" y="14889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9" id="739"/>
          <p:cNvGrpSpPr/>
          <p:nvPr/>
        </p:nvGrpSpPr>
        <p:grpSpPr>
          <a:xfrm rot="0">
            <a:off x="15643860" y="6530340"/>
            <a:ext cx="473393" cy="1339215"/>
            <a:chOff x="0" y="0"/>
            <a:chExt cx="631190" cy="1785620"/>
          </a:xfrm>
        </p:grpSpPr>
        <p:sp>
          <p:nvSpPr>
            <p:cNvPr name="Freeform 740" id="740"/>
            <p:cNvSpPr/>
            <p:nvPr/>
          </p:nvSpPr>
          <p:spPr>
            <a:xfrm flipH="false" flipV="false" rot="0">
              <a:off x="50170" y="50800"/>
              <a:ext cx="531807" cy="1683484"/>
            </a:xfrm>
            <a:custGeom>
              <a:avLst/>
              <a:gdLst/>
              <a:ahLst/>
              <a:cxnLst/>
              <a:rect r="r" b="b" t="t" l="l"/>
              <a:pathLst>
                <a:path h="1683484" w="531807">
                  <a:moveTo>
                    <a:pt x="290190" y="125730"/>
                  </a:moveTo>
                  <a:cubicBezTo>
                    <a:pt x="433700" y="1088390"/>
                    <a:pt x="523870" y="1390650"/>
                    <a:pt x="530220" y="1508760"/>
                  </a:cubicBezTo>
                  <a:cubicBezTo>
                    <a:pt x="531490" y="1553210"/>
                    <a:pt x="531490" y="1574800"/>
                    <a:pt x="518790" y="1601470"/>
                  </a:cubicBezTo>
                  <a:cubicBezTo>
                    <a:pt x="506090" y="1628140"/>
                    <a:pt x="475610" y="1654810"/>
                    <a:pt x="454020" y="1668780"/>
                  </a:cubicBezTo>
                  <a:cubicBezTo>
                    <a:pt x="438780" y="1677670"/>
                    <a:pt x="426080" y="1681480"/>
                    <a:pt x="408300" y="1682750"/>
                  </a:cubicBezTo>
                  <a:cubicBezTo>
                    <a:pt x="384170" y="1685290"/>
                    <a:pt x="342260" y="1681480"/>
                    <a:pt x="316860" y="1667510"/>
                  </a:cubicBezTo>
                  <a:cubicBezTo>
                    <a:pt x="291460" y="1653540"/>
                    <a:pt x="266060" y="1620520"/>
                    <a:pt x="253360" y="1598930"/>
                  </a:cubicBezTo>
                  <a:cubicBezTo>
                    <a:pt x="244470" y="1583690"/>
                    <a:pt x="241930" y="1570990"/>
                    <a:pt x="241930" y="1553210"/>
                  </a:cubicBezTo>
                  <a:cubicBezTo>
                    <a:pt x="240660" y="1527810"/>
                    <a:pt x="247010" y="1487170"/>
                    <a:pt x="262250" y="1461770"/>
                  </a:cubicBezTo>
                  <a:cubicBezTo>
                    <a:pt x="277490" y="1437640"/>
                    <a:pt x="306700" y="1413510"/>
                    <a:pt x="333370" y="1402080"/>
                  </a:cubicBezTo>
                  <a:cubicBezTo>
                    <a:pt x="361310" y="1391920"/>
                    <a:pt x="401950" y="1393190"/>
                    <a:pt x="427350" y="1398270"/>
                  </a:cubicBezTo>
                  <a:cubicBezTo>
                    <a:pt x="445130" y="1402080"/>
                    <a:pt x="456560" y="1407160"/>
                    <a:pt x="469260" y="1418590"/>
                  </a:cubicBezTo>
                  <a:cubicBezTo>
                    <a:pt x="489580" y="1435100"/>
                    <a:pt x="516250" y="1465580"/>
                    <a:pt x="525140" y="1493520"/>
                  </a:cubicBezTo>
                  <a:cubicBezTo>
                    <a:pt x="534030" y="1521460"/>
                    <a:pt x="534030" y="1559560"/>
                    <a:pt x="525140" y="1586230"/>
                  </a:cubicBezTo>
                  <a:cubicBezTo>
                    <a:pt x="514980" y="1614170"/>
                    <a:pt x="487040" y="1644650"/>
                    <a:pt x="467990" y="1659890"/>
                  </a:cubicBezTo>
                  <a:cubicBezTo>
                    <a:pt x="452750" y="1671320"/>
                    <a:pt x="441320" y="1676400"/>
                    <a:pt x="424810" y="1680210"/>
                  </a:cubicBezTo>
                  <a:cubicBezTo>
                    <a:pt x="399410" y="1684020"/>
                    <a:pt x="358770" y="1685290"/>
                    <a:pt x="330830" y="1673860"/>
                  </a:cubicBezTo>
                  <a:cubicBezTo>
                    <a:pt x="304160" y="1662430"/>
                    <a:pt x="282570" y="1649730"/>
                    <a:pt x="260980" y="1612900"/>
                  </a:cubicBezTo>
                  <a:cubicBezTo>
                    <a:pt x="198750" y="1508760"/>
                    <a:pt x="147950" y="1145540"/>
                    <a:pt x="104770" y="906780"/>
                  </a:cubicBezTo>
                  <a:cubicBezTo>
                    <a:pt x="61590" y="662940"/>
                    <a:pt x="3170" y="283210"/>
                    <a:pt x="630" y="166370"/>
                  </a:cubicBezTo>
                  <a:cubicBezTo>
                    <a:pt x="-640" y="130810"/>
                    <a:pt x="-640" y="118110"/>
                    <a:pt x="6980" y="97790"/>
                  </a:cubicBezTo>
                  <a:cubicBezTo>
                    <a:pt x="14600" y="76200"/>
                    <a:pt x="27300" y="54610"/>
                    <a:pt x="46350" y="39370"/>
                  </a:cubicBezTo>
                  <a:cubicBezTo>
                    <a:pt x="69210" y="20320"/>
                    <a:pt x="109850" y="1270"/>
                    <a:pt x="141600" y="0"/>
                  </a:cubicBezTo>
                  <a:cubicBezTo>
                    <a:pt x="174620" y="0"/>
                    <a:pt x="215260" y="13970"/>
                    <a:pt x="239390" y="35560"/>
                  </a:cubicBezTo>
                  <a:cubicBezTo>
                    <a:pt x="264790" y="55880"/>
                    <a:pt x="290190" y="125730"/>
                    <a:pt x="290190" y="12573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1" id="741"/>
          <p:cNvGrpSpPr/>
          <p:nvPr/>
        </p:nvGrpSpPr>
        <p:grpSpPr>
          <a:xfrm rot="0">
            <a:off x="15516225" y="6510338"/>
            <a:ext cx="339090" cy="1002982"/>
            <a:chOff x="0" y="0"/>
            <a:chExt cx="452120" cy="1337310"/>
          </a:xfrm>
        </p:grpSpPr>
        <p:sp>
          <p:nvSpPr>
            <p:cNvPr name="Freeform 742" id="742"/>
            <p:cNvSpPr/>
            <p:nvPr/>
          </p:nvSpPr>
          <p:spPr>
            <a:xfrm flipH="false" flipV="false" rot="0">
              <a:off x="46568" y="47594"/>
              <a:ext cx="353265" cy="1238916"/>
            </a:xfrm>
            <a:custGeom>
              <a:avLst/>
              <a:gdLst/>
              <a:ahLst/>
              <a:cxnLst/>
              <a:rect r="r" b="b" t="t" l="l"/>
              <a:pathLst>
                <a:path h="1238916" w="353265">
                  <a:moveTo>
                    <a:pt x="296332" y="140366"/>
                  </a:moveTo>
                  <a:cubicBezTo>
                    <a:pt x="354752" y="1105566"/>
                    <a:pt x="356022" y="1110646"/>
                    <a:pt x="350942" y="1127156"/>
                  </a:cubicBezTo>
                  <a:cubicBezTo>
                    <a:pt x="342052" y="1151286"/>
                    <a:pt x="323002" y="1188116"/>
                    <a:pt x="300142" y="1205896"/>
                  </a:cubicBezTo>
                  <a:cubicBezTo>
                    <a:pt x="277282" y="1224946"/>
                    <a:pt x="242992" y="1237646"/>
                    <a:pt x="212512" y="1238916"/>
                  </a:cubicBezTo>
                  <a:cubicBezTo>
                    <a:pt x="183302" y="1238916"/>
                    <a:pt x="147742" y="1228756"/>
                    <a:pt x="123612" y="1210976"/>
                  </a:cubicBezTo>
                  <a:cubicBezTo>
                    <a:pt x="99482" y="1193196"/>
                    <a:pt x="77892" y="1163986"/>
                    <a:pt x="69002" y="1134776"/>
                  </a:cubicBezTo>
                  <a:cubicBezTo>
                    <a:pt x="60112" y="1106836"/>
                    <a:pt x="65192" y="1066196"/>
                    <a:pt x="71542" y="1042066"/>
                  </a:cubicBezTo>
                  <a:cubicBezTo>
                    <a:pt x="76622" y="1024286"/>
                    <a:pt x="82972" y="1014126"/>
                    <a:pt x="95672" y="1001426"/>
                  </a:cubicBezTo>
                  <a:cubicBezTo>
                    <a:pt x="112182" y="982376"/>
                    <a:pt x="145202" y="958246"/>
                    <a:pt x="173142" y="950626"/>
                  </a:cubicBezTo>
                  <a:cubicBezTo>
                    <a:pt x="202352" y="943006"/>
                    <a:pt x="239182" y="946816"/>
                    <a:pt x="267122" y="958246"/>
                  </a:cubicBezTo>
                  <a:cubicBezTo>
                    <a:pt x="293792" y="969676"/>
                    <a:pt x="321732" y="1000156"/>
                    <a:pt x="335702" y="1020476"/>
                  </a:cubicBezTo>
                  <a:cubicBezTo>
                    <a:pt x="345862" y="1035716"/>
                    <a:pt x="350942" y="1047146"/>
                    <a:pt x="352212" y="1064926"/>
                  </a:cubicBezTo>
                  <a:cubicBezTo>
                    <a:pt x="354752" y="1090326"/>
                    <a:pt x="353482" y="1130966"/>
                    <a:pt x="339512" y="1157636"/>
                  </a:cubicBezTo>
                  <a:cubicBezTo>
                    <a:pt x="326812" y="1183036"/>
                    <a:pt x="295062" y="1209706"/>
                    <a:pt x="273472" y="1223676"/>
                  </a:cubicBezTo>
                  <a:cubicBezTo>
                    <a:pt x="258232" y="1232566"/>
                    <a:pt x="246802" y="1236376"/>
                    <a:pt x="229022" y="1237646"/>
                  </a:cubicBezTo>
                  <a:cubicBezTo>
                    <a:pt x="203622" y="1238916"/>
                    <a:pt x="162982" y="1233836"/>
                    <a:pt x="137582" y="1219866"/>
                  </a:cubicBezTo>
                  <a:cubicBezTo>
                    <a:pt x="110912" y="1204626"/>
                    <a:pt x="91862" y="1188116"/>
                    <a:pt x="75352" y="1150016"/>
                  </a:cubicBezTo>
                  <a:cubicBezTo>
                    <a:pt x="35982" y="1061116"/>
                    <a:pt x="37252" y="808386"/>
                    <a:pt x="25822" y="639476"/>
                  </a:cubicBezTo>
                  <a:cubicBezTo>
                    <a:pt x="14392" y="475646"/>
                    <a:pt x="-9738" y="253396"/>
                    <a:pt x="4232" y="153066"/>
                  </a:cubicBezTo>
                  <a:cubicBezTo>
                    <a:pt x="10582" y="107346"/>
                    <a:pt x="16932" y="79406"/>
                    <a:pt x="37252" y="55276"/>
                  </a:cubicBezTo>
                  <a:cubicBezTo>
                    <a:pt x="57572" y="29876"/>
                    <a:pt x="96942" y="9556"/>
                    <a:pt x="126152" y="3206"/>
                  </a:cubicBezTo>
                  <a:cubicBezTo>
                    <a:pt x="150282" y="-3144"/>
                    <a:pt x="174412" y="666"/>
                    <a:pt x="196002" y="8286"/>
                  </a:cubicBezTo>
                  <a:cubicBezTo>
                    <a:pt x="217592" y="15906"/>
                    <a:pt x="239182" y="27336"/>
                    <a:pt x="255692" y="45116"/>
                  </a:cubicBezTo>
                  <a:cubicBezTo>
                    <a:pt x="274742" y="67976"/>
                    <a:pt x="296332" y="140366"/>
                    <a:pt x="296332" y="14036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3" id="743"/>
          <p:cNvGrpSpPr/>
          <p:nvPr/>
        </p:nvGrpSpPr>
        <p:grpSpPr>
          <a:xfrm rot="0">
            <a:off x="15440025" y="6640830"/>
            <a:ext cx="476250" cy="1257300"/>
            <a:chOff x="0" y="0"/>
            <a:chExt cx="635000" cy="1676400"/>
          </a:xfrm>
        </p:grpSpPr>
        <p:sp>
          <p:nvSpPr>
            <p:cNvPr name="Freeform 744" id="744"/>
            <p:cNvSpPr/>
            <p:nvPr/>
          </p:nvSpPr>
          <p:spPr>
            <a:xfrm flipH="false" flipV="false" rot="0">
              <a:off x="49035" y="50540"/>
              <a:ext cx="535278" cy="1575060"/>
            </a:xfrm>
            <a:custGeom>
              <a:avLst/>
              <a:gdLst/>
              <a:ahLst/>
              <a:cxnLst/>
              <a:rect r="r" b="b" t="t" l="l"/>
              <a:pathLst>
                <a:path h="1575060" w="535278">
                  <a:moveTo>
                    <a:pt x="292595" y="136150"/>
                  </a:moveTo>
                  <a:cubicBezTo>
                    <a:pt x="372605" y="956570"/>
                    <a:pt x="540245" y="1312170"/>
                    <a:pt x="535165" y="1434090"/>
                  </a:cubicBezTo>
                  <a:cubicBezTo>
                    <a:pt x="532625" y="1477270"/>
                    <a:pt x="519925" y="1498860"/>
                    <a:pt x="500875" y="1521720"/>
                  </a:cubicBezTo>
                  <a:cubicBezTo>
                    <a:pt x="481825" y="1544580"/>
                    <a:pt x="450075" y="1563630"/>
                    <a:pt x="422135" y="1569980"/>
                  </a:cubicBezTo>
                  <a:cubicBezTo>
                    <a:pt x="392925" y="1577600"/>
                    <a:pt x="356095" y="1573790"/>
                    <a:pt x="329425" y="1562360"/>
                  </a:cubicBezTo>
                  <a:cubicBezTo>
                    <a:pt x="302755" y="1549660"/>
                    <a:pt x="274815" y="1519180"/>
                    <a:pt x="260845" y="1498860"/>
                  </a:cubicBezTo>
                  <a:cubicBezTo>
                    <a:pt x="250685" y="1483620"/>
                    <a:pt x="246875" y="1472190"/>
                    <a:pt x="244335" y="1454410"/>
                  </a:cubicBezTo>
                  <a:cubicBezTo>
                    <a:pt x="243065" y="1429010"/>
                    <a:pt x="249415" y="1384560"/>
                    <a:pt x="258305" y="1361700"/>
                  </a:cubicBezTo>
                  <a:cubicBezTo>
                    <a:pt x="265925" y="1345190"/>
                    <a:pt x="273545" y="1335030"/>
                    <a:pt x="286245" y="1323600"/>
                  </a:cubicBezTo>
                  <a:cubicBezTo>
                    <a:pt x="306565" y="1307090"/>
                    <a:pt x="342125" y="1286770"/>
                    <a:pt x="371335" y="1282960"/>
                  </a:cubicBezTo>
                  <a:cubicBezTo>
                    <a:pt x="400545" y="1280420"/>
                    <a:pt x="439915" y="1291850"/>
                    <a:pt x="462775" y="1302010"/>
                  </a:cubicBezTo>
                  <a:cubicBezTo>
                    <a:pt x="478015" y="1309630"/>
                    <a:pt x="488175" y="1318520"/>
                    <a:pt x="498335" y="1332490"/>
                  </a:cubicBezTo>
                  <a:cubicBezTo>
                    <a:pt x="513575" y="1352810"/>
                    <a:pt x="532625" y="1389640"/>
                    <a:pt x="533895" y="1418850"/>
                  </a:cubicBezTo>
                  <a:cubicBezTo>
                    <a:pt x="536435" y="1448060"/>
                    <a:pt x="522465" y="1486160"/>
                    <a:pt x="511035" y="1509020"/>
                  </a:cubicBezTo>
                  <a:cubicBezTo>
                    <a:pt x="502145" y="1524260"/>
                    <a:pt x="493255" y="1533150"/>
                    <a:pt x="478015" y="1543310"/>
                  </a:cubicBezTo>
                  <a:cubicBezTo>
                    <a:pt x="457695" y="1557280"/>
                    <a:pt x="419595" y="1573790"/>
                    <a:pt x="390385" y="1575060"/>
                  </a:cubicBezTo>
                  <a:cubicBezTo>
                    <a:pt x="361175" y="1575060"/>
                    <a:pt x="325615" y="1563630"/>
                    <a:pt x="301485" y="1545850"/>
                  </a:cubicBezTo>
                  <a:cubicBezTo>
                    <a:pt x="278625" y="1528070"/>
                    <a:pt x="268465" y="1510290"/>
                    <a:pt x="248145" y="1469650"/>
                  </a:cubicBezTo>
                  <a:cubicBezTo>
                    <a:pt x="193535" y="1354080"/>
                    <a:pt x="83045" y="981970"/>
                    <a:pt x="42405" y="752100"/>
                  </a:cubicBezTo>
                  <a:cubicBezTo>
                    <a:pt x="5575" y="546360"/>
                    <a:pt x="-4585" y="256800"/>
                    <a:pt x="1765" y="156470"/>
                  </a:cubicBezTo>
                  <a:cubicBezTo>
                    <a:pt x="3035" y="120910"/>
                    <a:pt x="4305" y="108210"/>
                    <a:pt x="13195" y="86620"/>
                  </a:cubicBezTo>
                  <a:cubicBezTo>
                    <a:pt x="22085" y="66300"/>
                    <a:pt x="36055" y="45980"/>
                    <a:pt x="56375" y="32010"/>
                  </a:cubicBezTo>
                  <a:cubicBezTo>
                    <a:pt x="80505" y="14230"/>
                    <a:pt x="122415" y="-2280"/>
                    <a:pt x="154165" y="260"/>
                  </a:cubicBezTo>
                  <a:cubicBezTo>
                    <a:pt x="187185" y="1530"/>
                    <a:pt x="226555" y="19310"/>
                    <a:pt x="249415" y="42170"/>
                  </a:cubicBezTo>
                  <a:cubicBezTo>
                    <a:pt x="272275" y="63760"/>
                    <a:pt x="292595" y="136150"/>
                    <a:pt x="292595" y="13615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5" id="745"/>
          <p:cNvGrpSpPr/>
          <p:nvPr/>
        </p:nvGrpSpPr>
        <p:grpSpPr>
          <a:xfrm rot="0">
            <a:off x="15276195" y="6294120"/>
            <a:ext cx="1337310" cy="2271712"/>
            <a:chOff x="0" y="0"/>
            <a:chExt cx="1783080" cy="3028950"/>
          </a:xfrm>
        </p:grpSpPr>
        <p:sp>
          <p:nvSpPr>
            <p:cNvPr name="Freeform 746" id="746"/>
            <p:cNvSpPr/>
            <p:nvPr/>
          </p:nvSpPr>
          <p:spPr>
            <a:xfrm flipH="false" flipV="false" rot="0">
              <a:off x="50420" y="45600"/>
              <a:ext cx="1681967" cy="2934894"/>
            </a:xfrm>
            <a:custGeom>
              <a:avLst/>
              <a:gdLst/>
              <a:ahLst/>
              <a:cxnLst/>
              <a:rect r="r" b="b" t="t" l="l"/>
              <a:pathLst>
                <a:path h="2934894" w="1681967">
                  <a:moveTo>
                    <a:pt x="305180" y="149980"/>
                  </a:moveTo>
                  <a:cubicBezTo>
                    <a:pt x="292480" y="555110"/>
                    <a:pt x="296290" y="659250"/>
                    <a:pt x="303910" y="750690"/>
                  </a:cubicBezTo>
                  <a:cubicBezTo>
                    <a:pt x="310260" y="830700"/>
                    <a:pt x="320420" y="904360"/>
                    <a:pt x="331850" y="975480"/>
                  </a:cubicBezTo>
                  <a:cubicBezTo>
                    <a:pt x="343280" y="1040250"/>
                    <a:pt x="347090" y="1092320"/>
                    <a:pt x="368680" y="1162170"/>
                  </a:cubicBezTo>
                  <a:cubicBezTo>
                    <a:pt x="399160" y="1261230"/>
                    <a:pt x="444880" y="1379340"/>
                    <a:pt x="510920" y="1503800"/>
                  </a:cubicBezTo>
                  <a:cubicBezTo>
                    <a:pt x="601090" y="1671440"/>
                    <a:pt x="794130" y="1935600"/>
                    <a:pt x="889380" y="2060060"/>
                  </a:cubicBezTo>
                  <a:cubicBezTo>
                    <a:pt x="940180" y="2127370"/>
                    <a:pt x="963040" y="2155310"/>
                    <a:pt x="1016380" y="2208650"/>
                  </a:cubicBezTo>
                  <a:cubicBezTo>
                    <a:pt x="1088770" y="2281040"/>
                    <a:pt x="1191640" y="2367400"/>
                    <a:pt x="1290700" y="2443600"/>
                  </a:cubicBezTo>
                  <a:cubicBezTo>
                    <a:pt x="1399920" y="2528690"/>
                    <a:pt x="1591690" y="2625210"/>
                    <a:pt x="1646300" y="2695060"/>
                  </a:cubicBezTo>
                  <a:cubicBezTo>
                    <a:pt x="1671700" y="2726810"/>
                    <a:pt x="1679320" y="2752210"/>
                    <a:pt x="1681860" y="2781420"/>
                  </a:cubicBezTo>
                  <a:cubicBezTo>
                    <a:pt x="1683130" y="2810630"/>
                    <a:pt x="1672970" y="2846190"/>
                    <a:pt x="1656460" y="2871590"/>
                  </a:cubicBezTo>
                  <a:cubicBezTo>
                    <a:pt x="1639950" y="2895720"/>
                    <a:pt x="1610740" y="2918580"/>
                    <a:pt x="1582800" y="2927470"/>
                  </a:cubicBezTo>
                  <a:cubicBezTo>
                    <a:pt x="1554860" y="2937630"/>
                    <a:pt x="1514220" y="2933820"/>
                    <a:pt x="1490090" y="2928740"/>
                  </a:cubicBezTo>
                  <a:cubicBezTo>
                    <a:pt x="1472310" y="2923660"/>
                    <a:pt x="1460880" y="2918580"/>
                    <a:pt x="1448180" y="2905880"/>
                  </a:cubicBezTo>
                  <a:cubicBezTo>
                    <a:pt x="1429130" y="2889370"/>
                    <a:pt x="1403730" y="2852540"/>
                    <a:pt x="1394840" y="2829680"/>
                  </a:cubicBezTo>
                  <a:cubicBezTo>
                    <a:pt x="1388490" y="2813170"/>
                    <a:pt x="1388490" y="2797930"/>
                    <a:pt x="1389760" y="2782690"/>
                  </a:cubicBezTo>
                  <a:cubicBezTo>
                    <a:pt x="1391030" y="2767450"/>
                    <a:pt x="1392300" y="2752210"/>
                    <a:pt x="1399920" y="2735700"/>
                  </a:cubicBezTo>
                  <a:cubicBezTo>
                    <a:pt x="1411350" y="2714110"/>
                    <a:pt x="1434210" y="2679820"/>
                    <a:pt x="1459610" y="2664580"/>
                  </a:cubicBezTo>
                  <a:cubicBezTo>
                    <a:pt x="1485010" y="2649340"/>
                    <a:pt x="1525650" y="2644260"/>
                    <a:pt x="1551050" y="2644260"/>
                  </a:cubicBezTo>
                  <a:cubicBezTo>
                    <a:pt x="1568830" y="2644260"/>
                    <a:pt x="1580260" y="2648070"/>
                    <a:pt x="1596770" y="2656960"/>
                  </a:cubicBezTo>
                  <a:cubicBezTo>
                    <a:pt x="1618360" y="2669660"/>
                    <a:pt x="1651380" y="2700140"/>
                    <a:pt x="1664080" y="2720460"/>
                  </a:cubicBezTo>
                  <a:cubicBezTo>
                    <a:pt x="1674240" y="2735700"/>
                    <a:pt x="1678050" y="2747130"/>
                    <a:pt x="1679320" y="2764910"/>
                  </a:cubicBezTo>
                  <a:cubicBezTo>
                    <a:pt x="1681860" y="2790310"/>
                    <a:pt x="1675510" y="2834760"/>
                    <a:pt x="1665350" y="2857620"/>
                  </a:cubicBezTo>
                  <a:cubicBezTo>
                    <a:pt x="1657730" y="2874130"/>
                    <a:pt x="1647570" y="2884290"/>
                    <a:pt x="1636140" y="2895720"/>
                  </a:cubicBezTo>
                  <a:cubicBezTo>
                    <a:pt x="1625980" y="2905880"/>
                    <a:pt x="1614550" y="2916040"/>
                    <a:pt x="1598040" y="2922390"/>
                  </a:cubicBezTo>
                  <a:cubicBezTo>
                    <a:pt x="1573910" y="2931280"/>
                    <a:pt x="1538350" y="2938900"/>
                    <a:pt x="1505330" y="2932550"/>
                  </a:cubicBezTo>
                  <a:cubicBezTo>
                    <a:pt x="1458340" y="2923660"/>
                    <a:pt x="1407540" y="2884290"/>
                    <a:pt x="1351660" y="2850000"/>
                  </a:cubicBezTo>
                  <a:cubicBezTo>
                    <a:pt x="1278000" y="2803010"/>
                    <a:pt x="1190370" y="2738240"/>
                    <a:pt x="1105280" y="2669660"/>
                  </a:cubicBezTo>
                  <a:cubicBezTo>
                    <a:pt x="1006220" y="2590920"/>
                    <a:pt x="876680" y="2481700"/>
                    <a:pt x="794130" y="2397880"/>
                  </a:cubicBezTo>
                  <a:cubicBezTo>
                    <a:pt x="733170" y="2336920"/>
                    <a:pt x="702690" y="2297550"/>
                    <a:pt x="648080" y="2225160"/>
                  </a:cubicBezTo>
                  <a:cubicBezTo>
                    <a:pt x="564260" y="2115940"/>
                    <a:pt x="422020" y="1911470"/>
                    <a:pt x="349630" y="1800980"/>
                  </a:cubicBezTo>
                  <a:cubicBezTo>
                    <a:pt x="305180" y="1731130"/>
                    <a:pt x="278510" y="1687950"/>
                    <a:pt x="246760" y="1628260"/>
                  </a:cubicBezTo>
                  <a:cubicBezTo>
                    <a:pt x="213740" y="1564760"/>
                    <a:pt x="181990" y="1497450"/>
                    <a:pt x="154050" y="1428870"/>
                  </a:cubicBezTo>
                  <a:cubicBezTo>
                    <a:pt x="126110" y="1360290"/>
                    <a:pt x="103250" y="1303140"/>
                    <a:pt x="82930" y="1219320"/>
                  </a:cubicBezTo>
                  <a:cubicBezTo>
                    <a:pt x="52450" y="1097400"/>
                    <a:pt x="24510" y="900550"/>
                    <a:pt x="11810" y="762120"/>
                  </a:cubicBezTo>
                  <a:cubicBezTo>
                    <a:pt x="380" y="646550"/>
                    <a:pt x="380" y="548760"/>
                    <a:pt x="380" y="443350"/>
                  </a:cubicBezTo>
                  <a:cubicBezTo>
                    <a:pt x="380" y="340480"/>
                    <a:pt x="-3430" y="209670"/>
                    <a:pt x="13080" y="138550"/>
                  </a:cubicBezTo>
                  <a:cubicBezTo>
                    <a:pt x="21970" y="96640"/>
                    <a:pt x="34670" y="64890"/>
                    <a:pt x="53720" y="43300"/>
                  </a:cubicBezTo>
                  <a:cubicBezTo>
                    <a:pt x="68960" y="24250"/>
                    <a:pt x="89280" y="11550"/>
                    <a:pt x="113410" y="5200"/>
                  </a:cubicBezTo>
                  <a:cubicBezTo>
                    <a:pt x="141350" y="-2420"/>
                    <a:pt x="187070" y="-2420"/>
                    <a:pt x="216280" y="10280"/>
                  </a:cubicBezTo>
                  <a:cubicBezTo>
                    <a:pt x="245490" y="22980"/>
                    <a:pt x="277240" y="56000"/>
                    <a:pt x="291210" y="81400"/>
                  </a:cubicBezTo>
                  <a:cubicBezTo>
                    <a:pt x="302640" y="102990"/>
                    <a:pt x="305180" y="149980"/>
                    <a:pt x="305180" y="14998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7" id="747"/>
          <p:cNvGrpSpPr/>
          <p:nvPr/>
        </p:nvGrpSpPr>
        <p:grpSpPr>
          <a:xfrm rot="0">
            <a:off x="15345727" y="6585585"/>
            <a:ext cx="1074420" cy="1790700"/>
            <a:chOff x="0" y="0"/>
            <a:chExt cx="1432560" cy="2387600"/>
          </a:xfrm>
        </p:grpSpPr>
        <p:sp>
          <p:nvSpPr>
            <p:cNvPr name="Freeform 748" id="748"/>
            <p:cNvSpPr/>
            <p:nvPr/>
          </p:nvSpPr>
          <p:spPr>
            <a:xfrm flipH="false" flipV="false" rot="0">
              <a:off x="49146" y="50357"/>
              <a:ext cx="1334608" cy="2285471"/>
            </a:xfrm>
            <a:custGeom>
              <a:avLst/>
              <a:gdLst/>
              <a:ahLst/>
              <a:cxnLst/>
              <a:rect r="r" b="b" t="t" l="l"/>
              <a:pathLst>
                <a:path h="2285471" w="1334608">
                  <a:moveTo>
                    <a:pt x="1084964" y="2244533"/>
                  </a:moveTo>
                  <a:cubicBezTo>
                    <a:pt x="545214" y="1676843"/>
                    <a:pt x="494414" y="1610803"/>
                    <a:pt x="437264" y="1529523"/>
                  </a:cubicBezTo>
                  <a:cubicBezTo>
                    <a:pt x="382654" y="1450783"/>
                    <a:pt x="333124" y="1370773"/>
                    <a:pt x="288674" y="1286953"/>
                  </a:cubicBezTo>
                  <a:cubicBezTo>
                    <a:pt x="242954" y="1203133"/>
                    <a:pt x="202314" y="1116773"/>
                    <a:pt x="166754" y="1027873"/>
                  </a:cubicBezTo>
                  <a:cubicBezTo>
                    <a:pt x="131194" y="938973"/>
                    <a:pt x="100714" y="839913"/>
                    <a:pt x="77854" y="751013"/>
                  </a:cubicBezTo>
                  <a:cubicBezTo>
                    <a:pt x="56264" y="671003"/>
                    <a:pt x="42294" y="606233"/>
                    <a:pt x="29594" y="519873"/>
                  </a:cubicBezTo>
                  <a:cubicBezTo>
                    <a:pt x="14354" y="411923"/>
                    <a:pt x="-5966" y="231583"/>
                    <a:pt x="1654" y="151573"/>
                  </a:cubicBezTo>
                  <a:cubicBezTo>
                    <a:pt x="6734" y="110933"/>
                    <a:pt x="11814" y="86803"/>
                    <a:pt x="28324" y="62673"/>
                  </a:cubicBezTo>
                  <a:cubicBezTo>
                    <a:pt x="46104" y="38543"/>
                    <a:pt x="80394" y="16953"/>
                    <a:pt x="104524" y="6793"/>
                  </a:cubicBezTo>
                  <a:cubicBezTo>
                    <a:pt x="121034" y="443"/>
                    <a:pt x="133734" y="-827"/>
                    <a:pt x="150244" y="443"/>
                  </a:cubicBezTo>
                  <a:cubicBezTo>
                    <a:pt x="175644" y="2983"/>
                    <a:pt x="217554" y="18223"/>
                    <a:pt x="239144" y="32193"/>
                  </a:cubicBezTo>
                  <a:cubicBezTo>
                    <a:pt x="253114" y="42353"/>
                    <a:pt x="262004" y="51243"/>
                    <a:pt x="270894" y="66483"/>
                  </a:cubicBezTo>
                  <a:cubicBezTo>
                    <a:pt x="282324" y="89343"/>
                    <a:pt x="293754" y="132523"/>
                    <a:pt x="293754" y="156653"/>
                  </a:cubicBezTo>
                  <a:cubicBezTo>
                    <a:pt x="293754" y="174433"/>
                    <a:pt x="291214" y="187133"/>
                    <a:pt x="282324" y="203643"/>
                  </a:cubicBezTo>
                  <a:cubicBezTo>
                    <a:pt x="270894" y="225233"/>
                    <a:pt x="246764" y="258253"/>
                    <a:pt x="221364" y="273493"/>
                  </a:cubicBezTo>
                  <a:cubicBezTo>
                    <a:pt x="195964" y="287463"/>
                    <a:pt x="159134" y="295083"/>
                    <a:pt x="129924" y="291273"/>
                  </a:cubicBezTo>
                  <a:cubicBezTo>
                    <a:pt x="100714" y="287463"/>
                    <a:pt x="65154" y="267143"/>
                    <a:pt x="46104" y="250633"/>
                  </a:cubicBezTo>
                  <a:cubicBezTo>
                    <a:pt x="32134" y="239203"/>
                    <a:pt x="24514" y="229043"/>
                    <a:pt x="18164" y="212533"/>
                  </a:cubicBezTo>
                  <a:cubicBezTo>
                    <a:pt x="8004" y="188403"/>
                    <a:pt x="-886" y="149033"/>
                    <a:pt x="4194" y="119823"/>
                  </a:cubicBezTo>
                  <a:cubicBezTo>
                    <a:pt x="9274" y="90613"/>
                    <a:pt x="28324" y="58863"/>
                    <a:pt x="49914" y="38543"/>
                  </a:cubicBezTo>
                  <a:cubicBezTo>
                    <a:pt x="71504" y="18223"/>
                    <a:pt x="105794" y="2983"/>
                    <a:pt x="135004" y="443"/>
                  </a:cubicBezTo>
                  <a:cubicBezTo>
                    <a:pt x="164214" y="-2097"/>
                    <a:pt x="203584" y="10603"/>
                    <a:pt x="225174" y="23303"/>
                  </a:cubicBezTo>
                  <a:cubicBezTo>
                    <a:pt x="241684" y="30923"/>
                    <a:pt x="250574" y="39813"/>
                    <a:pt x="260734" y="53783"/>
                  </a:cubicBezTo>
                  <a:cubicBezTo>
                    <a:pt x="275974" y="74103"/>
                    <a:pt x="286134" y="102043"/>
                    <a:pt x="293754" y="141413"/>
                  </a:cubicBezTo>
                  <a:cubicBezTo>
                    <a:pt x="310264" y="213803"/>
                    <a:pt x="303914" y="367473"/>
                    <a:pt x="316614" y="462723"/>
                  </a:cubicBezTo>
                  <a:cubicBezTo>
                    <a:pt x="326774" y="537653"/>
                    <a:pt x="338204" y="593533"/>
                    <a:pt x="355984" y="663383"/>
                  </a:cubicBezTo>
                  <a:cubicBezTo>
                    <a:pt x="376304" y="740853"/>
                    <a:pt x="401704" y="825943"/>
                    <a:pt x="432184" y="904683"/>
                  </a:cubicBezTo>
                  <a:cubicBezTo>
                    <a:pt x="461394" y="983423"/>
                    <a:pt x="498224" y="1060893"/>
                    <a:pt x="537594" y="1134553"/>
                  </a:cubicBezTo>
                  <a:cubicBezTo>
                    <a:pt x="576964" y="1209483"/>
                    <a:pt x="618874" y="1279333"/>
                    <a:pt x="667134" y="1349183"/>
                  </a:cubicBezTo>
                  <a:cubicBezTo>
                    <a:pt x="719204" y="1424113"/>
                    <a:pt x="764924" y="1485073"/>
                    <a:pt x="838584" y="1570163"/>
                  </a:cubicBezTo>
                  <a:cubicBezTo>
                    <a:pt x="951614" y="1698433"/>
                    <a:pt x="1224664" y="1952433"/>
                    <a:pt x="1290704" y="2036253"/>
                  </a:cubicBezTo>
                  <a:cubicBezTo>
                    <a:pt x="1312294" y="2062923"/>
                    <a:pt x="1319914" y="2073083"/>
                    <a:pt x="1327534" y="2094673"/>
                  </a:cubicBezTo>
                  <a:cubicBezTo>
                    <a:pt x="1333884" y="2116263"/>
                    <a:pt x="1337694" y="2141663"/>
                    <a:pt x="1331344" y="2164523"/>
                  </a:cubicBezTo>
                  <a:cubicBezTo>
                    <a:pt x="1324994" y="2193733"/>
                    <a:pt x="1304674" y="2234373"/>
                    <a:pt x="1279274" y="2254693"/>
                  </a:cubicBezTo>
                  <a:cubicBezTo>
                    <a:pt x="1253874" y="2273743"/>
                    <a:pt x="1213234" y="2287713"/>
                    <a:pt x="1180214" y="2285173"/>
                  </a:cubicBezTo>
                  <a:cubicBezTo>
                    <a:pt x="1148464" y="2283903"/>
                    <a:pt x="1084964" y="2244533"/>
                    <a:pt x="1084964" y="224453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9" id="749"/>
          <p:cNvGrpSpPr/>
          <p:nvPr/>
        </p:nvGrpSpPr>
        <p:grpSpPr>
          <a:xfrm rot="0">
            <a:off x="15748635" y="7405688"/>
            <a:ext cx="977265" cy="1210627"/>
            <a:chOff x="0" y="0"/>
            <a:chExt cx="1303020" cy="1614170"/>
          </a:xfrm>
        </p:grpSpPr>
        <p:sp>
          <p:nvSpPr>
            <p:cNvPr name="Freeform 750" id="750"/>
            <p:cNvSpPr/>
            <p:nvPr/>
          </p:nvSpPr>
          <p:spPr>
            <a:xfrm flipH="false" flipV="false" rot="0">
              <a:off x="47894" y="49374"/>
              <a:ext cx="1206352" cy="1514188"/>
            </a:xfrm>
            <a:custGeom>
              <a:avLst/>
              <a:gdLst/>
              <a:ahLst/>
              <a:cxnLst/>
              <a:rect r="r" b="b" t="t" l="l"/>
              <a:pathLst>
                <a:path h="1514188" w="1206352">
                  <a:moveTo>
                    <a:pt x="260716" y="53496"/>
                  </a:moveTo>
                  <a:cubicBezTo>
                    <a:pt x="789036" y="689766"/>
                    <a:pt x="1068436" y="925986"/>
                    <a:pt x="1139556" y="1033936"/>
                  </a:cubicBezTo>
                  <a:cubicBezTo>
                    <a:pt x="1166226" y="1075846"/>
                    <a:pt x="1176386" y="1099976"/>
                    <a:pt x="1180196" y="1130456"/>
                  </a:cubicBezTo>
                  <a:cubicBezTo>
                    <a:pt x="1181466" y="1154586"/>
                    <a:pt x="1177656" y="1177446"/>
                    <a:pt x="1164956" y="1197766"/>
                  </a:cubicBezTo>
                  <a:cubicBezTo>
                    <a:pt x="1150986" y="1224436"/>
                    <a:pt x="1116696" y="1256186"/>
                    <a:pt x="1090026" y="1270156"/>
                  </a:cubicBezTo>
                  <a:cubicBezTo>
                    <a:pt x="1068436" y="1280316"/>
                    <a:pt x="1044306" y="1282856"/>
                    <a:pt x="1021446" y="1280316"/>
                  </a:cubicBezTo>
                  <a:cubicBezTo>
                    <a:pt x="998586" y="1279046"/>
                    <a:pt x="971916" y="1267616"/>
                    <a:pt x="955406" y="1258726"/>
                  </a:cubicBezTo>
                  <a:cubicBezTo>
                    <a:pt x="943976" y="1251106"/>
                    <a:pt x="938896" y="1248566"/>
                    <a:pt x="927466" y="1235866"/>
                  </a:cubicBezTo>
                  <a:cubicBezTo>
                    <a:pt x="894446" y="1197766"/>
                    <a:pt x="830946" y="1068226"/>
                    <a:pt x="761096" y="971706"/>
                  </a:cubicBezTo>
                  <a:cubicBezTo>
                    <a:pt x="669656" y="844706"/>
                    <a:pt x="498206" y="631346"/>
                    <a:pt x="411846" y="544986"/>
                  </a:cubicBezTo>
                  <a:cubicBezTo>
                    <a:pt x="368666" y="501806"/>
                    <a:pt x="328026" y="490376"/>
                    <a:pt x="305166" y="457356"/>
                  </a:cubicBezTo>
                  <a:cubicBezTo>
                    <a:pt x="284846" y="428146"/>
                    <a:pt x="270876" y="391316"/>
                    <a:pt x="272146" y="358296"/>
                  </a:cubicBezTo>
                  <a:cubicBezTo>
                    <a:pt x="274686" y="326546"/>
                    <a:pt x="293736" y="285906"/>
                    <a:pt x="314056" y="263046"/>
                  </a:cubicBezTo>
                  <a:cubicBezTo>
                    <a:pt x="329296" y="245266"/>
                    <a:pt x="348346" y="232566"/>
                    <a:pt x="372476" y="226216"/>
                  </a:cubicBezTo>
                  <a:cubicBezTo>
                    <a:pt x="401686" y="218596"/>
                    <a:pt x="447406" y="221136"/>
                    <a:pt x="476616" y="230026"/>
                  </a:cubicBezTo>
                  <a:cubicBezTo>
                    <a:pt x="499476" y="238916"/>
                    <a:pt x="508366" y="247806"/>
                    <a:pt x="532496" y="273206"/>
                  </a:cubicBezTo>
                  <a:cubicBezTo>
                    <a:pt x="599806" y="344326"/>
                    <a:pt x="753476" y="590706"/>
                    <a:pt x="861426" y="757076"/>
                  </a:cubicBezTo>
                  <a:cubicBezTo>
                    <a:pt x="971916" y="929796"/>
                    <a:pt x="1142096" y="1179986"/>
                    <a:pt x="1185276" y="1291746"/>
                  </a:cubicBezTo>
                  <a:cubicBezTo>
                    <a:pt x="1201786" y="1336196"/>
                    <a:pt x="1208136" y="1362866"/>
                    <a:pt x="1204326" y="1393346"/>
                  </a:cubicBezTo>
                  <a:cubicBezTo>
                    <a:pt x="1201786" y="1417476"/>
                    <a:pt x="1190356" y="1439066"/>
                    <a:pt x="1176386" y="1456846"/>
                  </a:cubicBezTo>
                  <a:cubicBezTo>
                    <a:pt x="1162416" y="1474626"/>
                    <a:pt x="1142096" y="1491136"/>
                    <a:pt x="1121776" y="1500026"/>
                  </a:cubicBezTo>
                  <a:cubicBezTo>
                    <a:pt x="1101456" y="1510186"/>
                    <a:pt x="1076056" y="1515266"/>
                    <a:pt x="1053196" y="1513996"/>
                  </a:cubicBezTo>
                  <a:cubicBezTo>
                    <a:pt x="1030336" y="1512726"/>
                    <a:pt x="1013826" y="1508916"/>
                    <a:pt x="985886" y="1493676"/>
                  </a:cubicBezTo>
                  <a:cubicBezTo>
                    <a:pt x="926196" y="1460656"/>
                    <a:pt x="820786" y="1357786"/>
                    <a:pt x="730616" y="1270156"/>
                  </a:cubicBezTo>
                  <a:cubicBezTo>
                    <a:pt x="615046" y="1158396"/>
                    <a:pt x="416926" y="960276"/>
                    <a:pt x="359776" y="872646"/>
                  </a:cubicBezTo>
                  <a:cubicBezTo>
                    <a:pt x="335646" y="837086"/>
                    <a:pt x="326756" y="811686"/>
                    <a:pt x="322946" y="787556"/>
                  </a:cubicBezTo>
                  <a:cubicBezTo>
                    <a:pt x="320406" y="769776"/>
                    <a:pt x="321676" y="757076"/>
                    <a:pt x="328026" y="740566"/>
                  </a:cubicBezTo>
                  <a:cubicBezTo>
                    <a:pt x="335646" y="716436"/>
                    <a:pt x="354696" y="679606"/>
                    <a:pt x="377556" y="661826"/>
                  </a:cubicBezTo>
                  <a:cubicBezTo>
                    <a:pt x="401686" y="644046"/>
                    <a:pt x="441056" y="632616"/>
                    <a:pt x="466456" y="630076"/>
                  </a:cubicBezTo>
                  <a:cubicBezTo>
                    <a:pt x="484236" y="628806"/>
                    <a:pt x="495666" y="630076"/>
                    <a:pt x="512176" y="636426"/>
                  </a:cubicBezTo>
                  <a:cubicBezTo>
                    <a:pt x="536306" y="646586"/>
                    <a:pt x="570596" y="668176"/>
                    <a:pt x="588376" y="692306"/>
                  </a:cubicBezTo>
                  <a:cubicBezTo>
                    <a:pt x="604886" y="715166"/>
                    <a:pt x="616316" y="751996"/>
                    <a:pt x="615046" y="781206"/>
                  </a:cubicBezTo>
                  <a:cubicBezTo>
                    <a:pt x="613776" y="810416"/>
                    <a:pt x="601076" y="845976"/>
                    <a:pt x="582026" y="868836"/>
                  </a:cubicBezTo>
                  <a:cubicBezTo>
                    <a:pt x="564246" y="891696"/>
                    <a:pt x="532496" y="910746"/>
                    <a:pt x="503286" y="918366"/>
                  </a:cubicBezTo>
                  <a:cubicBezTo>
                    <a:pt x="474076" y="924716"/>
                    <a:pt x="437246" y="922176"/>
                    <a:pt x="410576" y="909476"/>
                  </a:cubicBezTo>
                  <a:cubicBezTo>
                    <a:pt x="383906" y="898046"/>
                    <a:pt x="355966" y="867566"/>
                    <a:pt x="341996" y="847246"/>
                  </a:cubicBezTo>
                  <a:cubicBezTo>
                    <a:pt x="331836" y="832006"/>
                    <a:pt x="328026" y="818036"/>
                    <a:pt x="325486" y="802796"/>
                  </a:cubicBezTo>
                  <a:cubicBezTo>
                    <a:pt x="322946" y="787556"/>
                    <a:pt x="320406" y="773586"/>
                    <a:pt x="324216" y="755806"/>
                  </a:cubicBezTo>
                  <a:cubicBezTo>
                    <a:pt x="329296" y="731676"/>
                    <a:pt x="345806" y="693576"/>
                    <a:pt x="366126" y="671986"/>
                  </a:cubicBezTo>
                  <a:cubicBezTo>
                    <a:pt x="387716" y="651666"/>
                    <a:pt x="420736" y="635156"/>
                    <a:pt x="449946" y="631346"/>
                  </a:cubicBezTo>
                  <a:cubicBezTo>
                    <a:pt x="479156" y="627536"/>
                    <a:pt x="504556" y="628806"/>
                    <a:pt x="541386" y="649126"/>
                  </a:cubicBezTo>
                  <a:cubicBezTo>
                    <a:pt x="631556" y="698656"/>
                    <a:pt x="806816" y="936146"/>
                    <a:pt x="924926" y="1051716"/>
                  </a:cubicBezTo>
                  <a:cubicBezTo>
                    <a:pt x="1017636" y="1143156"/>
                    <a:pt x="1145906" y="1223166"/>
                    <a:pt x="1185276" y="1291746"/>
                  </a:cubicBezTo>
                  <a:cubicBezTo>
                    <a:pt x="1205596" y="1328576"/>
                    <a:pt x="1209406" y="1361596"/>
                    <a:pt x="1204326" y="1393346"/>
                  </a:cubicBezTo>
                  <a:cubicBezTo>
                    <a:pt x="1199246" y="1425096"/>
                    <a:pt x="1173846" y="1461926"/>
                    <a:pt x="1150986" y="1482246"/>
                  </a:cubicBezTo>
                  <a:cubicBezTo>
                    <a:pt x="1133206" y="1498756"/>
                    <a:pt x="1110346" y="1507646"/>
                    <a:pt x="1087486" y="1511456"/>
                  </a:cubicBezTo>
                  <a:cubicBezTo>
                    <a:pt x="1065896" y="1515266"/>
                    <a:pt x="1040496" y="1513996"/>
                    <a:pt x="1018906" y="1507646"/>
                  </a:cubicBezTo>
                  <a:cubicBezTo>
                    <a:pt x="996046" y="1501296"/>
                    <a:pt x="982076" y="1496216"/>
                    <a:pt x="957946" y="1472086"/>
                  </a:cubicBezTo>
                  <a:cubicBezTo>
                    <a:pt x="884286" y="1399696"/>
                    <a:pt x="733156" y="1098706"/>
                    <a:pt x="618856" y="920906"/>
                  </a:cubicBezTo>
                  <a:cubicBezTo>
                    <a:pt x="509636" y="750726"/>
                    <a:pt x="325486" y="519586"/>
                    <a:pt x="286116" y="426876"/>
                  </a:cubicBezTo>
                  <a:cubicBezTo>
                    <a:pt x="273416" y="396396"/>
                    <a:pt x="270876" y="383696"/>
                    <a:pt x="272146" y="358296"/>
                  </a:cubicBezTo>
                  <a:cubicBezTo>
                    <a:pt x="275956" y="329086"/>
                    <a:pt x="293736" y="285906"/>
                    <a:pt x="312786" y="263046"/>
                  </a:cubicBezTo>
                  <a:cubicBezTo>
                    <a:pt x="329296" y="245266"/>
                    <a:pt x="348346" y="232566"/>
                    <a:pt x="372476" y="226216"/>
                  </a:cubicBezTo>
                  <a:cubicBezTo>
                    <a:pt x="401686" y="218596"/>
                    <a:pt x="439786" y="217326"/>
                    <a:pt x="476616" y="230026"/>
                  </a:cubicBezTo>
                  <a:cubicBezTo>
                    <a:pt x="527416" y="249076"/>
                    <a:pt x="575676" y="298606"/>
                    <a:pt x="636636" y="359566"/>
                  </a:cubicBezTo>
                  <a:cubicBezTo>
                    <a:pt x="740776" y="462436"/>
                    <a:pt x="916036" y="687226"/>
                    <a:pt x="1010016" y="818036"/>
                  </a:cubicBezTo>
                  <a:cubicBezTo>
                    <a:pt x="1074786" y="909476"/>
                    <a:pt x="1135746" y="1004726"/>
                    <a:pt x="1161146" y="1063146"/>
                  </a:cubicBezTo>
                  <a:cubicBezTo>
                    <a:pt x="1172576" y="1091086"/>
                    <a:pt x="1178926" y="1107596"/>
                    <a:pt x="1180196" y="1130456"/>
                  </a:cubicBezTo>
                  <a:cubicBezTo>
                    <a:pt x="1180196" y="1152046"/>
                    <a:pt x="1175116" y="1177446"/>
                    <a:pt x="1164956" y="1197766"/>
                  </a:cubicBezTo>
                  <a:cubicBezTo>
                    <a:pt x="1156066" y="1219356"/>
                    <a:pt x="1142096" y="1238406"/>
                    <a:pt x="1120506" y="1252376"/>
                  </a:cubicBezTo>
                  <a:cubicBezTo>
                    <a:pt x="1096376" y="1268886"/>
                    <a:pt x="1050656" y="1281586"/>
                    <a:pt x="1021446" y="1280316"/>
                  </a:cubicBezTo>
                  <a:cubicBezTo>
                    <a:pt x="997316" y="1280316"/>
                    <a:pt x="984616" y="1276506"/>
                    <a:pt x="955406" y="1258726"/>
                  </a:cubicBezTo>
                  <a:cubicBezTo>
                    <a:pt x="856346" y="1196496"/>
                    <a:pt x="570596" y="884076"/>
                    <a:pt x="410576" y="703736"/>
                  </a:cubicBezTo>
                  <a:cubicBezTo>
                    <a:pt x="268336" y="544986"/>
                    <a:pt x="86726" y="322736"/>
                    <a:pt x="33386" y="237646"/>
                  </a:cubicBezTo>
                  <a:cubicBezTo>
                    <a:pt x="14336" y="208436"/>
                    <a:pt x="7986" y="197006"/>
                    <a:pt x="2906" y="174146"/>
                  </a:cubicBezTo>
                  <a:cubicBezTo>
                    <a:pt x="-904" y="152556"/>
                    <a:pt x="-2174" y="127156"/>
                    <a:pt x="6716" y="104296"/>
                  </a:cubicBezTo>
                  <a:cubicBezTo>
                    <a:pt x="16876" y="76356"/>
                    <a:pt x="42276" y="39526"/>
                    <a:pt x="68946" y="21746"/>
                  </a:cubicBezTo>
                  <a:cubicBezTo>
                    <a:pt x="96886" y="5236"/>
                    <a:pt x="138796" y="-3654"/>
                    <a:pt x="170546" y="1426"/>
                  </a:cubicBezTo>
                  <a:cubicBezTo>
                    <a:pt x="202296" y="7776"/>
                    <a:pt x="260716" y="53496"/>
                    <a:pt x="260716" y="5349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1" id="751"/>
          <p:cNvGrpSpPr/>
          <p:nvPr/>
        </p:nvGrpSpPr>
        <p:grpSpPr>
          <a:xfrm rot="0">
            <a:off x="15242857" y="8135303"/>
            <a:ext cx="1568768" cy="427672"/>
            <a:chOff x="0" y="0"/>
            <a:chExt cx="2091690" cy="570230"/>
          </a:xfrm>
        </p:grpSpPr>
        <p:sp>
          <p:nvSpPr>
            <p:cNvPr name="Freeform 752" id="752"/>
            <p:cNvSpPr/>
            <p:nvPr/>
          </p:nvSpPr>
          <p:spPr>
            <a:xfrm flipH="false" flipV="false" rot="0">
              <a:off x="49499" y="47033"/>
              <a:ext cx="1991708" cy="472837"/>
            </a:xfrm>
            <a:custGeom>
              <a:avLst/>
              <a:gdLst/>
              <a:ahLst/>
              <a:cxnLst/>
              <a:rect r="r" b="b" t="t" l="l"/>
              <a:pathLst>
                <a:path h="472837" w="1991708">
                  <a:moveTo>
                    <a:pt x="109251" y="184107"/>
                  </a:moveTo>
                  <a:cubicBezTo>
                    <a:pt x="549941" y="76157"/>
                    <a:pt x="664241" y="53297"/>
                    <a:pt x="770921" y="36787"/>
                  </a:cubicBezTo>
                  <a:cubicBezTo>
                    <a:pt x="868711" y="22817"/>
                    <a:pt x="960151" y="11387"/>
                    <a:pt x="1054131" y="5037"/>
                  </a:cubicBezTo>
                  <a:cubicBezTo>
                    <a:pt x="1149381" y="-43"/>
                    <a:pt x="1229391" y="-2583"/>
                    <a:pt x="1337341" y="3767"/>
                  </a:cubicBezTo>
                  <a:cubicBezTo>
                    <a:pt x="1485931" y="11387"/>
                    <a:pt x="1765331" y="35517"/>
                    <a:pt x="1864391" y="64727"/>
                  </a:cubicBezTo>
                  <a:cubicBezTo>
                    <a:pt x="1906301" y="76157"/>
                    <a:pt x="1926621" y="85047"/>
                    <a:pt x="1948211" y="105367"/>
                  </a:cubicBezTo>
                  <a:cubicBezTo>
                    <a:pt x="1968531" y="126957"/>
                    <a:pt x="1985041" y="159977"/>
                    <a:pt x="1988851" y="189187"/>
                  </a:cubicBezTo>
                  <a:cubicBezTo>
                    <a:pt x="1993931" y="218397"/>
                    <a:pt x="1986311" y="255227"/>
                    <a:pt x="1972341" y="280627"/>
                  </a:cubicBezTo>
                  <a:cubicBezTo>
                    <a:pt x="1957101" y="306027"/>
                    <a:pt x="1929161" y="331427"/>
                    <a:pt x="1902491" y="342857"/>
                  </a:cubicBezTo>
                  <a:cubicBezTo>
                    <a:pt x="1875821" y="354287"/>
                    <a:pt x="1833911" y="354287"/>
                    <a:pt x="1809781" y="350477"/>
                  </a:cubicBezTo>
                  <a:cubicBezTo>
                    <a:pt x="1792001" y="347937"/>
                    <a:pt x="1780571" y="342857"/>
                    <a:pt x="1766601" y="331427"/>
                  </a:cubicBezTo>
                  <a:cubicBezTo>
                    <a:pt x="1746281" y="316187"/>
                    <a:pt x="1718341" y="281897"/>
                    <a:pt x="1708181" y="259037"/>
                  </a:cubicBezTo>
                  <a:cubicBezTo>
                    <a:pt x="1700561" y="242527"/>
                    <a:pt x="1698021" y="231097"/>
                    <a:pt x="1699291" y="213317"/>
                  </a:cubicBezTo>
                  <a:cubicBezTo>
                    <a:pt x="1700561" y="187917"/>
                    <a:pt x="1709451" y="147277"/>
                    <a:pt x="1725961" y="123147"/>
                  </a:cubicBezTo>
                  <a:cubicBezTo>
                    <a:pt x="1743741" y="99017"/>
                    <a:pt x="1774221" y="77427"/>
                    <a:pt x="1802161" y="68537"/>
                  </a:cubicBezTo>
                  <a:cubicBezTo>
                    <a:pt x="1830101" y="60917"/>
                    <a:pt x="1870741" y="64727"/>
                    <a:pt x="1894871" y="72347"/>
                  </a:cubicBezTo>
                  <a:cubicBezTo>
                    <a:pt x="1912651" y="76157"/>
                    <a:pt x="1922811" y="82507"/>
                    <a:pt x="1936781" y="95207"/>
                  </a:cubicBezTo>
                  <a:cubicBezTo>
                    <a:pt x="1954561" y="111717"/>
                    <a:pt x="1978691" y="149817"/>
                    <a:pt x="1986311" y="173947"/>
                  </a:cubicBezTo>
                  <a:cubicBezTo>
                    <a:pt x="1992661" y="190457"/>
                    <a:pt x="1992661" y="203157"/>
                    <a:pt x="1990121" y="220937"/>
                  </a:cubicBezTo>
                  <a:cubicBezTo>
                    <a:pt x="1986311" y="245067"/>
                    <a:pt x="1973611" y="284437"/>
                    <a:pt x="1953291" y="306027"/>
                  </a:cubicBezTo>
                  <a:cubicBezTo>
                    <a:pt x="1934241" y="328887"/>
                    <a:pt x="1912651" y="344127"/>
                    <a:pt x="1872011" y="351747"/>
                  </a:cubicBezTo>
                  <a:cubicBezTo>
                    <a:pt x="1774221" y="372067"/>
                    <a:pt x="1483391" y="303487"/>
                    <a:pt x="1338611" y="295867"/>
                  </a:cubicBezTo>
                  <a:cubicBezTo>
                    <a:pt x="1238281" y="290787"/>
                    <a:pt x="1170971" y="290787"/>
                    <a:pt x="1087151" y="295867"/>
                  </a:cubicBezTo>
                  <a:cubicBezTo>
                    <a:pt x="1000791" y="300947"/>
                    <a:pt x="932211" y="307297"/>
                    <a:pt x="825531" y="323807"/>
                  </a:cubicBezTo>
                  <a:cubicBezTo>
                    <a:pt x="651541" y="353017"/>
                    <a:pt x="270541" y="481287"/>
                    <a:pt x="147351" y="472397"/>
                  </a:cubicBezTo>
                  <a:cubicBezTo>
                    <a:pt x="99091" y="468587"/>
                    <a:pt x="73691" y="457157"/>
                    <a:pt x="49561" y="435567"/>
                  </a:cubicBezTo>
                  <a:cubicBezTo>
                    <a:pt x="25431" y="415247"/>
                    <a:pt x="5111" y="377147"/>
                    <a:pt x="1301" y="345397"/>
                  </a:cubicBezTo>
                  <a:cubicBezTo>
                    <a:pt x="-3779" y="312377"/>
                    <a:pt x="6381" y="270467"/>
                    <a:pt x="25431" y="243797"/>
                  </a:cubicBezTo>
                  <a:cubicBezTo>
                    <a:pt x="43211" y="217127"/>
                    <a:pt x="109251" y="184107"/>
                    <a:pt x="109251" y="18410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3" id="753"/>
          <p:cNvGrpSpPr/>
          <p:nvPr/>
        </p:nvGrpSpPr>
        <p:grpSpPr>
          <a:xfrm rot="0">
            <a:off x="15251430" y="8267700"/>
            <a:ext cx="438150" cy="760095"/>
            <a:chOff x="0" y="0"/>
            <a:chExt cx="584200" cy="1013460"/>
          </a:xfrm>
        </p:grpSpPr>
        <p:sp>
          <p:nvSpPr>
            <p:cNvPr name="Freeform 754" id="754"/>
            <p:cNvSpPr/>
            <p:nvPr/>
          </p:nvSpPr>
          <p:spPr>
            <a:xfrm flipH="false" flipV="false" rot="0">
              <a:off x="47697" y="45055"/>
              <a:ext cx="486561" cy="920339"/>
            </a:xfrm>
            <a:custGeom>
              <a:avLst/>
              <a:gdLst/>
              <a:ahLst/>
              <a:cxnLst/>
              <a:rect r="r" b="b" t="t" l="l"/>
              <a:pathLst>
                <a:path h="920339" w="486561">
                  <a:moveTo>
                    <a:pt x="283773" y="103535"/>
                  </a:moveTo>
                  <a:cubicBezTo>
                    <a:pt x="489513" y="775365"/>
                    <a:pt x="489513" y="781715"/>
                    <a:pt x="485703" y="798225"/>
                  </a:cubicBezTo>
                  <a:cubicBezTo>
                    <a:pt x="479353" y="823625"/>
                    <a:pt x="457763" y="862995"/>
                    <a:pt x="441253" y="880775"/>
                  </a:cubicBezTo>
                  <a:cubicBezTo>
                    <a:pt x="428553" y="894745"/>
                    <a:pt x="418393" y="901095"/>
                    <a:pt x="401883" y="907445"/>
                  </a:cubicBezTo>
                  <a:cubicBezTo>
                    <a:pt x="377753" y="916335"/>
                    <a:pt x="338383" y="923955"/>
                    <a:pt x="309173" y="916335"/>
                  </a:cubicBezTo>
                  <a:cubicBezTo>
                    <a:pt x="279963" y="909985"/>
                    <a:pt x="248213" y="890935"/>
                    <a:pt x="229163" y="868075"/>
                  </a:cubicBezTo>
                  <a:cubicBezTo>
                    <a:pt x="210113" y="846485"/>
                    <a:pt x="196143" y="810925"/>
                    <a:pt x="194873" y="781715"/>
                  </a:cubicBezTo>
                  <a:cubicBezTo>
                    <a:pt x="193603" y="752505"/>
                    <a:pt x="203763" y="715675"/>
                    <a:pt x="220273" y="691545"/>
                  </a:cubicBezTo>
                  <a:cubicBezTo>
                    <a:pt x="236783" y="667415"/>
                    <a:pt x="267263" y="644555"/>
                    <a:pt x="295203" y="635665"/>
                  </a:cubicBezTo>
                  <a:cubicBezTo>
                    <a:pt x="323143" y="626775"/>
                    <a:pt x="363783" y="630585"/>
                    <a:pt x="387913" y="636935"/>
                  </a:cubicBezTo>
                  <a:cubicBezTo>
                    <a:pt x="405693" y="640745"/>
                    <a:pt x="417123" y="647095"/>
                    <a:pt x="429823" y="658525"/>
                  </a:cubicBezTo>
                  <a:cubicBezTo>
                    <a:pt x="448873" y="675035"/>
                    <a:pt x="474273" y="708055"/>
                    <a:pt x="481893" y="735995"/>
                  </a:cubicBezTo>
                  <a:cubicBezTo>
                    <a:pt x="489513" y="763935"/>
                    <a:pt x="484433" y="805845"/>
                    <a:pt x="476813" y="828705"/>
                  </a:cubicBezTo>
                  <a:cubicBezTo>
                    <a:pt x="471733" y="846485"/>
                    <a:pt x="464113" y="856645"/>
                    <a:pt x="451413" y="869345"/>
                  </a:cubicBezTo>
                  <a:cubicBezTo>
                    <a:pt x="433633" y="887125"/>
                    <a:pt x="400613" y="911255"/>
                    <a:pt x="371403" y="917605"/>
                  </a:cubicBezTo>
                  <a:cubicBezTo>
                    <a:pt x="343463" y="923955"/>
                    <a:pt x="305363" y="918875"/>
                    <a:pt x="278693" y="906175"/>
                  </a:cubicBezTo>
                  <a:cubicBezTo>
                    <a:pt x="252023" y="894745"/>
                    <a:pt x="229163" y="866805"/>
                    <a:pt x="211383" y="842675"/>
                  </a:cubicBezTo>
                  <a:cubicBezTo>
                    <a:pt x="194873" y="818545"/>
                    <a:pt x="189793" y="803305"/>
                    <a:pt x="174553" y="763935"/>
                  </a:cubicBezTo>
                  <a:cubicBezTo>
                    <a:pt x="133913" y="659795"/>
                    <a:pt x="14533" y="299115"/>
                    <a:pt x="3103" y="184815"/>
                  </a:cubicBezTo>
                  <a:cubicBezTo>
                    <a:pt x="-1977" y="136555"/>
                    <a:pt x="-1977" y="109885"/>
                    <a:pt x="11993" y="80675"/>
                  </a:cubicBezTo>
                  <a:cubicBezTo>
                    <a:pt x="25963" y="52735"/>
                    <a:pt x="56443" y="22255"/>
                    <a:pt x="86923" y="9555"/>
                  </a:cubicBezTo>
                  <a:cubicBezTo>
                    <a:pt x="116133" y="-3145"/>
                    <a:pt x="161853" y="-1875"/>
                    <a:pt x="189793" y="5745"/>
                  </a:cubicBezTo>
                  <a:cubicBezTo>
                    <a:pt x="213923" y="12095"/>
                    <a:pt x="232973" y="27335"/>
                    <a:pt x="249483" y="43845"/>
                  </a:cubicBezTo>
                  <a:cubicBezTo>
                    <a:pt x="264723" y="59085"/>
                    <a:pt x="283773" y="103535"/>
                    <a:pt x="283773" y="103535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5" id="755"/>
          <p:cNvGrpSpPr/>
          <p:nvPr/>
        </p:nvGrpSpPr>
        <p:grpSpPr>
          <a:xfrm rot="0">
            <a:off x="15250477" y="8279130"/>
            <a:ext cx="423862" cy="766762"/>
            <a:chOff x="0" y="0"/>
            <a:chExt cx="565150" cy="1022350"/>
          </a:xfrm>
        </p:grpSpPr>
        <p:sp>
          <p:nvSpPr>
            <p:cNvPr name="Freeform 756" id="756"/>
            <p:cNvSpPr/>
            <p:nvPr/>
          </p:nvSpPr>
          <p:spPr>
            <a:xfrm flipH="false" flipV="false" rot="0">
              <a:off x="48634" y="49701"/>
              <a:ext cx="465823" cy="922541"/>
            </a:xfrm>
            <a:custGeom>
              <a:avLst/>
              <a:gdLst/>
              <a:ahLst/>
              <a:cxnLst/>
              <a:rect r="r" b="b" t="t" l="l"/>
              <a:pathLst>
                <a:path h="922541" w="465823">
                  <a:moveTo>
                    <a:pt x="285376" y="107779"/>
                  </a:moveTo>
                  <a:cubicBezTo>
                    <a:pt x="463176" y="829139"/>
                    <a:pt x="445396" y="851999"/>
                    <a:pt x="430156" y="872319"/>
                  </a:cubicBezTo>
                  <a:cubicBezTo>
                    <a:pt x="419996" y="886289"/>
                    <a:pt x="409836" y="895179"/>
                    <a:pt x="393326" y="902799"/>
                  </a:cubicBezTo>
                  <a:cubicBezTo>
                    <a:pt x="371736" y="912959"/>
                    <a:pt x="332366" y="925659"/>
                    <a:pt x="301886" y="921849"/>
                  </a:cubicBezTo>
                  <a:cubicBezTo>
                    <a:pt x="272676" y="918039"/>
                    <a:pt x="239656" y="902799"/>
                    <a:pt x="218066" y="881209"/>
                  </a:cubicBezTo>
                  <a:cubicBezTo>
                    <a:pt x="196476" y="860889"/>
                    <a:pt x="181236" y="822789"/>
                    <a:pt x="174886" y="798659"/>
                  </a:cubicBezTo>
                  <a:cubicBezTo>
                    <a:pt x="171076" y="782149"/>
                    <a:pt x="171076" y="769449"/>
                    <a:pt x="176156" y="751669"/>
                  </a:cubicBezTo>
                  <a:cubicBezTo>
                    <a:pt x="181236" y="727539"/>
                    <a:pt x="199016" y="689439"/>
                    <a:pt x="220606" y="669119"/>
                  </a:cubicBezTo>
                  <a:cubicBezTo>
                    <a:pt x="240926" y="650069"/>
                    <a:pt x="275216" y="634829"/>
                    <a:pt x="304426" y="631019"/>
                  </a:cubicBezTo>
                  <a:cubicBezTo>
                    <a:pt x="334906" y="628479"/>
                    <a:pt x="373006" y="641179"/>
                    <a:pt x="395866" y="652609"/>
                  </a:cubicBezTo>
                  <a:cubicBezTo>
                    <a:pt x="412376" y="660229"/>
                    <a:pt x="421266" y="667849"/>
                    <a:pt x="431426" y="683089"/>
                  </a:cubicBezTo>
                  <a:cubicBezTo>
                    <a:pt x="446666" y="703409"/>
                    <a:pt x="464446" y="740239"/>
                    <a:pt x="465716" y="769449"/>
                  </a:cubicBezTo>
                  <a:cubicBezTo>
                    <a:pt x="466986" y="799929"/>
                    <a:pt x="456826" y="835489"/>
                    <a:pt x="440316" y="859619"/>
                  </a:cubicBezTo>
                  <a:cubicBezTo>
                    <a:pt x="422536" y="883749"/>
                    <a:pt x="393326" y="906609"/>
                    <a:pt x="365386" y="915499"/>
                  </a:cubicBezTo>
                  <a:cubicBezTo>
                    <a:pt x="337446" y="924389"/>
                    <a:pt x="299346" y="924389"/>
                    <a:pt x="271406" y="914229"/>
                  </a:cubicBezTo>
                  <a:cubicBezTo>
                    <a:pt x="243466" y="905339"/>
                    <a:pt x="221876" y="893909"/>
                    <a:pt x="197746" y="857079"/>
                  </a:cubicBezTo>
                  <a:cubicBezTo>
                    <a:pt x="131706" y="759289"/>
                    <a:pt x="14866" y="310979"/>
                    <a:pt x="2166" y="183979"/>
                  </a:cubicBezTo>
                  <a:cubicBezTo>
                    <a:pt x="-1644" y="135719"/>
                    <a:pt x="-1644" y="110319"/>
                    <a:pt x="12326" y="81109"/>
                  </a:cubicBezTo>
                  <a:cubicBezTo>
                    <a:pt x="27566" y="51899"/>
                    <a:pt x="61856" y="23959"/>
                    <a:pt x="88526" y="11259"/>
                  </a:cubicBezTo>
                  <a:cubicBezTo>
                    <a:pt x="111386" y="-171"/>
                    <a:pt x="135516" y="-1441"/>
                    <a:pt x="158376" y="1099"/>
                  </a:cubicBezTo>
                  <a:cubicBezTo>
                    <a:pt x="181236" y="3639"/>
                    <a:pt x="204096" y="9989"/>
                    <a:pt x="224416" y="23959"/>
                  </a:cubicBezTo>
                  <a:cubicBezTo>
                    <a:pt x="247276" y="41739"/>
                    <a:pt x="285376" y="107779"/>
                    <a:pt x="285376" y="107779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7" id="757"/>
          <p:cNvGrpSpPr/>
          <p:nvPr/>
        </p:nvGrpSpPr>
        <p:grpSpPr>
          <a:xfrm rot="0">
            <a:off x="15335250" y="8295322"/>
            <a:ext cx="1536382" cy="378142"/>
            <a:chOff x="0" y="0"/>
            <a:chExt cx="2048510" cy="504190"/>
          </a:xfrm>
        </p:grpSpPr>
        <p:sp>
          <p:nvSpPr>
            <p:cNvPr name="Freeform 758" id="758"/>
            <p:cNvSpPr/>
            <p:nvPr/>
          </p:nvSpPr>
          <p:spPr>
            <a:xfrm flipH="false" flipV="false" rot="0">
              <a:off x="50540" y="50849"/>
              <a:ext cx="1947482" cy="402313"/>
            </a:xfrm>
            <a:custGeom>
              <a:avLst/>
              <a:gdLst/>
              <a:ahLst/>
              <a:cxnLst/>
              <a:rect r="r" b="b" t="t" l="l"/>
              <a:pathLst>
                <a:path h="402313" w="1947482">
                  <a:moveTo>
                    <a:pt x="137420" y="109171"/>
                  </a:moveTo>
                  <a:cubicBezTo>
                    <a:pt x="1839220" y="5031"/>
                    <a:pt x="1855730" y="7571"/>
                    <a:pt x="1881130" y="22811"/>
                  </a:cubicBezTo>
                  <a:cubicBezTo>
                    <a:pt x="1905260" y="39321"/>
                    <a:pt x="1928120" y="73611"/>
                    <a:pt x="1938280" y="96471"/>
                  </a:cubicBezTo>
                  <a:cubicBezTo>
                    <a:pt x="1945900" y="112981"/>
                    <a:pt x="1948440" y="124411"/>
                    <a:pt x="1947170" y="142191"/>
                  </a:cubicBezTo>
                  <a:cubicBezTo>
                    <a:pt x="1945900" y="167591"/>
                    <a:pt x="1931930" y="210771"/>
                    <a:pt x="1919230" y="231091"/>
                  </a:cubicBezTo>
                  <a:cubicBezTo>
                    <a:pt x="1909070" y="246331"/>
                    <a:pt x="1900180" y="255221"/>
                    <a:pt x="1884940" y="265381"/>
                  </a:cubicBezTo>
                  <a:cubicBezTo>
                    <a:pt x="1863350" y="278081"/>
                    <a:pt x="1825250" y="292051"/>
                    <a:pt x="1796040" y="292051"/>
                  </a:cubicBezTo>
                  <a:cubicBezTo>
                    <a:pt x="1766830" y="290781"/>
                    <a:pt x="1728730" y="273001"/>
                    <a:pt x="1708410" y="259031"/>
                  </a:cubicBezTo>
                  <a:cubicBezTo>
                    <a:pt x="1694440" y="248871"/>
                    <a:pt x="1685550" y="238711"/>
                    <a:pt x="1677930" y="223471"/>
                  </a:cubicBezTo>
                  <a:cubicBezTo>
                    <a:pt x="1665230" y="200611"/>
                    <a:pt x="1652530" y="161241"/>
                    <a:pt x="1655070" y="132031"/>
                  </a:cubicBezTo>
                  <a:cubicBezTo>
                    <a:pt x="1657610" y="102821"/>
                    <a:pt x="1672850" y="68531"/>
                    <a:pt x="1693170" y="46941"/>
                  </a:cubicBezTo>
                  <a:cubicBezTo>
                    <a:pt x="1713490" y="25351"/>
                    <a:pt x="1745240" y="7571"/>
                    <a:pt x="1774450" y="2491"/>
                  </a:cubicBezTo>
                  <a:cubicBezTo>
                    <a:pt x="1803660" y="-3859"/>
                    <a:pt x="1840490" y="2491"/>
                    <a:pt x="1867160" y="15191"/>
                  </a:cubicBezTo>
                  <a:cubicBezTo>
                    <a:pt x="1893830" y="29161"/>
                    <a:pt x="1919230" y="59641"/>
                    <a:pt x="1931930" y="81231"/>
                  </a:cubicBezTo>
                  <a:cubicBezTo>
                    <a:pt x="1942090" y="96471"/>
                    <a:pt x="1944630" y="109171"/>
                    <a:pt x="1945900" y="126951"/>
                  </a:cubicBezTo>
                  <a:cubicBezTo>
                    <a:pt x="1947170" y="152351"/>
                    <a:pt x="1942090" y="192991"/>
                    <a:pt x="1928120" y="218391"/>
                  </a:cubicBezTo>
                  <a:cubicBezTo>
                    <a:pt x="1912880" y="243791"/>
                    <a:pt x="1900180" y="262841"/>
                    <a:pt x="1858270" y="280621"/>
                  </a:cubicBezTo>
                  <a:cubicBezTo>
                    <a:pt x="1713490" y="341581"/>
                    <a:pt x="1074680" y="346661"/>
                    <a:pt x="763530" y="368251"/>
                  </a:cubicBezTo>
                  <a:cubicBezTo>
                    <a:pt x="531120" y="383491"/>
                    <a:pt x="255530" y="407621"/>
                    <a:pt x="153930" y="401271"/>
                  </a:cubicBezTo>
                  <a:cubicBezTo>
                    <a:pt x="119640" y="398731"/>
                    <a:pt x="105670" y="397461"/>
                    <a:pt x="85350" y="388571"/>
                  </a:cubicBezTo>
                  <a:cubicBezTo>
                    <a:pt x="65030" y="378411"/>
                    <a:pt x="44710" y="364441"/>
                    <a:pt x="30740" y="345391"/>
                  </a:cubicBezTo>
                  <a:cubicBezTo>
                    <a:pt x="14230" y="319991"/>
                    <a:pt x="-2280" y="278081"/>
                    <a:pt x="260" y="246331"/>
                  </a:cubicBezTo>
                  <a:cubicBezTo>
                    <a:pt x="2800" y="213311"/>
                    <a:pt x="20580" y="173941"/>
                    <a:pt x="43440" y="151081"/>
                  </a:cubicBezTo>
                  <a:cubicBezTo>
                    <a:pt x="66300" y="129491"/>
                    <a:pt x="138690" y="109171"/>
                    <a:pt x="138690" y="109171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9" id="759"/>
          <p:cNvGrpSpPr/>
          <p:nvPr/>
        </p:nvGrpSpPr>
        <p:grpSpPr>
          <a:xfrm rot="0">
            <a:off x="15264765" y="8322945"/>
            <a:ext cx="1645920" cy="312420"/>
            <a:chOff x="0" y="0"/>
            <a:chExt cx="2194560" cy="416560"/>
          </a:xfrm>
        </p:grpSpPr>
        <p:sp>
          <p:nvSpPr>
            <p:cNvPr name="Freeform 760" id="760"/>
            <p:cNvSpPr/>
            <p:nvPr/>
          </p:nvSpPr>
          <p:spPr>
            <a:xfrm flipH="false" flipV="false" rot="0">
              <a:off x="49662" y="50316"/>
              <a:ext cx="2092908" cy="334075"/>
            </a:xfrm>
            <a:custGeom>
              <a:avLst/>
              <a:gdLst/>
              <a:ahLst/>
              <a:cxnLst/>
              <a:rect r="r" b="b" t="t" l="l"/>
              <a:pathLst>
                <a:path h="334075" w="2092908">
                  <a:moveTo>
                    <a:pt x="143378" y="22074"/>
                  </a:moveTo>
                  <a:cubicBezTo>
                    <a:pt x="1995038" y="6834"/>
                    <a:pt x="2012818" y="15724"/>
                    <a:pt x="2034408" y="28424"/>
                  </a:cubicBezTo>
                  <a:cubicBezTo>
                    <a:pt x="2049648" y="38584"/>
                    <a:pt x="2058538" y="47474"/>
                    <a:pt x="2067428" y="62714"/>
                  </a:cubicBezTo>
                  <a:cubicBezTo>
                    <a:pt x="2080128" y="84304"/>
                    <a:pt x="2094098" y="122404"/>
                    <a:pt x="2092828" y="151614"/>
                  </a:cubicBezTo>
                  <a:cubicBezTo>
                    <a:pt x="2091558" y="182094"/>
                    <a:pt x="2078858" y="216384"/>
                    <a:pt x="2059808" y="239244"/>
                  </a:cubicBezTo>
                  <a:cubicBezTo>
                    <a:pt x="2040758" y="262104"/>
                    <a:pt x="2003928" y="279884"/>
                    <a:pt x="1979798" y="287504"/>
                  </a:cubicBezTo>
                  <a:cubicBezTo>
                    <a:pt x="1963288" y="293854"/>
                    <a:pt x="1950588" y="293854"/>
                    <a:pt x="1932808" y="291314"/>
                  </a:cubicBezTo>
                  <a:cubicBezTo>
                    <a:pt x="1908678" y="286234"/>
                    <a:pt x="1868038" y="268454"/>
                    <a:pt x="1847718" y="253214"/>
                  </a:cubicBezTo>
                  <a:cubicBezTo>
                    <a:pt x="1833748" y="241784"/>
                    <a:pt x="1826128" y="231624"/>
                    <a:pt x="1818508" y="216384"/>
                  </a:cubicBezTo>
                  <a:cubicBezTo>
                    <a:pt x="1808348" y="193524"/>
                    <a:pt x="1798188" y="152884"/>
                    <a:pt x="1803268" y="123674"/>
                  </a:cubicBezTo>
                  <a:cubicBezTo>
                    <a:pt x="1807078" y="94464"/>
                    <a:pt x="1824858" y="61444"/>
                    <a:pt x="1845178" y="41124"/>
                  </a:cubicBezTo>
                  <a:cubicBezTo>
                    <a:pt x="1866768" y="20804"/>
                    <a:pt x="1899788" y="4294"/>
                    <a:pt x="1930268" y="484"/>
                  </a:cubicBezTo>
                  <a:cubicBezTo>
                    <a:pt x="1959478" y="-2056"/>
                    <a:pt x="1995038" y="5564"/>
                    <a:pt x="2020438" y="19534"/>
                  </a:cubicBezTo>
                  <a:cubicBezTo>
                    <a:pt x="2045838" y="34774"/>
                    <a:pt x="2071238" y="67794"/>
                    <a:pt x="2082668" y="90654"/>
                  </a:cubicBezTo>
                  <a:cubicBezTo>
                    <a:pt x="2090288" y="105894"/>
                    <a:pt x="2092828" y="118594"/>
                    <a:pt x="2092828" y="136374"/>
                  </a:cubicBezTo>
                  <a:cubicBezTo>
                    <a:pt x="2092828" y="161774"/>
                    <a:pt x="2081398" y="204954"/>
                    <a:pt x="2068698" y="226544"/>
                  </a:cubicBezTo>
                  <a:cubicBezTo>
                    <a:pt x="2061078" y="241784"/>
                    <a:pt x="2052188" y="250674"/>
                    <a:pt x="2036948" y="260834"/>
                  </a:cubicBezTo>
                  <a:cubicBezTo>
                    <a:pt x="2015358" y="274804"/>
                    <a:pt x="1997578" y="283694"/>
                    <a:pt x="1949318" y="291314"/>
                  </a:cubicBezTo>
                  <a:cubicBezTo>
                    <a:pt x="1732148" y="330684"/>
                    <a:pt x="373248" y="352274"/>
                    <a:pt x="147188" y="314174"/>
                  </a:cubicBezTo>
                  <a:cubicBezTo>
                    <a:pt x="93848" y="305284"/>
                    <a:pt x="74798" y="298934"/>
                    <a:pt x="50668" y="278614"/>
                  </a:cubicBezTo>
                  <a:cubicBezTo>
                    <a:pt x="25268" y="257024"/>
                    <a:pt x="4948" y="218924"/>
                    <a:pt x="1138" y="187174"/>
                  </a:cubicBezTo>
                  <a:cubicBezTo>
                    <a:pt x="-3942" y="155424"/>
                    <a:pt x="8758" y="112244"/>
                    <a:pt x="23998" y="86844"/>
                  </a:cubicBezTo>
                  <a:cubicBezTo>
                    <a:pt x="36698" y="65254"/>
                    <a:pt x="55748" y="50014"/>
                    <a:pt x="76068" y="39854"/>
                  </a:cubicBezTo>
                  <a:cubicBezTo>
                    <a:pt x="96388" y="28424"/>
                    <a:pt x="143378" y="22074"/>
                    <a:pt x="143378" y="2207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1" id="761"/>
          <p:cNvGrpSpPr/>
          <p:nvPr/>
        </p:nvGrpSpPr>
        <p:grpSpPr>
          <a:xfrm rot="0">
            <a:off x="15263812" y="8243888"/>
            <a:ext cx="465772" cy="731520"/>
            <a:chOff x="0" y="0"/>
            <a:chExt cx="621030" cy="975360"/>
          </a:xfrm>
        </p:grpSpPr>
        <p:sp>
          <p:nvSpPr>
            <p:cNvPr name="Freeform 762" id="762"/>
            <p:cNvSpPr/>
            <p:nvPr/>
          </p:nvSpPr>
          <p:spPr>
            <a:xfrm flipH="false" flipV="false" rot="0">
              <a:off x="49520" y="47506"/>
              <a:ext cx="519529" cy="877372"/>
            </a:xfrm>
            <a:custGeom>
              <a:avLst/>
              <a:gdLst/>
              <a:ahLst/>
              <a:cxnLst/>
              <a:rect r="r" b="b" t="t" l="l"/>
              <a:pathLst>
                <a:path h="877372" w="519529">
                  <a:moveTo>
                    <a:pt x="283220" y="89654"/>
                  </a:moveTo>
                  <a:cubicBezTo>
                    <a:pt x="521980" y="766564"/>
                    <a:pt x="510550" y="789424"/>
                    <a:pt x="494040" y="813554"/>
                  </a:cubicBezTo>
                  <a:cubicBezTo>
                    <a:pt x="477530" y="837684"/>
                    <a:pt x="443240" y="859274"/>
                    <a:pt x="420380" y="869434"/>
                  </a:cubicBezTo>
                  <a:cubicBezTo>
                    <a:pt x="403870" y="875784"/>
                    <a:pt x="391170" y="878324"/>
                    <a:pt x="373390" y="877054"/>
                  </a:cubicBezTo>
                  <a:cubicBezTo>
                    <a:pt x="347990" y="874514"/>
                    <a:pt x="308620" y="864354"/>
                    <a:pt x="284490" y="846574"/>
                  </a:cubicBezTo>
                  <a:cubicBezTo>
                    <a:pt x="261630" y="828794"/>
                    <a:pt x="241310" y="797044"/>
                    <a:pt x="233690" y="769104"/>
                  </a:cubicBezTo>
                  <a:cubicBezTo>
                    <a:pt x="224800" y="739894"/>
                    <a:pt x="227340" y="703064"/>
                    <a:pt x="238770" y="675124"/>
                  </a:cubicBezTo>
                  <a:cubicBezTo>
                    <a:pt x="250200" y="648454"/>
                    <a:pt x="279410" y="619244"/>
                    <a:pt x="299730" y="605274"/>
                  </a:cubicBezTo>
                  <a:cubicBezTo>
                    <a:pt x="313700" y="595114"/>
                    <a:pt x="326400" y="590034"/>
                    <a:pt x="344180" y="587494"/>
                  </a:cubicBezTo>
                  <a:cubicBezTo>
                    <a:pt x="368310" y="584954"/>
                    <a:pt x="412760" y="590034"/>
                    <a:pt x="436890" y="598924"/>
                  </a:cubicBezTo>
                  <a:cubicBezTo>
                    <a:pt x="453400" y="604004"/>
                    <a:pt x="463560" y="614164"/>
                    <a:pt x="474990" y="625594"/>
                  </a:cubicBezTo>
                  <a:cubicBezTo>
                    <a:pt x="486420" y="635754"/>
                    <a:pt x="496580" y="645914"/>
                    <a:pt x="504200" y="662424"/>
                  </a:cubicBezTo>
                  <a:cubicBezTo>
                    <a:pt x="513090" y="686554"/>
                    <a:pt x="523250" y="725924"/>
                    <a:pt x="518170" y="755134"/>
                  </a:cubicBezTo>
                  <a:cubicBezTo>
                    <a:pt x="513090" y="784344"/>
                    <a:pt x="495310" y="817364"/>
                    <a:pt x="473720" y="837684"/>
                  </a:cubicBezTo>
                  <a:cubicBezTo>
                    <a:pt x="452130" y="856734"/>
                    <a:pt x="417840" y="873244"/>
                    <a:pt x="388630" y="875784"/>
                  </a:cubicBezTo>
                  <a:cubicBezTo>
                    <a:pt x="359420" y="878324"/>
                    <a:pt x="322590" y="870704"/>
                    <a:pt x="298460" y="855464"/>
                  </a:cubicBezTo>
                  <a:cubicBezTo>
                    <a:pt x="273060" y="840224"/>
                    <a:pt x="260360" y="821174"/>
                    <a:pt x="237500" y="783074"/>
                  </a:cubicBezTo>
                  <a:cubicBezTo>
                    <a:pt x="179080" y="685284"/>
                    <a:pt x="38110" y="299204"/>
                    <a:pt x="11440" y="198874"/>
                  </a:cubicBezTo>
                  <a:cubicBezTo>
                    <a:pt x="2550" y="164584"/>
                    <a:pt x="-2530" y="153154"/>
                    <a:pt x="1280" y="129024"/>
                  </a:cubicBezTo>
                  <a:cubicBezTo>
                    <a:pt x="6360" y="99814"/>
                    <a:pt x="27950" y="57904"/>
                    <a:pt x="48270" y="36314"/>
                  </a:cubicBezTo>
                  <a:cubicBezTo>
                    <a:pt x="64780" y="18534"/>
                    <a:pt x="85100" y="8374"/>
                    <a:pt x="109230" y="3294"/>
                  </a:cubicBezTo>
                  <a:cubicBezTo>
                    <a:pt x="138440" y="-3056"/>
                    <a:pt x="184160" y="-516"/>
                    <a:pt x="212100" y="13454"/>
                  </a:cubicBezTo>
                  <a:cubicBezTo>
                    <a:pt x="241310" y="28694"/>
                    <a:pt x="283220" y="89654"/>
                    <a:pt x="283220" y="8965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3" id="763"/>
          <p:cNvGrpSpPr/>
          <p:nvPr/>
        </p:nvGrpSpPr>
        <p:grpSpPr>
          <a:xfrm rot="0">
            <a:off x="15245715" y="8267700"/>
            <a:ext cx="532448" cy="779145"/>
            <a:chOff x="0" y="0"/>
            <a:chExt cx="709930" cy="1038860"/>
          </a:xfrm>
        </p:grpSpPr>
        <p:sp>
          <p:nvSpPr>
            <p:cNvPr name="Freeform 764" id="764"/>
            <p:cNvSpPr/>
            <p:nvPr/>
          </p:nvSpPr>
          <p:spPr>
            <a:xfrm flipH="false" flipV="false" rot="0">
              <a:off x="46326" y="50394"/>
              <a:ext cx="611272" cy="936849"/>
            </a:xfrm>
            <a:custGeom>
              <a:avLst/>
              <a:gdLst/>
              <a:ahLst/>
              <a:cxnLst/>
              <a:rect r="r" b="b" t="t" l="l"/>
              <a:pathLst>
                <a:path h="936849" w="611272">
                  <a:moveTo>
                    <a:pt x="276254" y="81686"/>
                  </a:moveTo>
                  <a:cubicBezTo>
                    <a:pt x="617884" y="817016"/>
                    <a:pt x="603914" y="842416"/>
                    <a:pt x="593754" y="864006"/>
                  </a:cubicBezTo>
                  <a:cubicBezTo>
                    <a:pt x="586134" y="880516"/>
                    <a:pt x="577244" y="890676"/>
                    <a:pt x="563274" y="900836"/>
                  </a:cubicBezTo>
                  <a:cubicBezTo>
                    <a:pt x="542954" y="916076"/>
                    <a:pt x="507394" y="935126"/>
                    <a:pt x="476914" y="936396"/>
                  </a:cubicBezTo>
                  <a:cubicBezTo>
                    <a:pt x="447704" y="938936"/>
                    <a:pt x="412144" y="928776"/>
                    <a:pt x="386744" y="913536"/>
                  </a:cubicBezTo>
                  <a:cubicBezTo>
                    <a:pt x="362614" y="897026"/>
                    <a:pt x="339754" y="867816"/>
                    <a:pt x="329594" y="839876"/>
                  </a:cubicBezTo>
                  <a:cubicBezTo>
                    <a:pt x="319434" y="811936"/>
                    <a:pt x="321974" y="771296"/>
                    <a:pt x="328324" y="747166"/>
                  </a:cubicBezTo>
                  <a:cubicBezTo>
                    <a:pt x="332134" y="729386"/>
                    <a:pt x="338484" y="717956"/>
                    <a:pt x="349914" y="703986"/>
                  </a:cubicBezTo>
                  <a:cubicBezTo>
                    <a:pt x="366424" y="684936"/>
                    <a:pt x="398174" y="659536"/>
                    <a:pt x="426114" y="650646"/>
                  </a:cubicBezTo>
                  <a:cubicBezTo>
                    <a:pt x="454054" y="643026"/>
                    <a:pt x="492154" y="644296"/>
                    <a:pt x="518824" y="654456"/>
                  </a:cubicBezTo>
                  <a:cubicBezTo>
                    <a:pt x="546764" y="664616"/>
                    <a:pt x="575974" y="693826"/>
                    <a:pt x="591214" y="714146"/>
                  </a:cubicBezTo>
                  <a:cubicBezTo>
                    <a:pt x="601374" y="728116"/>
                    <a:pt x="606454" y="739546"/>
                    <a:pt x="608994" y="757326"/>
                  </a:cubicBezTo>
                  <a:cubicBezTo>
                    <a:pt x="612804" y="782726"/>
                    <a:pt x="612804" y="823366"/>
                    <a:pt x="601374" y="850036"/>
                  </a:cubicBezTo>
                  <a:cubicBezTo>
                    <a:pt x="588674" y="877976"/>
                    <a:pt x="563274" y="904646"/>
                    <a:pt x="537874" y="918616"/>
                  </a:cubicBezTo>
                  <a:cubicBezTo>
                    <a:pt x="511204" y="933856"/>
                    <a:pt x="474374" y="940206"/>
                    <a:pt x="445164" y="935126"/>
                  </a:cubicBezTo>
                  <a:cubicBezTo>
                    <a:pt x="417224" y="931316"/>
                    <a:pt x="394364" y="923696"/>
                    <a:pt x="362614" y="893216"/>
                  </a:cubicBezTo>
                  <a:cubicBezTo>
                    <a:pt x="273714" y="804316"/>
                    <a:pt x="51464" y="339496"/>
                    <a:pt x="13364" y="209956"/>
                  </a:cubicBezTo>
                  <a:cubicBezTo>
                    <a:pt x="664" y="162966"/>
                    <a:pt x="-4416" y="138836"/>
                    <a:pt x="4474" y="107086"/>
                  </a:cubicBezTo>
                  <a:cubicBezTo>
                    <a:pt x="13364" y="76606"/>
                    <a:pt x="41304" y="41046"/>
                    <a:pt x="65434" y="23266"/>
                  </a:cubicBezTo>
                  <a:cubicBezTo>
                    <a:pt x="84484" y="9296"/>
                    <a:pt x="108614" y="2946"/>
                    <a:pt x="131474" y="406"/>
                  </a:cubicBezTo>
                  <a:cubicBezTo>
                    <a:pt x="154334" y="-864"/>
                    <a:pt x="178464" y="406"/>
                    <a:pt x="200054" y="10566"/>
                  </a:cubicBezTo>
                  <a:cubicBezTo>
                    <a:pt x="226724" y="24536"/>
                    <a:pt x="276254" y="81686"/>
                    <a:pt x="276254" y="81686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5" id="765"/>
          <p:cNvGrpSpPr/>
          <p:nvPr/>
        </p:nvGrpSpPr>
        <p:grpSpPr>
          <a:xfrm rot="0">
            <a:off x="15317152" y="2069783"/>
            <a:ext cx="1124902" cy="2003108"/>
            <a:chOff x="0" y="0"/>
            <a:chExt cx="1499870" cy="2670810"/>
          </a:xfrm>
        </p:grpSpPr>
        <p:sp>
          <p:nvSpPr>
            <p:cNvPr name="Freeform 766" id="766"/>
            <p:cNvSpPr/>
            <p:nvPr/>
          </p:nvSpPr>
          <p:spPr>
            <a:xfrm flipH="false" flipV="false" rot="0">
              <a:off x="50800" y="50053"/>
              <a:ext cx="1399497" cy="2572497"/>
            </a:xfrm>
            <a:custGeom>
              <a:avLst/>
              <a:gdLst/>
              <a:ahLst/>
              <a:cxnLst/>
              <a:rect r="r" b="b" t="t" l="l"/>
              <a:pathLst>
                <a:path h="2572497" w="1399497">
                  <a:moveTo>
                    <a:pt x="0" y="2423907"/>
                  </a:moveTo>
                  <a:cubicBezTo>
                    <a:pt x="16510" y="1604757"/>
                    <a:pt x="20320" y="1571737"/>
                    <a:pt x="35560" y="1509507"/>
                  </a:cubicBezTo>
                  <a:cubicBezTo>
                    <a:pt x="53340" y="1435847"/>
                    <a:pt x="83820" y="1336787"/>
                    <a:pt x="114300" y="1269477"/>
                  </a:cubicBezTo>
                  <a:cubicBezTo>
                    <a:pt x="137160" y="1217407"/>
                    <a:pt x="154940" y="1188197"/>
                    <a:pt x="189230" y="1136127"/>
                  </a:cubicBezTo>
                  <a:cubicBezTo>
                    <a:pt x="241300" y="1054847"/>
                    <a:pt x="331470" y="939277"/>
                    <a:pt x="412750" y="838947"/>
                  </a:cubicBezTo>
                  <a:cubicBezTo>
                    <a:pt x="500380" y="730997"/>
                    <a:pt x="591820" y="628127"/>
                    <a:pt x="701040" y="510017"/>
                  </a:cubicBezTo>
                  <a:cubicBezTo>
                    <a:pt x="831850" y="366507"/>
                    <a:pt x="1055370" y="111237"/>
                    <a:pt x="1149350" y="42657"/>
                  </a:cubicBezTo>
                  <a:cubicBezTo>
                    <a:pt x="1184910" y="15987"/>
                    <a:pt x="1203960" y="4557"/>
                    <a:pt x="1233170" y="747"/>
                  </a:cubicBezTo>
                  <a:cubicBezTo>
                    <a:pt x="1262380" y="-3063"/>
                    <a:pt x="1301750" y="8367"/>
                    <a:pt x="1324610" y="19797"/>
                  </a:cubicBezTo>
                  <a:cubicBezTo>
                    <a:pt x="1341120" y="27417"/>
                    <a:pt x="1350010" y="35037"/>
                    <a:pt x="1361440" y="49007"/>
                  </a:cubicBezTo>
                  <a:cubicBezTo>
                    <a:pt x="1376680" y="69327"/>
                    <a:pt x="1394460" y="109967"/>
                    <a:pt x="1398270" y="135367"/>
                  </a:cubicBezTo>
                  <a:cubicBezTo>
                    <a:pt x="1400810" y="153147"/>
                    <a:pt x="1399540" y="164577"/>
                    <a:pt x="1393190" y="182357"/>
                  </a:cubicBezTo>
                  <a:cubicBezTo>
                    <a:pt x="1385570" y="205217"/>
                    <a:pt x="1366520" y="242047"/>
                    <a:pt x="1343660" y="259827"/>
                  </a:cubicBezTo>
                  <a:cubicBezTo>
                    <a:pt x="1320800" y="278877"/>
                    <a:pt x="1280160" y="289037"/>
                    <a:pt x="1256030" y="291577"/>
                  </a:cubicBezTo>
                  <a:cubicBezTo>
                    <a:pt x="1238250" y="294117"/>
                    <a:pt x="1225550" y="292847"/>
                    <a:pt x="1209040" y="285227"/>
                  </a:cubicBezTo>
                  <a:cubicBezTo>
                    <a:pt x="1184910" y="276337"/>
                    <a:pt x="1149350" y="249667"/>
                    <a:pt x="1132840" y="230617"/>
                  </a:cubicBezTo>
                  <a:cubicBezTo>
                    <a:pt x="1121410" y="216647"/>
                    <a:pt x="1116330" y="206487"/>
                    <a:pt x="1112520" y="188707"/>
                  </a:cubicBezTo>
                  <a:cubicBezTo>
                    <a:pt x="1107440" y="163307"/>
                    <a:pt x="1108710" y="118857"/>
                    <a:pt x="1115060" y="94727"/>
                  </a:cubicBezTo>
                  <a:cubicBezTo>
                    <a:pt x="1120140" y="78217"/>
                    <a:pt x="1126490" y="66787"/>
                    <a:pt x="1139190" y="54087"/>
                  </a:cubicBezTo>
                  <a:cubicBezTo>
                    <a:pt x="1155700" y="36307"/>
                    <a:pt x="1188720" y="10907"/>
                    <a:pt x="1217930" y="4557"/>
                  </a:cubicBezTo>
                  <a:cubicBezTo>
                    <a:pt x="1245870" y="-3063"/>
                    <a:pt x="1286510" y="4557"/>
                    <a:pt x="1310640" y="12177"/>
                  </a:cubicBezTo>
                  <a:cubicBezTo>
                    <a:pt x="1327150" y="18527"/>
                    <a:pt x="1338580" y="24877"/>
                    <a:pt x="1350010" y="37577"/>
                  </a:cubicBezTo>
                  <a:cubicBezTo>
                    <a:pt x="1367790" y="56627"/>
                    <a:pt x="1390650" y="90917"/>
                    <a:pt x="1395730" y="118857"/>
                  </a:cubicBezTo>
                  <a:cubicBezTo>
                    <a:pt x="1400810" y="148067"/>
                    <a:pt x="1402080" y="172197"/>
                    <a:pt x="1383030" y="211567"/>
                  </a:cubicBezTo>
                  <a:cubicBezTo>
                    <a:pt x="1332230" y="315707"/>
                    <a:pt x="1054100" y="554467"/>
                    <a:pt x="920750" y="701787"/>
                  </a:cubicBezTo>
                  <a:cubicBezTo>
                    <a:pt x="814070" y="818627"/>
                    <a:pt x="723900" y="918957"/>
                    <a:pt x="640080" y="1021827"/>
                  </a:cubicBezTo>
                  <a:cubicBezTo>
                    <a:pt x="567690" y="1110727"/>
                    <a:pt x="492760" y="1200897"/>
                    <a:pt x="441960" y="1280907"/>
                  </a:cubicBezTo>
                  <a:cubicBezTo>
                    <a:pt x="403860" y="1343137"/>
                    <a:pt x="375920" y="1391397"/>
                    <a:pt x="353060" y="1456167"/>
                  </a:cubicBezTo>
                  <a:cubicBezTo>
                    <a:pt x="327660" y="1528557"/>
                    <a:pt x="313690" y="1592057"/>
                    <a:pt x="300990" y="1694927"/>
                  </a:cubicBezTo>
                  <a:cubicBezTo>
                    <a:pt x="281940" y="1871457"/>
                    <a:pt x="307340" y="2314687"/>
                    <a:pt x="292100" y="2427717"/>
                  </a:cubicBezTo>
                  <a:cubicBezTo>
                    <a:pt x="288290" y="2462007"/>
                    <a:pt x="288290" y="2474707"/>
                    <a:pt x="274320" y="2495027"/>
                  </a:cubicBezTo>
                  <a:cubicBezTo>
                    <a:pt x="259080" y="2520427"/>
                    <a:pt x="223520" y="2550907"/>
                    <a:pt x="196850" y="2562337"/>
                  </a:cubicBezTo>
                  <a:cubicBezTo>
                    <a:pt x="173990" y="2572497"/>
                    <a:pt x="151130" y="2575037"/>
                    <a:pt x="127000" y="2569957"/>
                  </a:cubicBezTo>
                  <a:cubicBezTo>
                    <a:pt x="97790" y="2564877"/>
                    <a:pt x="57150" y="2544557"/>
                    <a:pt x="35560" y="2520427"/>
                  </a:cubicBezTo>
                  <a:cubicBezTo>
                    <a:pt x="15240" y="2496297"/>
                    <a:pt x="0" y="2423907"/>
                    <a:pt x="0" y="242390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7" id="767"/>
          <p:cNvGrpSpPr/>
          <p:nvPr/>
        </p:nvGrpSpPr>
        <p:grpSpPr>
          <a:xfrm rot="0">
            <a:off x="15378112" y="1835467"/>
            <a:ext cx="1097280" cy="1616392"/>
            <a:chOff x="0" y="0"/>
            <a:chExt cx="1463040" cy="2155190"/>
          </a:xfrm>
        </p:grpSpPr>
        <p:sp>
          <p:nvSpPr>
            <p:cNvPr name="Freeform 768" id="768"/>
            <p:cNvSpPr/>
            <p:nvPr/>
          </p:nvSpPr>
          <p:spPr>
            <a:xfrm flipH="false" flipV="false" rot="0">
              <a:off x="50371" y="47722"/>
              <a:ext cx="1360950" cy="2057892"/>
            </a:xfrm>
            <a:custGeom>
              <a:avLst/>
              <a:gdLst/>
              <a:ahLst/>
              <a:cxnLst/>
              <a:rect r="r" b="b" t="t" l="l"/>
              <a:pathLst>
                <a:path h="2057892" w="1360950">
                  <a:moveTo>
                    <a:pt x="1316149" y="250728"/>
                  </a:moveTo>
                  <a:cubicBezTo>
                    <a:pt x="941499" y="616488"/>
                    <a:pt x="889429" y="676178"/>
                    <a:pt x="827199" y="758728"/>
                  </a:cubicBezTo>
                  <a:cubicBezTo>
                    <a:pt x="753539" y="857788"/>
                    <a:pt x="673529" y="975898"/>
                    <a:pt x="604949" y="1096548"/>
                  </a:cubicBezTo>
                  <a:cubicBezTo>
                    <a:pt x="531289" y="1227358"/>
                    <a:pt x="457629" y="1370868"/>
                    <a:pt x="403019" y="1516918"/>
                  </a:cubicBezTo>
                  <a:cubicBezTo>
                    <a:pt x="345869" y="1666778"/>
                    <a:pt x="321739" y="1906808"/>
                    <a:pt x="270939" y="1986818"/>
                  </a:cubicBezTo>
                  <a:cubicBezTo>
                    <a:pt x="249349" y="2022378"/>
                    <a:pt x="227759" y="2036348"/>
                    <a:pt x="199819" y="2047778"/>
                  </a:cubicBezTo>
                  <a:cubicBezTo>
                    <a:pt x="173149" y="2057938"/>
                    <a:pt x="132509" y="2057938"/>
                    <a:pt x="107109" y="2052858"/>
                  </a:cubicBezTo>
                  <a:cubicBezTo>
                    <a:pt x="89329" y="2049048"/>
                    <a:pt x="77899" y="2043968"/>
                    <a:pt x="63929" y="2032538"/>
                  </a:cubicBezTo>
                  <a:cubicBezTo>
                    <a:pt x="44879" y="2017298"/>
                    <a:pt x="18209" y="1981738"/>
                    <a:pt x="8049" y="1958878"/>
                  </a:cubicBezTo>
                  <a:cubicBezTo>
                    <a:pt x="429" y="1942368"/>
                    <a:pt x="-841" y="1929668"/>
                    <a:pt x="429" y="1911888"/>
                  </a:cubicBezTo>
                  <a:cubicBezTo>
                    <a:pt x="1699" y="1887758"/>
                    <a:pt x="15669" y="1844578"/>
                    <a:pt x="29639" y="1824258"/>
                  </a:cubicBezTo>
                  <a:cubicBezTo>
                    <a:pt x="39799" y="1809018"/>
                    <a:pt x="48689" y="1800128"/>
                    <a:pt x="63929" y="1791238"/>
                  </a:cubicBezTo>
                  <a:cubicBezTo>
                    <a:pt x="85519" y="1778538"/>
                    <a:pt x="124889" y="1764568"/>
                    <a:pt x="154099" y="1765838"/>
                  </a:cubicBezTo>
                  <a:cubicBezTo>
                    <a:pt x="183309" y="1767108"/>
                    <a:pt x="217599" y="1781078"/>
                    <a:pt x="240459" y="1800128"/>
                  </a:cubicBezTo>
                  <a:cubicBezTo>
                    <a:pt x="263319" y="1819178"/>
                    <a:pt x="282369" y="1852198"/>
                    <a:pt x="288719" y="1880138"/>
                  </a:cubicBezTo>
                  <a:cubicBezTo>
                    <a:pt x="295069" y="1909348"/>
                    <a:pt x="287449" y="1949988"/>
                    <a:pt x="278559" y="1972848"/>
                  </a:cubicBezTo>
                  <a:cubicBezTo>
                    <a:pt x="272209" y="1989358"/>
                    <a:pt x="265859" y="2000788"/>
                    <a:pt x="251889" y="2012218"/>
                  </a:cubicBezTo>
                  <a:cubicBezTo>
                    <a:pt x="234109" y="2028728"/>
                    <a:pt x="198549" y="2051588"/>
                    <a:pt x="170609" y="2056668"/>
                  </a:cubicBezTo>
                  <a:cubicBezTo>
                    <a:pt x="141399" y="2060478"/>
                    <a:pt x="104569" y="2055398"/>
                    <a:pt x="77899" y="2041428"/>
                  </a:cubicBezTo>
                  <a:cubicBezTo>
                    <a:pt x="52499" y="2027458"/>
                    <a:pt x="25829" y="2000788"/>
                    <a:pt x="13129" y="1974118"/>
                  </a:cubicBezTo>
                  <a:cubicBezTo>
                    <a:pt x="1699" y="1947448"/>
                    <a:pt x="429" y="1923318"/>
                    <a:pt x="2969" y="1881408"/>
                  </a:cubicBezTo>
                  <a:cubicBezTo>
                    <a:pt x="10589" y="1783618"/>
                    <a:pt x="75359" y="1558828"/>
                    <a:pt x="133779" y="1403888"/>
                  </a:cubicBezTo>
                  <a:cubicBezTo>
                    <a:pt x="192199" y="1246408"/>
                    <a:pt x="273479" y="1087658"/>
                    <a:pt x="354759" y="944148"/>
                  </a:cubicBezTo>
                  <a:cubicBezTo>
                    <a:pt x="432229" y="810798"/>
                    <a:pt x="523669" y="677448"/>
                    <a:pt x="606219" y="569498"/>
                  </a:cubicBezTo>
                  <a:cubicBezTo>
                    <a:pt x="674799" y="478058"/>
                    <a:pt x="731949" y="412018"/>
                    <a:pt x="811959" y="329468"/>
                  </a:cubicBezTo>
                  <a:cubicBezTo>
                    <a:pt x="907209" y="230408"/>
                    <a:pt x="1058339" y="60228"/>
                    <a:pt x="1142159" y="19588"/>
                  </a:cubicBezTo>
                  <a:cubicBezTo>
                    <a:pt x="1182799" y="-732"/>
                    <a:pt x="1213279" y="-3272"/>
                    <a:pt x="1245029" y="3078"/>
                  </a:cubicBezTo>
                  <a:cubicBezTo>
                    <a:pt x="1276779" y="9428"/>
                    <a:pt x="1312339" y="32288"/>
                    <a:pt x="1332659" y="57688"/>
                  </a:cubicBezTo>
                  <a:cubicBezTo>
                    <a:pt x="1351709" y="84358"/>
                    <a:pt x="1363139" y="124998"/>
                    <a:pt x="1360599" y="158018"/>
                  </a:cubicBezTo>
                  <a:cubicBezTo>
                    <a:pt x="1358059" y="189768"/>
                    <a:pt x="1316149" y="250728"/>
                    <a:pt x="1316149" y="25072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9" id="769"/>
          <p:cNvGrpSpPr/>
          <p:nvPr/>
        </p:nvGrpSpPr>
        <p:grpSpPr>
          <a:xfrm rot="0">
            <a:off x="15339060" y="1852612"/>
            <a:ext cx="1069658" cy="1715452"/>
            <a:chOff x="0" y="0"/>
            <a:chExt cx="1426210" cy="2287270"/>
          </a:xfrm>
        </p:grpSpPr>
        <p:sp>
          <p:nvSpPr>
            <p:cNvPr name="Freeform 770" id="770"/>
            <p:cNvSpPr/>
            <p:nvPr/>
          </p:nvSpPr>
          <p:spPr>
            <a:xfrm flipH="false" flipV="false" rot="0">
              <a:off x="50800" y="47036"/>
              <a:ext cx="1324995" cy="2189916"/>
            </a:xfrm>
            <a:custGeom>
              <a:avLst/>
              <a:gdLst/>
              <a:ahLst/>
              <a:cxnLst/>
              <a:rect r="r" b="b" t="t" l="l"/>
              <a:pathLst>
                <a:path h="2189916" w="1324995">
                  <a:moveTo>
                    <a:pt x="1277620" y="253954"/>
                  </a:moveTo>
                  <a:cubicBezTo>
                    <a:pt x="989330" y="520654"/>
                    <a:pt x="932180" y="585424"/>
                    <a:pt x="883920" y="642574"/>
                  </a:cubicBezTo>
                  <a:cubicBezTo>
                    <a:pt x="844550" y="688294"/>
                    <a:pt x="815340" y="723854"/>
                    <a:pt x="782320" y="774654"/>
                  </a:cubicBezTo>
                  <a:cubicBezTo>
                    <a:pt x="741680" y="834344"/>
                    <a:pt x="707390" y="891494"/>
                    <a:pt x="662940" y="984204"/>
                  </a:cubicBezTo>
                  <a:cubicBezTo>
                    <a:pt x="584200" y="1146764"/>
                    <a:pt x="429260" y="1535384"/>
                    <a:pt x="377190" y="1678894"/>
                  </a:cubicBezTo>
                  <a:cubicBezTo>
                    <a:pt x="355600" y="1743664"/>
                    <a:pt x="347980" y="1766524"/>
                    <a:pt x="335280" y="1819864"/>
                  </a:cubicBezTo>
                  <a:cubicBezTo>
                    <a:pt x="318770" y="1890984"/>
                    <a:pt x="311150" y="2007824"/>
                    <a:pt x="290830" y="2067514"/>
                  </a:cubicBezTo>
                  <a:cubicBezTo>
                    <a:pt x="278130" y="2104344"/>
                    <a:pt x="267970" y="2129744"/>
                    <a:pt x="246380" y="2150064"/>
                  </a:cubicBezTo>
                  <a:cubicBezTo>
                    <a:pt x="224790" y="2170384"/>
                    <a:pt x="191770" y="2185624"/>
                    <a:pt x="162560" y="2189434"/>
                  </a:cubicBezTo>
                  <a:cubicBezTo>
                    <a:pt x="132080" y="2191974"/>
                    <a:pt x="96520" y="2184354"/>
                    <a:pt x="71120" y="2169114"/>
                  </a:cubicBezTo>
                  <a:cubicBezTo>
                    <a:pt x="45720" y="2153874"/>
                    <a:pt x="21590" y="2119584"/>
                    <a:pt x="10160" y="2097994"/>
                  </a:cubicBezTo>
                  <a:cubicBezTo>
                    <a:pt x="2540" y="2081484"/>
                    <a:pt x="0" y="2068784"/>
                    <a:pt x="0" y="2051004"/>
                  </a:cubicBezTo>
                  <a:cubicBezTo>
                    <a:pt x="1270" y="2026874"/>
                    <a:pt x="13970" y="1983694"/>
                    <a:pt x="25400" y="1962104"/>
                  </a:cubicBezTo>
                  <a:cubicBezTo>
                    <a:pt x="34290" y="1945594"/>
                    <a:pt x="43180" y="1936704"/>
                    <a:pt x="58420" y="1927814"/>
                  </a:cubicBezTo>
                  <a:cubicBezTo>
                    <a:pt x="80010" y="1913844"/>
                    <a:pt x="121920" y="1899874"/>
                    <a:pt x="147320" y="1897334"/>
                  </a:cubicBezTo>
                  <a:cubicBezTo>
                    <a:pt x="165100" y="1896064"/>
                    <a:pt x="176530" y="1898604"/>
                    <a:pt x="193040" y="1904954"/>
                  </a:cubicBezTo>
                  <a:cubicBezTo>
                    <a:pt x="215900" y="1915114"/>
                    <a:pt x="251460" y="1943054"/>
                    <a:pt x="267970" y="1962104"/>
                  </a:cubicBezTo>
                  <a:cubicBezTo>
                    <a:pt x="278130" y="1976074"/>
                    <a:pt x="284480" y="1987504"/>
                    <a:pt x="287020" y="2005284"/>
                  </a:cubicBezTo>
                  <a:cubicBezTo>
                    <a:pt x="292100" y="2029414"/>
                    <a:pt x="293370" y="2071324"/>
                    <a:pt x="281940" y="2097994"/>
                  </a:cubicBezTo>
                  <a:cubicBezTo>
                    <a:pt x="270510" y="2125934"/>
                    <a:pt x="241300" y="2153874"/>
                    <a:pt x="220980" y="2169114"/>
                  </a:cubicBezTo>
                  <a:cubicBezTo>
                    <a:pt x="207010" y="2179274"/>
                    <a:pt x="195580" y="2184354"/>
                    <a:pt x="177800" y="2186894"/>
                  </a:cubicBezTo>
                  <a:cubicBezTo>
                    <a:pt x="152400" y="2189434"/>
                    <a:pt x="111760" y="2188164"/>
                    <a:pt x="85090" y="2176734"/>
                  </a:cubicBezTo>
                  <a:cubicBezTo>
                    <a:pt x="58420" y="2164034"/>
                    <a:pt x="30480" y="2137364"/>
                    <a:pt x="17780" y="2111964"/>
                  </a:cubicBezTo>
                  <a:cubicBezTo>
                    <a:pt x="3810" y="2085294"/>
                    <a:pt x="1270" y="2058624"/>
                    <a:pt x="2540" y="2019254"/>
                  </a:cubicBezTo>
                  <a:cubicBezTo>
                    <a:pt x="3810" y="1950674"/>
                    <a:pt x="35560" y="1816054"/>
                    <a:pt x="55880" y="1736044"/>
                  </a:cubicBezTo>
                  <a:cubicBezTo>
                    <a:pt x="71120" y="1673814"/>
                    <a:pt x="80010" y="1644604"/>
                    <a:pt x="104140" y="1574754"/>
                  </a:cubicBezTo>
                  <a:cubicBezTo>
                    <a:pt x="153670" y="1437594"/>
                    <a:pt x="278130" y="1125174"/>
                    <a:pt x="346710" y="971504"/>
                  </a:cubicBezTo>
                  <a:cubicBezTo>
                    <a:pt x="391160" y="872444"/>
                    <a:pt x="417830" y="814024"/>
                    <a:pt x="467360" y="732744"/>
                  </a:cubicBezTo>
                  <a:cubicBezTo>
                    <a:pt x="521970" y="638764"/>
                    <a:pt x="599440" y="529544"/>
                    <a:pt x="668020" y="444454"/>
                  </a:cubicBezTo>
                  <a:cubicBezTo>
                    <a:pt x="728980" y="369524"/>
                    <a:pt x="786130" y="309834"/>
                    <a:pt x="854710" y="242524"/>
                  </a:cubicBezTo>
                  <a:cubicBezTo>
                    <a:pt x="930910" y="167594"/>
                    <a:pt x="1038860" y="49484"/>
                    <a:pt x="1109980" y="16464"/>
                  </a:cubicBezTo>
                  <a:cubicBezTo>
                    <a:pt x="1148080" y="-46"/>
                    <a:pt x="1181100" y="-3856"/>
                    <a:pt x="1212850" y="3764"/>
                  </a:cubicBezTo>
                  <a:cubicBezTo>
                    <a:pt x="1243330" y="10114"/>
                    <a:pt x="1280160" y="34244"/>
                    <a:pt x="1297940" y="60914"/>
                  </a:cubicBezTo>
                  <a:cubicBezTo>
                    <a:pt x="1316990" y="87584"/>
                    <a:pt x="1327150" y="129494"/>
                    <a:pt x="1324610" y="161244"/>
                  </a:cubicBezTo>
                  <a:cubicBezTo>
                    <a:pt x="1320800" y="192994"/>
                    <a:pt x="1277620" y="253954"/>
                    <a:pt x="1277620" y="25395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1" id="771"/>
          <p:cNvGrpSpPr/>
          <p:nvPr/>
        </p:nvGrpSpPr>
        <p:grpSpPr>
          <a:xfrm rot="0">
            <a:off x="15303818" y="2229802"/>
            <a:ext cx="743902" cy="1798320"/>
            <a:chOff x="0" y="0"/>
            <a:chExt cx="991870" cy="2397760"/>
          </a:xfrm>
        </p:grpSpPr>
        <p:sp>
          <p:nvSpPr>
            <p:cNvPr name="Freeform 772" id="772"/>
            <p:cNvSpPr/>
            <p:nvPr/>
          </p:nvSpPr>
          <p:spPr>
            <a:xfrm flipH="false" flipV="false" rot="0">
              <a:off x="49804" y="49760"/>
              <a:ext cx="889996" cy="2297376"/>
            </a:xfrm>
            <a:custGeom>
              <a:avLst/>
              <a:gdLst/>
              <a:ahLst/>
              <a:cxnLst/>
              <a:rect r="r" b="b" t="t" l="l"/>
              <a:pathLst>
                <a:path h="2297376" w="889996">
                  <a:moveTo>
                    <a:pt x="853166" y="242340"/>
                  </a:moveTo>
                  <a:cubicBezTo>
                    <a:pt x="544556" y="608100"/>
                    <a:pt x="496296" y="697000"/>
                    <a:pt x="453116" y="780820"/>
                  </a:cubicBezTo>
                  <a:cubicBezTo>
                    <a:pt x="413746" y="857020"/>
                    <a:pt x="379456" y="931950"/>
                    <a:pt x="355326" y="1001800"/>
                  </a:cubicBezTo>
                  <a:cubicBezTo>
                    <a:pt x="335006" y="1062760"/>
                    <a:pt x="324846" y="1108480"/>
                    <a:pt x="314686" y="1177060"/>
                  </a:cubicBezTo>
                  <a:cubicBezTo>
                    <a:pt x="300716" y="1271040"/>
                    <a:pt x="291826" y="1384070"/>
                    <a:pt x="293096" y="1516150"/>
                  </a:cubicBezTo>
                  <a:cubicBezTo>
                    <a:pt x="294366" y="1701570"/>
                    <a:pt x="370566" y="2069870"/>
                    <a:pt x="343896" y="2182900"/>
                  </a:cubicBezTo>
                  <a:cubicBezTo>
                    <a:pt x="333736" y="2224810"/>
                    <a:pt x="318496" y="2242590"/>
                    <a:pt x="295636" y="2261640"/>
                  </a:cubicBezTo>
                  <a:cubicBezTo>
                    <a:pt x="272776" y="2280690"/>
                    <a:pt x="238486" y="2294660"/>
                    <a:pt x="208006" y="2295930"/>
                  </a:cubicBezTo>
                  <a:cubicBezTo>
                    <a:pt x="178796" y="2297200"/>
                    <a:pt x="140696" y="2283230"/>
                    <a:pt x="119106" y="2270530"/>
                  </a:cubicBezTo>
                  <a:cubicBezTo>
                    <a:pt x="103866" y="2261640"/>
                    <a:pt x="93706" y="2252750"/>
                    <a:pt x="84816" y="2237510"/>
                  </a:cubicBezTo>
                  <a:cubicBezTo>
                    <a:pt x="72116" y="2215920"/>
                    <a:pt x="55606" y="2177820"/>
                    <a:pt x="55606" y="2148610"/>
                  </a:cubicBezTo>
                  <a:cubicBezTo>
                    <a:pt x="55606" y="2119400"/>
                    <a:pt x="72116" y="2081300"/>
                    <a:pt x="86086" y="2060980"/>
                  </a:cubicBezTo>
                  <a:cubicBezTo>
                    <a:pt x="96246" y="2045740"/>
                    <a:pt x="107676" y="2036850"/>
                    <a:pt x="120376" y="2027960"/>
                  </a:cubicBezTo>
                  <a:cubicBezTo>
                    <a:pt x="133076" y="2020340"/>
                    <a:pt x="145776" y="2012720"/>
                    <a:pt x="163556" y="2008910"/>
                  </a:cubicBezTo>
                  <a:cubicBezTo>
                    <a:pt x="188956" y="2003830"/>
                    <a:pt x="229596" y="2003830"/>
                    <a:pt x="257536" y="2015260"/>
                  </a:cubicBezTo>
                  <a:cubicBezTo>
                    <a:pt x="284206" y="2025420"/>
                    <a:pt x="313416" y="2054630"/>
                    <a:pt x="327386" y="2074950"/>
                  </a:cubicBezTo>
                  <a:cubicBezTo>
                    <a:pt x="337546" y="2090190"/>
                    <a:pt x="341356" y="2104160"/>
                    <a:pt x="345166" y="2119400"/>
                  </a:cubicBezTo>
                  <a:cubicBezTo>
                    <a:pt x="347706" y="2134640"/>
                    <a:pt x="350246" y="2149880"/>
                    <a:pt x="346436" y="2166390"/>
                  </a:cubicBezTo>
                  <a:cubicBezTo>
                    <a:pt x="341356" y="2191790"/>
                    <a:pt x="327386" y="2229890"/>
                    <a:pt x="307066" y="2251480"/>
                  </a:cubicBezTo>
                  <a:cubicBezTo>
                    <a:pt x="286746" y="2271800"/>
                    <a:pt x="248646" y="2288310"/>
                    <a:pt x="224516" y="2294660"/>
                  </a:cubicBezTo>
                  <a:cubicBezTo>
                    <a:pt x="206736" y="2298470"/>
                    <a:pt x="194036" y="2298470"/>
                    <a:pt x="177526" y="2293390"/>
                  </a:cubicBezTo>
                  <a:cubicBezTo>
                    <a:pt x="152126" y="2287040"/>
                    <a:pt x="115296" y="2270530"/>
                    <a:pt x="94976" y="2248940"/>
                  </a:cubicBezTo>
                  <a:cubicBezTo>
                    <a:pt x="74656" y="2227350"/>
                    <a:pt x="68306" y="2207030"/>
                    <a:pt x="56876" y="2165120"/>
                  </a:cubicBezTo>
                  <a:cubicBezTo>
                    <a:pt x="26396" y="2049550"/>
                    <a:pt x="4806" y="1666010"/>
                    <a:pt x="996" y="1508530"/>
                  </a:cubicBezTo>
                  <a:cubicBezTo>
                    <a:pt x="-1544" y="1422170"/>
                    <a:pt x="996" y="1372640"/>
                    <a:pt x="6076" y="1305330"/>
                  </a:cubicBezTo>
                  <a:cubicBezTo>
                    <a:pt x="11156" y="1238020"/>
                    <a:pt x="17506" y="1173250"/>
                    <a:pt x="30206" y="1105940"/>
                  </a:cubicBezTo>
                  <a:cubicBezTo>
                    <a:pt x="44176" y="1033550"/>
                    <a:pt x="61956" y="959890"/>
                    <a:pt x="88626" y="883690"/>
                  </a:cubicBezTo>
                  <a:cubicBezTo>
                    <a:pt x="117836" y="801140"/>
                    <a:pt x="157206" y="717320"/>
                    <a:pt x="202926" y="629690"/>
                  </a:cubicBezTo>
                  <a:cubicBezTo>
                    <a:pt x="253726" y="533170"/>
                    <a:pt x="313416" y="427760"/>
                    <a:pt x="387076" y="329970"/>
                  </a:cubicBezTo>
                  <a:cubicBezTo>
                    <a:pt x="464546" y="224560"/>
                    <a:pt x="585196" y="70890"/>
                    <a:pt x="660126" y="25170"/>
                  </a:cubicBezTo>
                  <a:cubicBezTo>
                    <a:pt x="698226" y="3580"/>
                    <a:pt x="728706" y="-2770"/>
                    <a:pt x="760456" y="1040"/>
                  </a:cubicBezTo>
                  <a:cubicBezTo>
                    <a:pt x="793476" y="4850"/>
                    <a:pt x="831576" y="23900"/>
                    <a:pt x="853166" y="48030"/>
                  </a:cubicBezTo>
                  <a:cubicBezTo>
                    <a:pt x="874756" y="72160"/>
                    <a:pt x="889996" y="112800"/>
                    <a:pt x="889996" y="145820"/>
                  </a:cubicBezTo>
                  <a:cubicBezTo>
                    <a:pt x="889996" y="177570"/>
                    <a:pt x="853166" y="242340"/>
                    <a:pt x="853166" y="2423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3" id="773"/>
          <p:cNvGrpSpPr/>
          <p:nvPr/>
        </p:nvGrpSpPr>
        <p:grpSpPr>
          <a:xfrm rot="0">
            <a:off x="15334298" y="3058478"/>
            <a:ext cx="322897" cy="981075"/>
            <a:chOff x="0" y="0"/>
            <a:chExt cx="430530" cy="1308100"/>
          </a:xfrm>
        </p:grpSpPr>
        <p:sp>
          <p:nvSpPr>
            <p:cNvPr name="Freeform 774" id="774"/>
            <p:cNvSpPr/>
            <p:nvPr/>
          </p:nvSpPr>
          <p:spPr>
            <a:xfrm flipH="false" flipV="false" rot="0">
              <a:off x="50800" y="50800"/>
              <a:ext cx="334230" cy="1208854"/>
            </a:xfrm>
            <a:custGeom>
              <a:avLst/>
              <a:gdLst/>
              <a:ahLst/>
              <a:cxnLst/>
              <a:rect r="r" b="b" t="t" l="l"/>
              <a:pathLst>
                <a:path h="1208854" w="334230">
                  <a:moveTo>
                    <a:pt x="0" y="1056640"/>
                  </a:moveTo>
                  <a:cubicBezTo>
                    <a:pt x="62230" y="52070"/>
                    <a:pt x="80010" y="38100"/>
                    <a:pt x="105410" y="22860"/>
                  </a:cubicBezTo>
                  <a:cubicBezTo>
                    <a:pt x="129540" y="6350"/>
                    <a:pt x="170180" y="0"/>
                    <a:pt x="195580" y="1270"/>
                  </a:cubicBezTo>
                  <a:cubicBezTo>
                    <a:pt x="213360" y="1270"/>
                    <a:pt x="226060" y="3810"/>
                    <a:pt x="241300" y="12700"/>
                  </a:cubicBezTo>
                  <a:cubicBezTo>
                    <a:pt x="264160" y="25400"/>
                    <a:pt x="295910" y="50800"/>
                    <a:pt x="309880" y="76200"/>
                  </a:cubicBezTo>
                  <a:cubicBezTo>
                    <a:pt x="323850" y="101600"/>
                    <a:pt x="327660" y="143510"/>
                    <a:pt x="326390" y="167640"/>
                  </a:cubicBezTo>
                  <a:cubicBezTo>
                    <a:pt x="325120" y="185420"/>
                    <a:pt x="321310" y="198120"/>
                    <a:pt x="312420" y="213360"/>
                  </a:cubicBezTo>
                  <a:cubicBezTo>
                    <a:pt x="298450" y="233680"/>
                    <a:pt x="271780" y="265430"/>
                    <a:pt x="245110" y="278130"/>
                  </a:cubicBezTo>
                  <a:cubicBezTo>
                    <a:pt x="218440" y="290830"/>
                    <a:pt x="181610" y="295910"/>
                    <a:pt x="152400" y="289560"/>
                  </a:cubicBezTo>
                  <a:cubicBezTo>
                    <a:pt x="124460" y="283210"/>
                    <a:pt x="91440" y="264160"/>
                    <a:pt x="72390" y="242570"/>
                  </a:cubicBezTo>
                  <a:cubicBezTo>
                    <a:pt x="53340" y="219710"/>
                    <a:pt x="40640" y="181610"/>
                    <a:pt x="36830" y="156210"/>
                  </a:cubicBezTo>
                  <a:cubicBezTo>
                    <a:pt x="34290" y="138430"/>
                    <a:pt x="35560" y="125730"/>
                    <a:pt x="40640" y="109220"/>
                  </a:cubicBezTo>
                  <a:cubicBezTo>
                    <a:pt x="49530" y="85090"/>
                    <a:pt x="68580" y="49530"/>
                    <a:pt x="92710" y="31750"/>
                  </a:cubicBezTo>
                  <a:cubicBezTo>
                    <a:pt x="115570" y="12700"/>
                    <a:pt x="151130" y="1270"/>
                    <a:pt x="180340" y="0"/>
                  </a:cubicBezTo>
                  <a:cubicBezTo>
                    <a:pt x="209550" y="0"/>
                    <a:pt x="247650" y="15240"/>
                    <a:pt x="269240" y="29210"/>
                  </a:cubicBezTo>
                  <a:cubicBezTo>
                    <a:pt x="284480" y="38100"/>
                    <a:pt x="293370" y="46990"/>
                    <a:pt x="302260" y="62230"/>
                  </a:cubicBezTo>
                  <a:cubicBezTo>
                    <a:pt x="314960" y="83820"/>
                    <a:pt x="322580" y="105410"/>
                    <a:pt x="327660" y="152400"/>
                  </a:cubicBezTo>
                  <a:cubicBezTo>
                    <a:pt x="345440" y="297180"/>
                    <a:pt x="325120" y="920750"/>
                    <a:pt x="290830" y="1068070"/>
                  </a:cubicBezTo>
                  <a:cubicBezTo>
                    <a:pt x="280670" y="1117600"/>
                    <a:pt x="270510" y="1140460"/>
                    <a:pt x="251460" y="1163320"/>
                  </a:cubicBezTo>
                  <a:cubicBezTo>
                    <a:pt x="234950" y="1182370"/>
                    <a:pt x="213360" y="1193800"/>
                    <a:pt x="191770" y="1201420"/>
                  </a:cubicBezTo>
                  <a:cubicBezTo>
                    <a:pt x="170180" y="1207770"/>
                    <a:pt x="146050" y="1211580"/>
                    <a:pt x="121920" y="1206500"/>
                  </a:cubicBezTo>
                  <a:cubicBezTo>
                    <a:pt x="92710" y="1200150"/>
                    <a:pt x="53340" y="1179830"/>
                    <a:pt x="33020" y="1154430"/>
                  </a:cubicBezTo>
                  <a:cubicBezTo>
                    <a:pt x="11430" y="1130300"/>
                    <a:pt x="0" y="1056640"/>
                    <a:pt x="0" y="105664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5" id="775"/>
          <p:cNvGrpSpPr/>
          <p:nvPr/>
        </p:nvGrpSpPr>
        <p:grpSpPr>
          <a:xfrm rot="0">
            <a:off x="15306675" y="2613660"/>
            <a:ext cx="526732" cy="1365885"/>
            <a:chOff x="0" y="0"/>
            <a:chExt cx="702310" cy="1821180"/>
          </a:xfrm>
        </p:grpSpPr>
        <p:sp>
          <p:nvSpPr>
            <p:cNvPr name="Freeform 776" id="776"/>
            <p:cNvSpPr/>
            <p:nvPr/>
          </p:nvSpPr>
          <p:spPr>
            <a:xfrm flipH="false" flipV="false" rot="0">
              <a:off x="50800" y="50693"/>
              <a:ext cx="599451" cy="1720476"/>
            </a:xfrm>
            <a:custGeom>
              <a:avLst/>
              <a:gdLst/>
              <a:ahLst/>
              <a:cxnLst/>
              <a:rect r="r" b="b" t="t" l="l"/>
              <a:pathLst>
                <a:path h="1720476" w="599451">
                  <a:moveTo>
                    <a:pt x="0" y="1567287"/>
                  </a:moveTo>
                  <a:cubicBezTo>
                    <a:pt x="49530" y="950067"/>
                    <a:pt x="105410" y="754487"/>
                    <a:pt x="156210" y="579227"/>
                  </a:cubicBezTo>
                  <a:cubicBezTo>
                    <a:pt x="203200" y="414127"/>
                    <a:pt x="267970" y="188067"/>
                    <a:pt x="314960" y="100437"/>
                  </a:cubicBezTo>
                  <a:cubicBezTo>
                    <a:pt x="334010" y="62337"/>
                    <a:pt x="346710" y="42017"/>
                    <a:pt x="370840" y="25507"/>
                  </a:cubicBezTo>
                  <a:cubicBezTo>
                    <a:pt x="394970" y="8997"/>
                    <a:pt x="431800" y="-1163"/>
                    <a:pt x="461010" y="107"/>
                  </a:cubicBezTo>
                  <a:cubicBezTo>
                    <a:pt x="490220" y="1377"/>
                    <a:pt x="527050" y="19157"/>
                    <a:pt x="547370" y="34397"/>
                  </a:cubicBezTo>
                  <a:cubicBezTo>
                    <a:pt x="561340" y="44557"/>
                    <a:pt x="570230" y="54717"/>
                    <a:pt x="577850" y="69957"/>
                  </a:cubicBezTo>
                  <a:cubicBezTo>
                    <a:pt x="589280" y="92817"/>
                    <a:pt x="601980" y="132187"/>
                    <a:pt x="598170" y="161397"/>
                  </a:cubicBezTo>
                  <a:cubicBezTo>
                    <a:pt x="595630" y="190607"/>
                    <a:pt x="580390" y="224897"/>
                    <a:pt x="560070" y="246487"/>
                  </a:cubicBezTo>
                  <a:cubicBezTo>
                    <a:pt x="539750" y="266807"/>
                    <a:pt x="501650" y="283317"/>
                    <a:pt x="477520" y="289667"/>
                  </a:cubicBezTo>
                  <a:cubicBezTo>
                    <a:pt x="459740" y="294747"/>
                    <a:pt x="447040" y="294747"/>
                    <a:pt x="430530" y="289667"/>
                  </a:cubicBezTo>
                  <a:cubicBezTo>
                    <a:pt x="406400" y="284587"/>
                    <a:pt x="367030" y="262997"/>
                    <a:pt x="347980" y="246487"/>
                  </a:cubicBezTo>
                  <a:cubicBezTo>
                    <a:pt x="334010" y="235057"/>
                    <a:pt x="327660" y="222357"/>
                    <a:pt x="321310" y="207117"/>
                  </a:cubicBezTo>
                  <a:cubicBezTo>
                    <a:pt x="314960" y="193147"/>
                    <a:pt x="308610" y="180447"/>
                    <a:pt x="308610" y="162667"/>
                  </a:cubicBezTo>
                  <a:cubicBezTo>
                    <a:pt x="307340" y="137267"/>
                    <a:pt x="312420" y="96627"/>
                    <a:pt x="327660" y="71227"/>
                  </a:cubicBezTo>
                  <a:cubicBezTo>
                    <a:pt x="342900" y="45827"/>
                    <a:pt x="370840" y="21697"/>
                    <a:pt x="398780" y="10267"/>
                  </a:cubicBezTo>
                  <a:cubicBezTo>
                    <a:pt x="425450" y="-1163"/>
                    <a:pt x="463550" y="-2433"/>
                    <a:pt x="491490" y="5187"/>
                  </a:cubicBezTo>
                  <a:cubicBezTo>
                    <a:pt x="520700" y="12807"/>
                    <a:pt x="551180" y="33127"/>
                    <a:pt x="568960" y="57257"/>
                  </a:cubicBezTo>
                  <a:cubicBezTo>
                    <a:pt x="586740" y="80117"/>
                    <a:pt x="599440" y="104247"/>
                    <a:pt x="599440" y="144887"/>
                  </a:cubicBezTo>
                  <a:cubicBezTo>
                    <a:pt x="600710" y="243947"/>
                    <a:pt x="486410" y="481437"/>
                    <a:pt x="439420" y="650347"/>
                  </a:cubicBezTo>
                  <a:cubicBezTo>
                    <a:pt x="392430" y="814177"/>
                    <a:pt x="341630" y="976737"/>
                    <a:pt x="316230" y="1140567"/>
                  </a:cubicBezTo>
                  <a:cubicBezTo>
                    <a:pt x="290830" y="1299317"/>
                    <a:pt x="320040" y="1526647"/>
                    <a:pt x="285750" y="1618087"/>
                  </a:cubicBezTo>
                  <a:cubicBezTo>
                    <a:pt x="269240" y="1659997"/>
                    <a:pt x="248920" y="1682857"/>
                    <a:pt x="222250" y="1699367"/>
                  </a:cubicBezTo>
                  <a:cubicBezTo>
                    <a:pt x="194310" y="1715877"/>
                    <a:pt x="152400" y="1724767"/>
                    <a:pt x="120650" y="1718417"/>
                  </a:cubicBezTo>
                  <a:cubicBezTo>
                    <a:pt x="88900" y="1713337"/>
                    <a:pt x="50800" y="1690477"/>
                    <a:pt x="31750" y="1666347"/>
                  </a:cubicBezTo>
                  <a:cubicBezTo>
                    <a:pt x="11430" y="1640947"/>
                    <a:pt x="0" y="1567287"/>
                    <a:pt x="0" y="1567287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7" id="777"/>
          <p:cNvGrpSpPr/>
          <p:nvPr/>
        </p:nvGrpSpPr>
        <p:grpSpPr>
          <a:xfrm rot="0">
            <a:off x="15295245" y="2741295"/>
            <a:ext cx="392430" cy="1326832"/>
            <a:chOff x="0" y="0"/>
            <a:chExt cx="523240" cy="1769110"/>
          </a:xfrm>
        </p:grpSpPr>
        <p:sp>
          <p:nvSpPr>
            <p:cNvPr name="Freeform 778" id="778"/>
            <p:cNvSpPr/>
            <p:nvPr/>
          </p:nvSpPr>
          <p:spPr>
            <a:xfrm flipH="false" flipV="false" rot="0">
              <a:off x="46179" y="49492"/>
              <a:ext cx="426961" cy="1668907"/>
            </a:xfrm>
            <a:custGeom>
              <a:avLst/>
              <a:gdLst/>
              <a:ahLst/>
              <a:cxnLst/>
              <a:rect r="r" b="b" t="t" l="l"/>
              <a:pathLst>
                <a:path h="1668907" w="426961">
                  <a:moveTo>
                    <a:pt x="423721" y="181648"/>
                  </a:moveTo>
                  <a:cubicBezTo>
                    <a:pt x="282751" y="791248"/>
                    <a:pt x="289101" y="919518"/>
                    <a:pt x="296721" y="1063028"/>
                  </a:cubicBezTo>
                  <a:cubicBezTo>
                    <a:pt x="304341" y="1219238"/>
                    <a:pt x="371651" y="1460538"/>
                    <a:pt x="352601" y="1553248"/>
                  </a:cubicBezTo>
                  <a:cubicBezTo>
                    <a:pt x="343711" y="1593888"/>
                    <a:pt x="322121" y="1615478"/>
                    <a:pt x="305611" y="1633258"/>
                  </a:cubicBezTo>
                  <a:cubicBezTo>
                    <a:pt x="292911" y="1645958"/>
                    <a:pt x="281481" y="1653578"/>
                    <a:pt x="264971" y="1658658"/>
                  </a:cubicBezTo>
                  <a:cubicBezTo>
                    <a:pt x="240841" y="1666278"/>
                    <a:pt x="196391" y="1668818"/>
                    <a:pt x="172261" y="1665008"/>
                  </a:cubicBezTo>
                  <a:cubicBezTo>
                    <a:pt x="154481" y="1661198"/>
                    <a:pt x="143051" y="1656118"/>
                    <a:pt x="129081" y="1644688"/>
                  </a:cubicBezTo>
                  <a:cubicBezTo>
                    <a:pt x="108761" y="1629448"/>
                    <a:pt x="80821" y="1598968"/>
                    <a:pt x="71931" y="1571028"/>
                  </a:cubicBezTo>
                  <a:cubicBezTo>
                    <a:pt x="61771" y="1543088"/>
                    <a:pt x="61771" y="1506258"/>
                    <a:pt x="70661" y="1478318"/>
                  </a:cubicBezTo>
                  <a:cubicBezTo>
                    <a:pt x="79551" y="1450378"/>
                    <a:pt x="107491" y="1418628"/>
                    <a:pt x="126541" y="1403388"/>
                  </a:cubicBezTo>
                  <a:cubicBezTo>
                    <a:pt x="140511" y="1391958"/>
                    <a:pt x="151941" y="1386878"/>
                    <a:pt x="169721" y="1383068"/>
                  </a:cubicBezTo>
                  <a:cubicBezTo>
                    <a:pt x="193851" y="1377988"/>
                    <a:pt x="234491" y="1376718"/>
                    <a:pt x="262431" y="1386878"/>
                  </a:cubicBezTo>
                  <a:cubicBezTo>
                    <a:pt x="290371" y="1398308"/>
                    <a:pt x="318311" y="1421168"/>
                    <a:pt x="333551" y="1446568"/>
                  </a:cubicBezTo>
                  <a:cubicBezTo>
                    <a:pt x="348791" y="1471968"/>
                    <a:pt x="357681" y="1508798"/>
                    <a:pt x="355141" y="1538008"/>
                  </a:cubicBezTo>
                  <a:cubicBezTo>
                    <a:pt x="351331" y="1567218"/>
                    <a:pt x="336091" y="1601508"/>
                    <a:pt x="317041" y="1623098"/>
                  </a:cubicBezTo>
                  <a:cubicBezTo>
                    <a:pt x="296721" y="1644688"/>
                    <a:pt x="263701" y="1662468"/>
                    <a:pt x="234491" y="1667548"/>
                  </a:cubicBezTo>
                  <a:cubicBezTo>
                    <a:pt x="205281" y="1672628"/>
                    <a:pt x="165911" y="1662468"/>
                    <a:pt x="141781" y="1653578"/>
                  </a:cubicBezTo>
                  <a:cubicBezTo>
                    <a:pt x="125271" y="1645958"/>
                    <a:pt x="115111" y="1638338"/>
                    <a:pt x="104951" y="1624368"/>
                  </a:cubicBezTo>
                  <a:cubicBezTo>
                    <a:pt x="88441" y="1605318"/>
                    <a:pt x="77011" y="1581188"/>
                    <a:pt x="64311" y="1540548"/>
                  </a:cubicBezTo>
                  <a:cubicBezTo>
                    <a:pt x="37641" y="1446568"/>
                    <a:pt x="12241" y="1217968"/>
                    <a:pt x="4621" y="1056678"/>
                  </a:cubicBezTo>
                  <a:cubicBezTo>
                    <a:pt x="-2999" y="896658"/>
                    <a:pt x="-2999" y="735368"/>
                    <a:pt x="18591" y="577888"/>
                  </a:cubicBezTo>
                  <a:cubicBezTo>
                    <a:pt x="41451" y="420408"/>
                    <a:pt x="98601" y="199428"/>
                    <a:pt x="141781" y="109258"/>
                  </a:cubicBezTo>
                  <a:cubicBezTo>
                    <a:pt x="160831" y="66078"/>
                    <a:pt x="174801" y="41948"/>
                    <a:pt x="201471" y="24168"/>
                  </a:cubicBezTo>
                  <a:cubicBezTo>
                    <a:pt x="228141" y="6388"/>
                    <a:pt x="270051" y="-3772"/>
                    <a:pt x="301801" y="1308"/>
                  </a:cubicBezTo>
                  <a:cubicBezTo>
                    <a:pt x="334821" y="5118"/>
                    <a:pt x="372921" y="29248"/>
                    <a:pt x="393241" y="49568"/>
                  </a:cubicBezTo>
                  <a:cubicBezTo>
                    <a:pt x="409751" y="67348"/>
                    <a:pt x="419911" y="90208"/>
                    <a:pt x="424991" y="111798"/>
                  </a:cubicBezTo>
                  <a:cubicBezTo>
                    <a:pt x="430071" y="134658"/>
                    <a:pt x="423721" y="182918"/>
                    <a:pt x="423721" y="182918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9" id="779"/>
          <p:cNvGrpSpPr/>
          <p:nvPr/>
        </p:nvGrpSpPr>
        <p:grpSpPr>
          <a:xfrm rot="0">
            <a:off x="15307627" y="3413760"/>
            <a:ext cx="320040" cy="483870"/>
            <a:chOff x="0" y="0"/>
            <a:chExt cx="426720" cy="645160"/>
          </a:xfrm>
        </p:grpSpPr>
        <p:sp>
          <p:nvSpPr>
            <p:cNvPr name="Freeform 780" id="780"/>
            <p:cNvSpPr/>
            <p:nvPr/>
          </p:nvSpPr>
          <p:spPr>
            <a:xfrm flipH="false" flipV="false" rot="0">
              <a:off x="50597" y="47508"/>
              <a:ext cx="327069" cy="547283"/>
            </a:xfrm>
            <a:custGeom>
              <a:avLst/>
              <a:gdLst/>
              <a:ahLst/>
              <a:cxnLst/>
              <a:rect r="r" b="b" t="t" l="l"/>
              <a:pathLst>
                <a:path h="547283" w="327069">
                  <a:moveTo>
                    <a:pt x="289763" y="123942"/>
                  </a:moveTo>
                  <a:cubicBezTo>
                    <a:pt x="317703" y="465572"/>
                    <a:pt x="301193" y="489702"/>
                    <a:pt x="279603" y="510022"/>
                  </a:cubicBezTo>
                  <a:cubicBezTo>
                    <a:pt x="258013" y="529072"/>
                    <a:pt x="223723" y="544312"/>
                    <a:pt x="194513" y="546852"/>
                  </a:cubicBezTo>
                  <a:cubicBezTo>
                    <a:pt x="165303" y="549392"/>
                    <a:pt x="128473" y="540502"/>
                    <a:pt x="103073" y="525262"/>
                  </a:cubicBezTo>
                  <a:cubicBezTo>
                    <a:pt x="78943" y="508752"/>
                    <a:pt x="54813" y="480812"/>
                    <a:pt x="44653" y="452872"/>
                  </a:cubicBezTo>
                  <a:cubicBezTo>
                    <a:pt x="34493" y="424932"/>
                    <a:pt x="35763" y="384292"/>
                    <a:pt x="40843" y="358892"/>
                  </a:cubicBezTo>
                  <a:cubicBezTo>
                    <a:pt x="44653" y="342382"/>
                    <a:pt x="51003" y="330952"/>
                    <a:pt x="62433" y="316982"/>
                  </a:cubicBezTo>
                  <a:cubicBezTo>
                    <a:pt x="77673" y="297932"/>
                    <a:pt x="109423" y="271262"/>
                    <a:pt x="137363" y="262372"/>
                  </a:cubicBezTo>
                  <a:cubicBezTo>
                    <a:pt x="165303" y="253482"/>
                    <a:pt x="205943" y="257292"/>
                    <a:pt x="231343" y="263642"/>
                  </a:cubicBezTo>
                  <a:cubicBezTo>
                    <a:pt x="247853" y="268722"/>
                    <a:pt x="259283" y="275072"/>
                    <a:pt x="271983" y="286502"/>
                  </a:cubicBezTo>
                  <a:cubicBezTo>
                    <a:pt x="289763" y="304282"/>
                    <a:pt x="315163" y="337302"/>
                    <a:pt x="322783" y="365242"/>
                  </a:cubicBezTo>
                  <a:cubicBezTo>
                    <a:pt x="330403" y="394452"/>
                    <a:pt x="327863" y="431282"/>
                    <a:pt x="315163" y="457952"/>
                  </a:cubicBezTo>
                  <a:cubicBezTo>
                    <a:pt x="303733" y="485892"/>
                    <a:pt x="274523" y="513832"/>
                    <a:pt x="254203" y="527802"/>
                  </a:cubicBezTo>
                  <a:cubicBezTo>
                    <a:pt x="238963" y="537962"/>
                    <a:pt x="227533" y="543042"/>
                    <a:pt x="209753" y="544312"/>
                  </a:cubicBezTo>
                  <a:cubicBezTo>
                    <a:pt x="184353" y="548122"/>
                    <a:pt x="143713" y="545582"/>
                    <a:pt x="117043" y="532882"/>
                  </a:cubicBezTo>
                  <a:cubicBezTo>
                    <a:pt x="90373" y="520182"/>
                    <a:pt x="68783" y="501132"/>
                    <a:pt x="51003" y="466842"/>
                  </a:cubicBezTo>
                  <a:cubicBezTo>
                    <a:pt x="19253" y="405882"/>
                    <a:pt x="-2337" y="239512"/>
                    <a:pt x="203" y="165852"/>
                  </a:cubicBezTo>
                  <a:cubicBezTo>
                    <a:pt x="1473" y="122672"/>
                    <a:pt x="5283" y="90922"/>
                    <a:pt x="23063" y="64252"/>
                  </a:cubicBezTo>
                  <a:cubicBezTo>
                    <a:pt x="40843" y="37582"/>
                    <a:pt x="75133" y="12182"/>
                    <a:pt x="106883" y="3292"/>
                  </a:cubicBezTo>
                  <a:cubicBezTo>
                    <a:pt x="137363" y="-4328"/>
                    <a:pt x="181813" y="2022"/>
                    <a:pt x="209753" y="14722"/>
                  </a:cubicBezTo>
                  <a:cubicBezTo>
                    <a:pt x="232613" y="23612"/>
                    <a:pt x="250393" y="41392"/>
                    <a:pt x="263093" y="59172"/>
                  </a:cubicBezTo>
                  <a:cubicBezTo>
                    <a:pt x="275793" y="78222"/>
                    <a:pt x="289763" y="123942"/>
                    <a:pt x="289763" y="123942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1" id="781"/>
          <p:cNvGrpSpPr/>
          <p:nvPr/>
        </p:nvGrpSpPr>
        <p:grpSpPr>
          <a:xfrm rot="0">
            <a:off x="15321915" y="1557338"/>
            <a:ext cx="1426845" cy="575310"/>
            <a:chOff x="0" y="0"/>
            <a:chExt cx="1902460" cy="767080"/>
          </a:xfrm>
        </p:grpSpPr>
        <p:sp>
          <p:nvSpPr>
            <p:cNvPr name="Freeform 782" id="782"/>
            <p:cNvSpPr/>
            <p:nvPr/>
          </p:nvSpPr>
          <p:spPr>
            <a:xfrm flipH="false" flipV="false" rot="0">
              <a:off x="45614" y="45537"/>
              <a:ext cx="1806167" cy="673256"/>
            </a:xfrm>
            <a:custGeom>
              <a:avLst/>
              <a:gdLst/>
              <a:ahLst/>
              <a:cxnLst/>
              <a:rect r="r" b="b" t="t" l="l"/>
              <a:pathLst>
                <a:path h="673256" w="1806167">
                  <a:moveTo>
                    <a:pt x="270616" y="70033"/>
                  </a:moveTo>
                  <a:cubicBezTo>
                    <a:pt x="431906" y="311333"/>
                    <a:pt x="483976" y="339273"/>
                    <a:pt x="550016" y="358323"/>
                  </a:cubicBezTo>
                  <a:cubicBezTo>
                    <a:pt x="633836" y="383723"/>
                    <a:pt x="727816" y="378643"/>
                    <a:pt x="854816" y="379913"/>
                  </a:cubicBezTo>
                  <a:cubicBezTo>
                    <a:pt x="1066906" y="382453"/>
                    <a:pt x="1568556" y="306253"/>
                    <a:pt x="1698096" y="340543"/>
                  </a:cubicBezTo>
                  <a:cubicBezTo>
                    <a:pt x="1740006" y="351973"/>
                    <a:pt x="1759056" y="373563"/>
                    <a:pt x="1775566" y="391343"/>
                  </a:cubicBezTo>
                  <a:cubicBezTo>
                    <a:pt x="1788266" y="405313"/>
                    <a:pt x="1794616" y="415473"/>
                    <a:pt x="1798426" y="433253"/>
                  </a:cubicBezTo>
                  <a:cubicBezTo>
                    <a:pt x="1804776" y="457383"/>
                    <a:pt x="1806046" y="501833"/>
                    <a:pt x="1800966" y="525963"/>
                  </a:cubicBezTo>
                  <a:cubicBezTo>
                    <a:pt x="1795886" y="543743"/>
                    <a:pt x="1790806" y="555173"/>
                    <a:pt x="1779376" y="567873"/>
                  </a:cubicBezTo>
                  <a:cubicBezTo>
                    <a:pt x="1762866" y="586923"/>
                    <a:pt x="1731116" y="613593"/>
                    <a:pt x="1703176" y="622483"/>
                  </a:cubicBezTo>
                  <a:cubicBezTo>
                    <a:pt x="1673966" y="630103"/>
                    <a:pt x="1637136" y="628833"/>
                    <a:pt x="1609196" y="618673"/>
                  </a:cubicBezTo>
                  <a:cubicBezTo>
                    <a:pt x="1582526" y="608513"/>
                    <a:pt x="1552046" y="579303"/>
                    <a:pt x="1536806" y="560253"/>
                  </a:cubicBezTo>
                  <a:cubicBezTo>
                    <a:pt x="1526646" y="545013"/>
                    <a:pt x="1522836" y="531043"/>
                    <a:pt x="1519026" y="515803"/>
                  </a:cubicBezTo>
                  <a:cubicBezTo>
                    <a:pt x="1515216" y="500563"/>
                    <a:pt x="1512676" y="486593"/>
                    <a:pt x="1515216" y="468813"/>
                  </a:cubicBezTo>
                  <a:cubicBezTo>
                    <a:pt x="1520296" y="444683"/>
                    <a:pt x="1532996" y="405313"/>
                    <a:pt x="1553316" y="383723"/>
                  </a:cubicBezTo>
                  <a:cubicBezTo>
                    <a:pt x="1573636" y="362133"/>
                    <a:pt x="1610466" y="344353"/>
                    <a:pt x="1634596" y="338003"/>
                  </a:cubicBezTo>
                  <a:cubicBezTo>
                    <a:pt x="1652376" y="334193"/>
                    <a:pt x="1666346" y="335463"/>
                    <a:pt x="1681586" y="338003"/>
                  </a:cubicBezTo>
                  <a:cubicBezTo>
                    <a:pt x="1698096" y="339273"/>
                    <a:pt x="1712066" y="343083"/>
                    <a:pt x="1727306" y="351973"/>
                  </a:cubicBezTo>
                  <a:cubicBezTo>
                    <a:pt x="1748896" y="364673"/>
                    <a:pt x="1779376" y="396423"/>
                    <a:pt x="1792076" y="418013"/>
                  </a:cubicBezTo>
                  <a:cubicBezTo>
                    <a:pt x="1802236" y="433253"/>
                    <a:pt x="1804776" y="445953"/>
                    <a:pt x="1806046" y="463733"/>
                  </a:cubicBezTo>
                  <a:cubicBezTo>
                    <a:pt x="1807316" y="489133"/>
                    <a:pt x="1798426" y="532313"/>
                    <a:pt x="1788266" y="555173"/>
                  </a:cubicBezTo>
                  <a:cubicBezTo>
                    <a:pt x="1779376" y="571683"/>
                    <a:pt x="1771756" y="580573"/>
                    <a:pt x="1757786" y="592003"/>
                  </a:cubicBezTo>
                  <a:cubicBezTo>
                    <a:pt x="1737466" y="607243"/>
                    <a:pt x="1712066" y="617403"/>
                    <a:pt x="1671426" y="627563"/>
                  </a:cubicBezTo>
                  <a:cubicBezTo>
                    <a:pt x="1582526" y="649153"/>
                    <a:pt x="1374246" y="652963"/>
                    <a:pt x="1229466" y="659313"/>
                  </a:cubicBezTo>
                  <a:cubicBezTo>
                    <a:pt x="1091036" y="666933"/>
                    <a:pt x="958956" y="678363"/>
                    <a:pt x="821796" y="670743"/>
                  </a:cubicBezTo>
                  <a:cubicBezTo>
                    <a:pt x="683366" y="661853"/>
                    <a:pt x="522076" y="655503"/>
                    <a:pt x="403966" y="608513"/>
                  </a:cubicBezTo>
                  <a:cubicBezTo>
                    <a:pt x="301096" y="567873"/>
                    <a:pt x="212196" y="499293"/>
                    <a:pt x="144886" y="426903"/>
                  </a:cubicBezTo>
                  <a:cubicBezTo>
                    <a:pt x="82656" y="358323"/>
                    <a:pt x="21696" y="252913"/>
                    <a:pt x="5186" y="188143"/>
                  </a:cubicBezTo>
                  <a:cubicBezTo>
                    <a:pt x="-3704" y="147503"/>
                    <a:pt x="-1164" y="114483"/>
                    <a:pt x="12806" y="84003"/>
                  </a:cubicBezTo>
                  <a:cubicBezTo>
                    <a:pt x="25506" y="54793"/>
                    <a:pt x="55986" y="24313"/>
                    <a:pt x="85196" y="11613"/>
                  </a:cubicBezTo>
                  <a:cubicBezTo>
                    <a:pt x="115676" y="-1087"/>
                    <a:pt x="158856" y="-3627"/>
                    <a:pt x="189336" y="5263"/>
                  </a:cubicBezTo>
                  <a:cubicBezTo>
                    <a:pt x="219816" y="15423"/>
                    <a:pt x="270616" y="70033"/>
                    <a:pt x="270616" y="70033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3" id="783"/>
          <p:cNvGrpSpPr/>
          <p:nvPr/>
        </p:nvGrpSpPr>
        <p:grpSpPr>
          <a:xfrm rot="0">
            <a:off x="15290482" y="1628775"/>
            <a:ext cx="673418" cy="461010"/>
            <a:chOff x="0" y="0"/>
            <a:chExt cx="897890" cy="614680"/>
          </a:xfrm>
        </p:grpSpPr>
        <p:sp>
          <p:nvSpPr>
            <p:cNvPr name="Freeform 784" id="784"/>
            <p:cNvSpPr/>
            <p:nvPr/>
          </p:nvSpPr>
          <p:spPr>
            <a:xfrm flipH="false" flipV="false" rot="0">
              <a:off x="50503" y="48016"/>
              <a:ext cx="796896" cy="515474"/>
            </a:xfrm>
            <a:custGeom>
              <a:avLst/>
              <a:gdLst/>
              <a:ahLst/>
              <a:cxnLst/>
              <a:rect r="r" b="b" t="t" l="l"/>
              <a:pathLst>
                <a:path h="515474" w="796896">
                  <a:moveTo>
                    <a:pt x="206037" y="9134"/>
                  </a:moveTo>
                  <a:cubicBezTo>
                    <a:pt x="747057" y="260594"/>
                    <a:pt x="764837" y="274564"/>
                    <a:pt x="778807" y="299964"/>
                  </a:cubicBezTo>
                  <a:cubicBezTo>
                    <a:pt x="792777" y="325364"/>
                    <a:pt x="800397" y="362194"/>
                    <a:pt x="795317" y="391404"/>
                  </a:cubicBezTo>
                  <a:cubicBezTo>
                    <a:pt x="790237" y="420614"/>
                    <a:pt x="773727" y="453634"/>
                    <a:pt x="752137" y="475224"/>
                  </a:cubicBezTo>
                  <a:cubicBezTo>
                    <a:pt x="731817" y="495544"/>
                    <a:pt x="697527" y="510784"/>
                    <a:pt x="668317" y="514594"/>
                  </a:cubicBezTo>
                  <a:cubicBezTo>
                    <a:pt x="639107" y="518404"/>
                    <a:pt x="599737" y="506974"/>
                    <a:pt x="576877" y="495544"/>
                  </a:cubicBezTo>
                  <a:cubicBezTo>
                    <a:pt x="560367" y="487924"/>
                    <a:pt x="551477" y="480304"/>
                    <a:pt x="540047" y="465064"/>
                  </a:cubicBezTo>
                  <a:cubicBezTo>
                    <a:pt x="526077" y="444744"/>
                    <a:pt x="507027" y="409184"/>
                    <a:pt x="505757" y="378704"/>
                  </a:cubicBezTo>
                  <a:cubicBezTo>
                    <a:pt x="503217" y="349494"/>
                    <a:pt x="513377" y="313934"/>
                    <a:pt x="528617" y="288534"/>
                  </a:cubicBezTo>
                  <a:cubicBezTo>
                    <a:pt x="545127" y="264404"/>
                    <a:pt x="575607" y="241544"/>
                    <a:pt x="602277" y="231384"/>
                  </a:cubicBezTo>
                  <a:cubicBezTo>
                    <a:pt x="630217" y="222494"/>
                    <a:pt x="668317" y="221224"/>
                    <a:pt x="696257" y="231384"/>
                  </a:cubicBezTo>
                  <a:cubicBezTo>
                    <a:pt x="724197" y="240274"/>
                    <a:pt x="754677" y="266944"/>
                    <a:pt x="771187" y="285994"/>
                  </a:cubicBezTo>
                  <a:cubicBezTo>
                    <a:pt x="782617" y="299964"/>
                    <a:pt x="787697" y="311394"/>
                    <a:pt x="791507" y="329174"/>
                  </a:cubicBezTo>
                  <a:cubicBezTo>
                    <a:pt x="796587" y="353304"/>
                    <a:pt x="797857" y="395214"/>
                    <a:pt x="787697" y="421884"/>
                  </a:cubicBezTo>
                  <a:cubicBezTo>
                    <a:pt x="776267" y="449824"/>
                    <a:pt x="752137" y="479034"/>
                    <a:pt x="728007" y="494274"/>
                  </a:cubicBezTo>
                  <a:cubicBezTo>
                    <a:pt x="702607" y="509514"/>
                    <a:pt x="678477" y="518404"/>
                    <a:pt x="636567" y="514594"/>
                  </a:cubicBezTo>
                  <a:cubicBezTo>
                    <a:pt x="529887" y="505704"/>
                    <a:pt x="180637" y="340604"/>
                    <a:pt x="85387" y="275834"/>
                  </a:cubicBezTo>
                  <a:cubicBezTo>
                    <a:pt x="46017" y="249164"/>
                    <a:pt x="25697" y="228844"/>
                    <a:pt x="12997" y="202174"/>
                  </a:cubicBezTo>
                  <a:cubicBezTo>
                    <a:pt x="1567" y="180584"/>
                    <a:pt x="-973" y="156454"/>
                    <a:pt x="297" y="133594"/>
                  </a:cubicBezTo>
                  <a:cubicBezTo>
                    <a:pt x="1567" y="110734"/>
                    <a:pt x="6647" y="86604"/>
                    <a:pt x="20617" y="67554"/>
                  </a:cubicBezTo>
                  <a:cubicBezTo>
                    <a:pt x="37127" y="42154"/>
                    <a:pt x="71417" y="12944"/>
                    <a:pt x="101897" y="2784"/>
                  </a:cubicBezTo>
                  <a:cubicBezTo>
                    <a:pt x="132377" y="-6106"/>
                    <a:pt x="206037" y="9134"/>
                    <a:pt x="206037" y="9134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5" id="785"/>
          <p:cNvGrpSpPr/>
          <p:nvPr/>
        </p:nvGrpSpPr>
        <p:grpSpPr>
          <a:xfrm rot="0">
            <a:off x="15273338" y="1784985"/>
            <a:ext cx="293370" cy="293370"/>
            <a:chOff x="0" y="0"/>
            <a:chExt cx="391160" cy="391160"/>
          </a:xfrm>
        </p:grpSpPr>
        <p:sp>
          <p:nvSpPr>
            <p:cNvPr name="Freeform 786" id="786"/>
            <p:cNvSpPr/>
            <p:nvPr/>
          </p:nvSpPr>
          <p:spPr>
            <a:xfrm flipH="false" flipV="false" rot="0">
              <a:off x="50607" y="48720"/>
              <a:ext cx="285943" cy="291876"/>
            </a:xfrm>
            <a:custGeom>
              <a:avLst/>
              <a:gdLst/>
              <a:ahLst/>
              <a:cxnLst/>
              <a:rect r="r" b="b" t="t" l="l"/>
              <a:pathLst>
                <a:path h="291876" w="285943">
                  <a:moveTo>
                    <a:pt x="285943" y="102410"/>
                  </a:moveTo>
                  <a:cubicBezTo>
                    <a:pt x="285943" y="195120"/>
                    <a:pt x="275783" y="217980"/>
                    <a:pt x="261813" y="235760"/>
                  </a:cubicBezTo>
                  <a:cubicBezTo>
                    <a:pt x="247843" y="253540"/>
                    <a:pt x="227523" y="270050"/>
                    <a:pt x="205933" y="278940"/>
                  </a:cubicBezTo>
                  <a:cubicBezTo>
                    <a:pt x="185613" y="289100"/>
                    <a:pt x="160213" y="292910"/>
                    <a:pt x="137353" y="291640"/>
                  </a:cubicBezTo>
                  <a:cubicBezTo>
                    <a:pt x="114493" y="290370"/>
                    <a:pt x="90363" y="282750"/>
                    <a:pt x="71313" y="271320"/>
                  </a:cubicBezTo>
                  <a:cubicBezTo>
                    <a:pt x="50993" y="259890"/>
                    <a:pt x="33213" y="240840"/>
                    <a:pt x="21783" y="221790"/>
                  </a:cubicBezTo>
                  <a:cubicBezTo>
                    <a:pt x="10353" y="202740"/>
                    <a:pt x="1463" y="177340"/>
                    <a:pt x="193" y="154480"/>
                  </a:cubicBezTo>
                  <a:cubicBezTo>
                    <a:pt x="-1077" y="132890"/>
                    <a:pt x="4003" y="106220"/>
                    <a:pt x="12893" y="85900"/>
                  </a:cubicBezTo>
                  <a:cubicBezTo>
                    <a:pt x="23053" y="65580"/>
                    <a:pt x="38293" y="45260"/>
                    <a:pt x="56073" y="31290"/>
                  </a:cubicBezTo>
                  <a:cubicBezTo>
                    <a:pt x="73853" y="17320"/>
                    <a:pt x="97983" y="5890"/>
                    <a:pt x="119573" y="2080"/>
                  </a:cubicBezTo>
                  <a:cubicBezTo>
                    <a:pt x="142433" y="-1730"/>
                    <a:pt x="167833" y="-460"/>
                    <a:pt x="189423" y="7160"/>
                  </a:cubicBezTo>
                  <a:cubicBezTo>
                    <a:pt x="211013" y="13510"/>
                    <a:pt x="249113" y="42720"/>
                    <a:pt x="249113" y="4272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7" id="787"/>
          <p:cNvGrpSpPr/>
          <p:nvPr/>
        </p:nvGrpSpPr>
        <p:grpSpPr>
          <a:xfrm rot="0">
            <a:off x="15275243" y="1784033"/>
            <a:ext cx="787718" cy="326708"/>
            <a:chOff x="0" y="0"/>
            <a:chExt cx="1050290" cy="435610"/>
          </a:xfrm>
        </p:grpSpPr>
        <p:sp>
          <p:nvSpPr>
            <p:cNvPr name="Freeform 788" id="788"/>
            <p:cNvSpPr/>
            <p:nvPr/>
          </p:nvSpPr>
          <p:spPr>
            <a:xfrm flipH="false" flipV="false" rot="0">
              <a:off x="47537" y="50800"/>
              <a:ext cx="951953" cy="341737"/>
            </a:xfrm>
            <a:custGeom>
              <a:avLst/>
              <a:gdLst/>
              <a:ahLst/>
              <a:cxnLst/>
              <a:rect r="r" b="b" t="t" l="l"/>
              <a:pathLst>
                <a:path h="341737" w="951953">
                  <a:moveTo>
                    <a:pt x="156933" y="0"/>
                  </a:moveTo>
                  <a:cubicBezTo>
                    <a:pt x="901153" y="71120"/>
                    <a:pt x="917663" y="95250"/>
                    <a:pt x="931633" y="115570"/>
                  </a:cubicBezTo>
                  <a:cubicBezTo>
                    <a:pt x="941793" y="129540"/>
                    <a:pt x="946873" y="142240"/>
                    <a:pt x="949413" y="160020"/>
                  </a:cubicBezTo>
                  <a:cubicBezTo>
                    <a:pt x="951953" y="184150"/>
                    <a:pt x="950683" y="226060"/>
                    <a:pt x="937983" y="252730"/>
                  </a:cubicBezTo>
                  <a:cubicBezTo>
                    <a:pt x="925283" y="279400"/>
                    <a:pt x="898613" y="306070"/>
                    <a:pt x="873213" y="318770"/>
                  </a:cubicBezTo>
                  <a:cubicBezTo>
                    <a:pt x="846543" y="332740"/>
                    <a:pt x="805903" y="335280"/>
                    <a:pt x="780503" y="332740"/>
                  </a:cubicBezTo>
                  <a:cubicBezTo>
                    <a:pt x="762723" y="331470"/>
                    <a:pt x="751293" y="327660"/>
                    <a:pt x="736053" y="317500"/>
                  </a:cubicBezTo>
                  <a:cubicBezTo>
                    <a:pt x="714463" y="303530"/>
                    <a:pt x="685253" y="275590"/>
                    <a:pt x="672553" y="248920"/>
                  </a:cubicBezTo>
                  <a:cubicBezTo>
                    <a:pt x="661123" y="222250"/>
                    <a:pt x="657313" y="184150"/>
                    <a:pt x="663663" y="156210"/>
                  </a:cubicBezTo>
                  <a:cubicBezTo>
                    <a:pt x="670013" y="127000"/>
                    <a:pt x="695413" y="93980"/>
                    <a:pt x="713193" y="76200"/>
                  </a:cubicBezTo>
                  <a:cubicBezTo>
                    <a:pt x="725893" y="64770"/>
                    <a:pt x="736053" y="58420"/>
                    <a:pt x="753833" y="53340"/>
                  </a:cubicBezTo>
                  <a:cubicBezTo>
                    <a:pt x="777963" y="45720"/>
                    <a:pt x="818603" y="40640"/>
                    <a:pt x="846543" y="49530"/>
                  </a:cubicBezTo>
                  <a:cubicBezTo>
                    <a:pt x="875753" y="57150"/>
                    <a:pt x="906233" y="78740"/>
                    <a:pt x="924013" y="102870"/>
                  </a:cubicBezTo>
                  <a:cubicBezTo>
                    <a:pt x="940523" y="125730"/>
                    <a:pt x="951953" y="161290"/>
                    <a:pt x="951953" y="190500"/>
                  </a:cubicBezTo>
                  <a:cubicBezTo>
                    <a:pt x="951953" y="220980"/>
                    <a:pt x="939253" y="255270"/>
                    <a:pt x="921473" y="279400"/>
                  </a:cubicBezTo>
                  <a:cubicBezTo>
                    <a:pt x="903693" y="302260"/>
                    <a:pt x="884643" y="318770"/>
                    <a:pt x="842733" y="330200"/>
                  </a:cubicBezTo>
                  <a:cubicBezTo>
                    <a:pt x="728433" y="361950"/>
                    <a:pt x="262343" y="321310"/>
                    <a:pt x="136613" y="290830"/>
                  </a:cubicBezTo>
                  <a:cubicBezTo>
                    <a:pt x="89623" y="279400"/>
                    <a:pt x="65493" y="267970"/>
                    <a:pt x="42633" y="247650"/>
                  </a:cubicBezTo>
                  <a:cubicBezTo>
                    <a:pt x="24853" y="231140"/>
                    <a:pt x="13423" y="209550"/>
                    <a:pt x="7073" y="187960"/>
                  </a:cubicBezTo>
                  <a:cubicBezTo>
                    <a:pt x="723" y="166370"/>
                    <a:pt x="-3087" y="142240"/>
                    <a:pt x="3263" y="118110"/>
                  </a:cubicBezTo>
                  <a:cubicBezTo>
                    <a:pt x="10883" y="88900"/>
                    <a:pt x="32473" y="49530"/>
                    <a:pt x="57873" y="29210"/>
                  </a:cubicBezTo>
                  <a:cubicBezTo>
                    <a:pt x="83273" y="10160"/>
                    <a:pt x="156933" y="0"/>
                    <a:pt x="156933" y="0"/>
                  </a:cubicBezTo>
                </a:path>
              </a:pathLst>
            </a:custGeom>
            <a:solidFill>
              <a:srgbClr val="640A1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9" id="789"/>
          <p:cNvGrpSpPr/>
          <p:nvPr/>
        </p:nvGrpSpPr>
        <p:grpSpPr>
          <a:xfrm rot="0">
            <a:off x="15413551" y="3332797"/>
            <a:ext cx="695129" cy="711994"/>
            <a:chOff x="0" y="0"/>
            <a:chExt cx="183079" cy="187521"/>
          </a:xfrm>
        </p:grpSpPr>
        <p:sp>
          <p:nvSpPr>
            <p:cNvPr name="Freeform 790" id="790"/>
            <p:cNvSpPr/>
            <p:nvPr/>
          </p:nvSpPr>
          <p:spPr>
            <a:xfrm flipH="false" flipV="false" rot="0">
              <a:off x="0" y="0"/>
              <a:ext cx="183079" cy="187521"/>
            </a:xfrm>
            <a:custGeom>
              <a:avLst/>
              <a:gdLst/>
              <a:ahLst/>
              <a:cxnLst/>
              <a:rect r="r" b="b" t="t" l="l"/>
              <a:pathLst>
                <a:path h="187521" w="183079">
                  <a:moveTo>
                    <a:pt x="0" y="0"/>
                  </a:moveTo>
                  <a:lnTo>
                    <a:pt x="183079" y="0"/>
                  </a:lnTo>
                  <a:lnTo>
                    <a:pt x="183079" y="187521"/>
                  </a:lnTo>
                  <a:lnTo>
                    <a:pt x="0" y="187521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791" id="791"/>
            <p:cNvSpPr txBox="true"/>
            <p:nvPr/>
          </p:nvSpPr>
          <p:spPr>
            <a:xfrm>
              <a:off x="0" y="-76200"/>
              <a:ext cx="183079" cy="263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92" id="792"/>
          <p:cNvGrpSpPr/>
          <p:nvPr/>
        </p:nvGrpSpPr>
        <p:grpSpPr>
          <a:xfrm rot="0">
            <a:off x="15769310" y="2727960"/>
            <a:ext cx="878962" cy="711994"/>
            <a:chOff x="0" y="0"/>
            <a:chExt cx="231496" cy="187521"/>
          </a:xfrm>
        </p:grpSpPr>
        <p:sp>
          <p:nvSpPr>
            <p:cNvPr name="Freeform 793" id="793"/>
            <p:cNvSpPr/>
            <p:nvPr/>
          </p:nvSpPr>
          <p:spPr>
            <a:xfrm flipH="false" flipV="false" rot="0">
              <a:off x="0" y="0"/>
              <a:ext cx="231496" cy="187521"/>
            </a:xfrm>
            <a:custGeom>
              <a:avLst/>
              <a:gdLst/>
              <a:ahLst/>
              <a:cxnLst/>
              <a:rect r="r" b="b" t="t" l="l"/>
              <a:pathLst>
                <a:path h="187521" w="231496">
                  <a:moveTo>
                    <a:pt x="0" y="0"/>
                  </a:moveTo>
                  <a:lnTo>
                    <a:pt x="231496" y="0"/>
                  </a:lnTo>
                  <a:lnTo>
                    <a:pt x="231496" y="187521"/>
                  </a:lnTo>
                  <a:lnTo>
                    <a:pt x="0" y="187521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794" id="794"/>
            <p:cNvSpPr txBox="true"/>
            <p:nvPr/>
          </p:nvSpPr>
          <p:spPr>
            <a:xfrm>
              <a:off x="0" y="-76200"/>
              <a:ext cx="231496" cy="263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95" id="795"/>
          <p:cNvGrpSpPr/>
          <p:nvPr/>
        </p:nvGrpSpPr>
        <p:grpSpPr>
          <a:xfrm rot="0">
            <a:off x="16368334" y="2185273"/>
            <a:ext cx="878962" cy="711994"/>
            <a:chOff x="0" y="0"/>
            <a:chExt cx="231496" cy="187521"/>
          </a:xfrm>
        </p:grpSpPr>
        <p:sp>
          <p:nvSpPr>
            <p:cNvPr name="Freeform 796" id="796"/>
            <p:cNvSpPr/>
            <p:nvPr/>
          </p:nvSpPr>
          <p:spPr>
            <a:xfrm flipH="false" flipV="false" rot="0">
              <a:off x="0" y="0"/>
              <a:ext cx="231496" cy="187521"/>
            </a:xfrm>
            <a:custGeom>
              <a:avLst/>
              <a:gdLst/>
              <a:ahLst/>
              <a:cxnLst/>
              <a:rect r="r" b="b" t="t" l="l"/>
              <a:pathLst>
                <a:path h="187521" w="231496">
                  <a:moveTo>
                    <a:pt x="0" y="0"/>
                  </a:moveTo>
                  <a:lnTo>
                    <a:pt x="231496" y="0"/>
                  </a:lnTo>
                  <a:lnTo>
                    <a:pt x="231496" y="187521"/>
                  </a:lnTo>
                  <a:lnTo>
                    <a:pt x="0" y="187521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797" id="797"/>
            <p:cNvSpPr txBox="true"/>
            <p:nvPr/>
          </p:nvSpPr>
          <p:spPr>
            <a:xfrm>
              <a:off x="0" y="-76200"/>
              <a:ext cx="231496" cy="263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98" id="798"/>
          <p:cNvGrpSpPr/>
          <p:nvPr/>
        </p:nvGrpSpPr>
        <p:grpSpPr>
          <a:xfrm rot="0">
            <a:off x="15906750" y="2314575"/>
            <a:ext cx="671512" cy="722948"/>
            <a:chOff x="0" y="0"/>
            <a:chExt cx="176859" cy="190406"/>
          </a:xfrm>
        </p:grpSpPr>
        <p:sp>
          <p:nvSpPr>
            <p:cNvPr name="Freeform 799" id="799"/>
            <p:cNvSpPr/>
            <p:nvPr/>
          </p:nvSpPr>
          <p:spPr>
            <a:xfrm flipH="false" flipV="false" rot="0">
              <a:off x="0" y="0"/>
              <a:ext cx="176859" cy="190406"/>
            </a:xfrm>
            <a:custGeom>
              <a:avLst/>
              <a:gdLst/>
              <a:ahLst/>
              <a:cxnLst/>
              <a:rect r="r" b="b" t="t" l="l"/>
              <a:pathLst>
                <a:path h="190406" w="176859">
                  <a:moveTo>
                    <a:pt x="0" y="0"/>
                  </a:moveTo>
                  <a:lnTo>
                    <a:pt x="176859" y="0"/>
                  </a:lnTo>
                  <a:lnTo>
                    <a:pt x="176859" y="190406"/>
                  </a:lnTo>
                  <a:lnTo>
                    <a:pt x="0" y="19040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00" id="800"/>
            <p:cNvSpPr txBox="true"/>
            <p:nvPr/>
          </p:nvSpPr>
          <p:spPr>
            <a:xfrm>
              <a:off x="0" y="-76200"/>
              <a:ext cx="176859" cy="266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01" id="801"/>
          <p:cNvGrpSpPr/>
          <p:nvPr/>
        </p:nvGrpSpPr>
        <p:grpSpPr>
          <a:xfrm rot="0">
            <a:off x="15489555" y="2791301"/>
            <a:ext cx="580072" cy="957263"/>
            <a:chOff x="0" y="0"/>
            <a:chExt cx="152776" cy="252119"/>
          </a:xfrm>
        </p:grpSpPr>
        <p:sp>
          <p:nvSpPr>
            <p:cNvPr name="Freeform 802" id="802"/>
            <p:cNvSpPr/>
            <p:nvPr/>
          </p:nvSpPr>
          <p:spPr>
            <a:xfrm flipH="false" flipV="false" rot="0">
              <a:off x="0" y="0"/>
              <a:ext cx="152776" cy="252119"/>
            </a:xfrm>
            <a:custGeom>
              <a:avLst/>
              <a:gdLst/>
              <a:ahLst/>
              <a:cxnLst/>
              <a:rect r="r" b="b" t="t" l="l"/>
              <a:pathLst>
                <a:path h="252119" w="152776">
                  <a:moveTo>
                    <a:pt x="0" y="0"/>
                  </a:moveTo>
                  <a:lnTo>
                    <a:pt x="152776" y="0"/>
                  </a:lnTo>
                  <a:lnTo>
                    <a:pt x="152776" y="252119"/>
                  </a:lnTo>
                  <a:lnTo>
                    <a:pt x="0" y="252119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03" id="803"/>
            <p:cNvSpPr txBox="true"/>
            <p:nvPr/>
          </p:nvSpPr>
          <p:spPr>
            <a:xfrm>
              <a:off x="0" y="-76200"/>
              <a:ext cx="152776" cy="328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04" id="804"/>
          <p:cNvGrpSpPr/>
          <p:nvPr/>
        </p:nvGrpSpPr>
        <p:grpSpPr>
          <a:xfrm rot="0">
            <a:off x="15321915" y="1404012"/>
            <a:ext cx="580072" cy="516255"/>
            <a:chOff x="0" y="0"/>
            <a:chExt cx="152776" cy="135968"/>
          </a:xfrm>
        </p:grpSpPr>
        <p:sp>
          <p:nvSpPr>
            <p:cNvPr name="Freeform 805" id="805"/>
            <p:cNvSpPr/>
            <p:nvPr/>
          </p:nvSpPr>
          <p:spPr>
            <a:xfrm flipH="false" flipV="false" rot="0">
              <a:off x="0" y="0"/>
              <a:ext cx="152776" cy="135968"/>
            </a:xfrm>
            <a:custGeom>
              <a:avLst/>
              <a:gdLst/>
              <a:ahLst/>
              <a:cxnLst/>
              <a:rect r="r" b="b" t="t" l="l"/>
              <a:pathLst>
                <a:path h="135968" w="152776">
                  <a:moveTo>
                    <a:pt x="0" y="0"/>
                  </a:moveTo>
                  <a:lnTo>
                    <a:pt x="152776" y="0"/>
                  </a:lnTo>
                  <a:lnTo>
                    <a:pt x="152776" y="135968"/>
                  </a:lnTo>
                  <a:lnTo>
                    <a:pt x="0" y="13596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06" id="806"/>
            <p:cNvSpPr txBox="true"/>
            <p:nvPr/>
          </p:nvSpPr>
          <p:spPr>
            <a:xfrm>
              <a:off x="0" y="-76200"/>
              <a:ext cx="152776" cy="212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07" id="807"/>
          <p:cNvGrpSpPr/>
          <p:nvPr/>
        </p:nvGrpSpPr>
        <p:grpSpPr>
          <a:xfrm rot="0">
            <a:off x="15859601" y="773457"/>
            <a:ext cx="1587288" cy="1283943"/>
            <a:chOff x="0" y="0"/>
            <a:chExt cx="418051" cy="338158"/>
          </a:xfrm>
        </p:grpSpPr>
        <p:sp>
          <p:nvSpPr>
            <p:cNvPr name="Freeform 808" id="808"/>
            <p:cNvSpPr/>
            <p:nvPr/>
          </p:nvSpPr>
          <p:spPr>
            <a:xfrm flipH="false" flipV="false" rot="0">
              <a:off x="0" y="0"/>
              <a:ext cx="418051" cy="338158"/>
            </a:xfrm>
            <a:custGeom>
              <a:avLst/>
              <a:gdLst/>
              <a:ahLst/>
              <a:cxnLst/>
              <a:rect r="r" b="b" t="t" l="l"/>
              <a:pathLst>
                <a:path h="338158" w="418051">
                  <a:moveTo>
                    <a:pt x="0" y="0"/>
                  </a:moveTo>
                  <a:lnTo>
                    <a:pt x="418051" y="0"/>
                  </a:lnTo>
                  <a:lnTo>
                    <a:pt x="418051" y="338158"/>
                  </a:lnTo>
                  <a:lnTo>
                    <a:pt x="0" y="33815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09" id="809"/>
            <p:cNvSpPr txBox="true"/>
            <p:nvPr/>
          </p:nvSpPr>
          <p:spPr>
            <a:xfrm>
              <a:off x="0" y="-76200"/>
              <a:ext cx="418051" cy="41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10" id="810"/>
          <p:cNvGrpSpPr/>
          <p:nvPr/>
        </p:nvGrpSpPr>
        <p:grpSpPr>
          <a:xfrm rot="0">
            <a:off x="16413004" y="216245"/>
            <a:ext cx="1874996" cy="1283943"/>
            <a:chOff x="0" y="0"/>
            <a:chExt cx="493826" cy="338158"/>
          </a:xfrm>
        </p:grpSpPr>
        <p:sp>
          <p:nvSpPr>
            <p:cNvPr name="Freeform 811" id="811"/>
            <p:cNvSpPr/>
            <p:nvPr/>
          </p:nvSpPr>
          <p:spPr>
            <a:xfrm flipH="false" flipV="false" rot="0">
              <a:off x="0" y="0"/>
              <a:ext cx="493826" cy="338158"/>
            </a:xfrm>
            <a:custGeom>
              <a:avLst/>
              <a:gdLst/>
              <a:ahLst/>
              <a:cxnLst/>
              <a:rect r="r" b="b" t="t" l="l"/>
              <a:pathLst>
                <a:path h="338158" w="493826">
                  <a:moveTo>
                    <a:pt x="0" y="0"/>
                  </a:moveTo>
                  <a:lnTo>
                    <a:pt x="493826" y="0"/>
                  </a:lnTo>
                  <a:lnTo>
                    <a:pt x="493826" y="338158"/>
                  </a:lnTo>
                  <a:lnTo>
                    <a:pt x="0" y="33815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12" id="812"/>
            <p:cNvSpPr txBox="true"/>
            <p:nvPr/>
          </p:nvSpPr>
          <p:spPr>
            <a:xfrm>
              <a:off x="0" y="-76200"/>
              <a:ext cx="493826" cy="41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13" id="813"/>
          <p:cNvGrpSpPr/>
          <p:nvPr/>
        </p:nvGrpSpPr>
        <p:grpSpPr>
          <a:xfrm rot="0">
            <a:off x="16966406" y="-340968"/>
            <a:ext cx="1874996" cy="1283943"/>
            <a:chOff x="0" y="0"/>
            <a:chExt cx="493826" cy="338158"/>
          </a:xfrm>
        </p:grpSpPr>
        <p:sp>
          <p:nvSpPr>
            <p:cNvPr name="Freeform 814" id="814"/>
            <p:cNvSpPr/>
            <p:nvPr/>
          </p:nvSpPr>
          <p:spPr>
            <a:xfrm flipH="false" flipV="false" rot="0">
              <a:off x="0" y="0"/>
              <a:ext cx="493826" cy="338158"/>
            </a:xfrm>
            <a:custGeom>
              <a:avLst/>
              <a:gdLst/>
              <a:ahLst/>
              <a:cxnLst/>
              <a:rect r="r" b="b" t="t" l="l"/>
              <a:pathLst>
                <a:path h="338158" w="493826">
                  <a:moveTo>
                    <a:pt x="0" y="0"/>
                  </a:moveTo>
                  <a:lnTo>
                    <a:pt x="493826" y="0"/>
                  </a:lnTo>
                  <a:lnTo>
                    <a:pt x="493826" y="338158"/>
                  </a:lnTo>
                  <a:lnTo>
                    <a:pt x="0" y="338158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15" id="815"/>
            <p:cNvSpPr txBox="true"/>
            <p:nvPr/>
          </p:nvSpPr>
          <p:spPr>
            <a:xfrm>
              <a:off x="0" y="-76200"/>
              <a:ext cx="493826" cy="41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16" id="816"/>
          <p:cNvGrpSpPr/>
          <p:nvPr/>
        </p:nvGrpSpPr>
        <p:grpSpPr>
          <a:xfrm rot="0">
            <a:off x="16022717" y="1162064"/>
            <a:ext cx="1789971" cy="1113459"/>
            <a:chOff x="0" y="0"/>
            <a:chExt cx="471433" cy="293257"/>
          </a:xfrm>
        </p:grpSpPr>
        <p:sp>
          <p:nvSpPr>
            <p:cNvPr name="Freeform 817" id="817"/>
            <p:cNvSpPr/>
            <p:nvPr/>
          </p:nvSpPr>
          <p:spPr>
            <a:xfrm flipH="false" flipV="false" rot="0">
              <a:off x="0" y="0"/>
              <a:ext cx="471433" cy="293257"/>
            </a:xfrm>
            <a:custGeom>
              <a:avLst/>
              <a:gdLst/>
              <a:ahLst/>
              <a:cxnLst/>
              <a:rect r="r" b="b" t="t" l="l"/>
              <a:pathLst>
                <a:path h="293257" w="471433">
                  <a:moveTo>
                    <a:pt x="0" y="0"/>
                  </a:moveTo>
                  <a:lnTo>
                    <a:pt x="471433" y="0"/>
                  </a:lnTo>
                  <a:lnTo>
                    <a:pt x="471433" y="293257"/>
                  </a:lnTo>
                  <a:lnTo>
                    <a:pt x="0" y="293257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18" id="818"/>
            <p:cNvSpPr txBox="true"/>
            <p:nvPr/>
          </p:nvSpPr>
          <p:spPr>
            <a:xfrm>
              <a:off x="0" y="-76200"/>
              <a:ext cx="471433" cy="36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19" id="819"/>
          <p:cNvGrpSpPr/>
          <p:nvPr/>
        </p:nvGrpSpPr>
        <p:grpSpPr>
          <a:xfrm rot="0">
            <a:off x="16678751" y="496266"/>
            <a:ext cx="1789971" cy="1113459"/>
            <a:chOff x="0" y="0"/>
            <a:chExt cx="471433" cy="293257"/>
          </a:xfrm>
        </p:grpSpPr>
        <p:sp>
          <p:nvSpPr>
            <p:cNvPr name="Freeform 820" id="820"/>
            <p:cNvSpPr/>
            <p:nvPr/>
          </p:nvSpPr>
          <p:spPr>
            <a:xfrm flipH="false" flipV="false" rot="0">
              <a:off x="0" y="0"/>
              <a:ext cx="471433" cy="293257"/>
            </a:xfrm>
            <a:custGeom>
              <a:avLst/>
              <a:gdLst/>
              <a:ahLst/>
              <a:cxnLst/>
              <a:rect r="r" b="b" t="t" l="l"/>
              <a:pathLst>
                <a:path h="293257" w="471433">
                  <a:moveTo>
                    <a:pt x="0" y="0"/>
                  </a:moveTo>
                  <a:lnTo>
                    <a:pt x="471433" y="0"/>
                  </a:lnTo>
                  <a:lnTo>
                    <a:pt x="471433" y="293257"/>
                  </a:lnTo>
                  <a:lnTo>
                    <a:pt x="0" y="293257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21" id="821"/>
            <p:cNvSpPr txBox="true"/>
            <p:nvPr/>
          </p:nvSpPr>
          <p:spPr>
            <a:xfrm>
              <a:off x="0" y="-76200"/>
              <a:ext cx="471433" cy="36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22" id="822"/>
          <p:cNvGrpSpPr/>
          <p:nvPr/>
        </p:nvGrpSpPr>
        <p:grpSpPr>
          <a:xfrm rot="0">
            <a:off x="15717679" y="6241732"/>
            <a:ext cx="405765" cy="921068"/>
            <a:chOff x="0" y="0"/>
            <a:chExt cx="106868" cy="242586"/>
          </a:xfrm>
        </p:grpSpPr>
        <p:sp>
          <p:nvSpPr>
            <p:cNvPr name="Freeform 823" id="823"/>
            <p:cNvSpPr/>
            <p:nvPr/>
          </p:nvSpPr>
          <p:spPr>
            <a:xfrm flipH="false" flipV="false" rot="0">
              <a:off x="0" y="0"/>
              <a:ext cx="106868" cy="242586"/>
            </a:xfrm>
            <a:custGeom>
              <a:avLst/>
              <a:gdLst/>
              <a:ahLst/>
              <a:cxnLst/>
              <a:rect r="r" b="b" t="t" l="l"/>
              <a:pathLst>
                <a:path h="242586" w="106868">
                  <a:moveTo>
                    <a:pt x="0" y="0"/>
                  </a:moveTo>
                  <a:lnTo>
                    <a:pt x="106868" y="0"/>
                  </a:lnTo>
                  <a:lnTo>
                    <a:pt x="106868" y="242586"/>
                  </a:lnTo>
                  <a:lnTo>
                    <a:pt x="0" y="24258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24" id="824"/>
            <p:cNvSpPr txBox="true"/>
            <p:nvPr/>
          </p:nvSpPr>
          <p:spPr>
            <a:xfrm>
              <a:off x="0" y="-76200"/>
              <a:ext cx="106868" cy="31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25" id="825"/>
          <p:cNvGrpSpPr/>
          <p:nvPr/>
        </p:nvGrpSpPr>
        <p:grpSpPr>
          <a:xfrm rot="0">
            <a:off x="15875318" y="6832282"/>
            <a:ext cx="738188" cy="921068"/>
            <a:chOff x="0" y="0"/>
            <a:chExt cx="194420" cy="242586"/>
          </a:xfrm>
        </p:grpSpPr>
        <p:sp>
          <p:nvSpPr>
            <p:cNvPr name="Freeform 826" id="826"/>
            <p:cNvSpPr/>
            <p:nvPr/>
          </p:nvSpPr>
          <p:spPr>
            <a:xfrm flipH="false" flipV="false" rot="0">
              <a:off x="0" y="0"/>
              <a:ext cx="194420" cy="242586"/>
            </a:xfrm>
            <a:custGeom>
              <a:avLst/>
              <a:gdLst/>
              <a:ahLst/>
              <a:cxnLst/>
              <a:rect r="r" b="b" t="t" l="l"/>
              <a:pathLst>
                <a:path h="242586" w="194420">
                  <a:moveTo>
                    <a:pt x="0" y="0"/>
                  </a:moveTo>
                  <a:lnTo>
                    <a:pt x="194420" y="0"/>
                  </a:lnTo>
                  <a:lnTo>
                    <a:pt x="194420" y="242586"/>
                  </a:lnTo>
                  <a:lnTo>
                    <a:pt x="0" y="24258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27" id="827"/>
            <p:cNvSpPr txBox="true"/>
            <p:nvPr/>
          </p:nvSpPr>
          <p:spPr>
            <a:xfrm>
              <a:off x="0" y="-76200"/>
              <a:ext cx="194420" cy="31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28" id="828"/>
          <p:cNvGrpSpPr/>
          <p:nvPr/>
        </p:nvGrpSpPr>
        <p:grpSpPr>
          <a:xfrm rot="0">
            <a:off x="16228219" y="7363301"/>
            <a:ext cx="1019077" cy="921068"/>
            <a:chOff x="0" y="0"/>
            <a:chExt cx="268399" cy="242586"/>
          </a:xfrm>
        </p:grpSpPr>
        <p:sp>
          <p:nvSpPr>
            <p:cNvPr name="Freeform 829" id="829"/>
            <p:cNvSpPr/>
            <p:nvPr/>
          </p:nvSpPr>
          <p:spPr>
            <a:xfrm flipH="false" flipV="false" rot="0">
              <a:off x="0" y="0"/>
              <a:ext cx="268399" cy="242586"/>
            </a:xfrm>
            <a:custGeom>
              <a:avLst/>
              <a:gdLst/>
              <a:ahLst/>
              <a:cxnLst/>
              <a:rect r="r" b="b" t="t" l="l"/>
              <a:pathLst>
                <a:path h="242586" w="268399">
                  <a:moveTo>
                    <a:pt x="0" y="0"/>
                  </a:moveTo>
                  <a:lnTo>
                    <a:pt x="268399" y="0"/>
                  </a:lnTo>
                  <a:lnTo>
                    <a:pt x="268399" y="242586"/>
                  </a:lnTo>
                  <a:lnTo>
                    <a:pt x="0" y="24258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30" id="830"/>
            <p:cNvSpPr txBox="true"/>
            <p:nvPr/>
          </p:nvSpPr>
          <p:spPr>
            <a:xfrm>
              <a:off x="0" y="-76200"/>
              <a:ext cx="268399" cy="31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31" id="831"/>
          <p:cNvGrpSpPr/>
          <p:nvPr/>
        </p:nvGrpSpPr>
        <p:grpSpPr>
          <a:xfrm rot="0">
            <a:off x="16341090" y="8037195"/>
            <a:ext cx="1427223" cy="1180624"/>
            <a:chOff x="0" y="0"/>
            <a:chExt cx="375894" cy="310946"/>
          </a:xfrm>
        </p:grpSpPr>
        <p:sp>
          <p:nvSpPr>
            <p:cNvPr name="Freeform 832" id="832"/>
            <p:cNvSpPr/>
            <p:nvPr/>
          </p:nvSpPr>
          <p:spPr>
            <a:xfrm flipH="false" flipV="false" rot="0">
              <a:off x="0" y="0"/>
              <a:ext cx="375894" cy="310946"/>
            </a:xfrm>
            <a:custGeom>
              <a:avLst/>
              <a:gdLst/>
              <a:ahLst/>
              <a:cxnLst/>
              <a:rect r="r" b="b" t="t" l="l"/>
              <a:pathLst>
                <a:path h="310946" w="375894">
                  <a:moveTo>
                    <a:pt x="0" y="0"/>
                  </a:moveTo>
                  <a:lnTo>
                    <a:pt x="375894" y="0"/>
                  </a:lnTo>
                  <a:lnTo>
                    <a:pt x="375894" y="310946"/>
                  </a:lnTo>
                  <a:lnTo>
                    <a:pt x="0" y="31094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33" id="833"/>
            <p:cNvSpPr txBox="true"/>
            <p:nvPr/>
          </p:nvSpPr>
          <p:spPr>
            <a:xfrm>
              <a:off x="0" y="-76200"/>
              <a:ext cx="375894" cy="387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34" id="834"/>
          <p:cNvGrpSpPr/>
          <p:nvPr/>
        </p:nvGrpSpPr>
        <p:grpSpPr>
          <a:xfrm rot="0">
            <a:off x="15275243" y="8316278"/>
            <a:ext cx="1303020" cy="729615"/>
            <a:chOff x="0" y="0"/>
            <a:chExt cx="343182" cy="192162"/>
          </a:xfrm>
        </p:grpSpPr>
        <p:sp>
          <p:nvSpPr>
            <p:cNvPr name="Freeform 835" id="835"/>
            <p:cNvSpPr/>
            <p:nvPr/>
          </p:nvSpPr>
          <p:spPr>
            <a:xfrm flipH="false" flipV="false" rot="0">
              <a:off x="0" y="0"/>
              <a:ext cx="343182" cy="192162"/>
            </a:xfrm>
            <a:custGeom>
              <a:avLst/>
              <a:gdLst/>
              <a:ahLst/>
              <a:cxnLst/>
              <a:rect r="r" b="b" t="t" l="l"/>
              <a:pathLst>
                <a:path h="192162" w="343182">
                  <a:moveTo>
                    <a:pt x="0" y="0"/>
                  </a:moveTo>
                  <a:lnTo>
                    <a:pt x="343182" y="0"/>
                  </a:lnTo>
                  <a:lnTo>
                    <a:pt x="343182" y="192162"/>
                  </a:lnTo>
                  <a:lnTo>
                    <a:pt x="0" y="192162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36" id="836"/>
            <p:cNvSpPr txBox="true"/>
            <p:nvPr/>
          </p:nvSpPr>
          <p:spPr>
            <a:xfrm>
              <a:off x="0" y="-76200"/>
              <a:ext cx="343182" cy="26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37" id="837"/>
          <p:cNvGrpSpPr/>
          <p:nvPr/>
        </p:nvGrpSpPr>
        <p:grpSpPr>
          <a:xfrm rot="-499111">
            <a:off x="15304301" y="8211094"/>
            <a:ext cx="1303020" cy="729615"/>
            <a:chOff x="0" y="0"/>
            <a:chExt cx="343182" cy="192162"/>
          </a:xfrm>
        </p:grpSpPr>
        <p:sp>
          <p:nvSpPr>
            <p:cNvPr name="Freeform 838" id="838"/>
            <p:cNvSpPr/>
            <p:nvPr/>
          </p:nvSpPr>
          <p:spPr>
            <a:xfrm flipH="false" flipV="false" rot="0">
              <a:off x="0" y="0"/>
              <a:ext cx="343182" cy="192162"/>
            </a:xfrm>
            <a:custGeom>
              <a:avLst/>
              <a:gdLst/>
              <a:ahLst/>
              <a:cxnLst/>
              <a:rect r="r" b="b" t="t" l="l"/>
              <a:pathLst>
                <a:path h="192162" w="343182">
                  <a:moveTo>
                    <a:pt x="0" y="0"/>
                  </a:moveTo>
                  <a:lnTo>
                    <a:pt x="343182" y="0"/>
                  </a:lnTo>
                  <a:lnTo>
                    <a:pt x="343182" y="192162"/>
                  </a:lnTo>
                  <a:lnTo>
                    <a:pt x="0" y="192162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39" id="839"/>
            <p:cNvSpPr txBox="true"/>
            <p:nvPr/>
          </p:nvSpPr>
          <p:spPr>
            <a:xfrm>
              <a:off x="0" y="-76200"/>
              <a:ext cx="343182" cy="26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40" id="840"/>
          <p:cNvGrpSpPr/>
          <p:nvPr/>
        </p:nvGrpSpPr>
        <p:grpSpPr>
          <a:xfrm rot="0">
            <a:off x="15820072" y="8442960"/>
            <a:ext cx="1948241" cy="1180624"/>
            <a:chOff x="0" y="0"/>
            <a:chExt cx="513117" cy="310946"/>
          </a:xfrm>
        </p:grpSpPr>
        <p:sp>
          <p:nvSpPr>
            <p:cNvPr name="Freeform 841" id="841"/>
            <p:cNvSpPr/>
            <p:nvPr/>
          </p:nvSpPr>
          <p:spPr>
            <a:xfrm flipH="false" flipV="false" rot="0">
              <a:off x="0" y="0"/>
              <a:ext cx="513117" cy="310946"/>
            </a:xfrm>
            <a:custGeom>
              <a:avLst/>
              <a:gdLst/>
              <a:ahLst/>
              <a:cxnLst/>
              <a:rect r="r" b="b" t="t" l="l"/>
              <a:pathLst>
                <a:path h="310946" w="513117">
                  <a:moveTo>
                    <a:pt x="0" y="0"/>
                  </a:moveTo>
                  <a:lnTo>
                    <a:pt x="513117" y="0"/>
                  </a:lnTo>
                  <a:lnTo>
                    <a:pt x="513117" y="310946"/>
                  </a:lnTo>
                  <a:lnTo>
                    <a:pt x="0" y="31094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42" id="842"/>
            <p:cNvSpPr txBox="true"/>
            <p:nvPr/>
          </p:nvSpPr>
          <p:spPr>
            <a:xfrm>
              <a:off x="0" y="-76200"/>
              <a:ext cx="513117" cy="387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43" id="843"/>
          <p:cNvGrpSpPr/>
          <p:nvPr/>
        </p:nvGrpSpPr>
        <p:grpSpPr>
          <a:xfrm rot="0">
            <a:off x="16376381" y="8975407"/>
            <a:ext cx="1948241" cy="1180624"/>
            <a:chOff x="0" y="0"/>
            <a:chExt cx="513117" cy="310946"/>
          </a:xfrm>
        </p:grpSpPr>
        <p:sp>
          <p:nvSpPr>
            <p:cNvPr name="Freeform 844" id="844"/>
            <p:cNvSpPr/>
            <p:nvPr/>
          </p:nvSpPr>
          <p:spPr>
            <a:xfrm flipH="false" flipV="false" rot="0">
              <a:off x="0" y="0"/>
              <a:ext cx="513117" cy="310946"/>
            </a:xfrm>
            <a:custGeom>
              <a:avLst/>
              <a:gdLst/>
              <a:ahLst/>
              <a:cxnLst/>
              <a:rect r="r" b="b" t="t" l="l"/>
              <a:pathLst>
                <a:path h="310946" w="513117">
                  <a:moveTo>
                    <a:pt x="0" y="0"/>
                  </a:moveTo>
                  <a:lnTo>
                    <a:pt x="513117" y="0"/>
                  </a:lnTo>
                  <a:lnTo>
                    <a:pt x="513117" y="310946"/>
                  </a:lnTo>
                  <a:lnTo>
                    <a:pt x="0" y="310946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45" id="845"/>
            <p:cNvSpPr txBox="true"/>
            <p:nvPr/>
          </p:nvSpPr>
          <p:spPr>
            <a:xfrm>
              <a:off x="0" y="-76200"/>
              <a:ext cx="513117" cy="387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46" id="846"/>
          <p:cNvGrpSpPr/>
          <p:nvPr/>
        </p:nvGrpSpPr>
        <p:grpSpPr>
          <a:xfrm rot="0">
            <a:off x="16999268" y="8662511"/>
            <a:ext cx="1477755" cy="1645920"/>
            <a:chOff x="0" y="0"/>
            <a:chExt cx="389203" cy="433493"/>
          </a:xfrm>
        </p:grpSpPr>
        <p:sp>
          <p:nvSpPr>
            <p:cNvPr name="Freeform 847" id="847"/>
            <p:cNvSpPr/>
            <p:nvPr/>
          </p:nvSpPr>
          <p:spPr>
            <a:xfrm flipH="false" flipV="false" rot="0">
              <a:off x="0" y="0"/>
              <a:ext cx="389203" cy="433493"/>
            </a:xfrm>
            <a:custGeom>
              <a:avLst/>
              <a:gdLst/>
              <a:ahLst/>
              <a:cxnLst/>
              <a:rect r="r" b="b" t="t" l="l"/>
              <a:pathLst>
                <a:path h="433493" w="389203">
                  <a:moveTo>
                    <a:pt x="0" y="0"/>
                  </a:moveTo>
                  <a:lnTo>
                    <a:pt x="389203" y="0"/>
                  </a:lnTo>
                  <a:lnTo>
                    <a:pt x="389203" y="433493"/>
                  </a:lnTo>
                  <a:lnTo>
                    <a:pt x="0" y="433493"/>
                  </a:lnTo>
                  <a:close/>
                </a:path>
              </a:pathLst>
            </a:custGeom>
            <a:solidFill>
              <a:srgbClr val="640A12"/>
            </a:solidFill>
          </p:spPr>
        </p:sp>
        <p:sp>
          <p:nvSpPr>
            <p:cNvPr name="TextBox 848" id="848"/>
            <p:cNvSpPr txBox="true"/>
            <p:nvPr/>
          </p:nvSpPr>
          <p:spPr>
            <a:xfrm>
              <a:off x="0" y="-76200"/>
              <a:ext cx="389203" cy="50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49" id="849"/>
          <p:cNvSpPr txBox="true"/>
          <p:nvPr/>
        </p:nvSpPr>
        <p:spPr>
          <a:xfrm rot="0">
            <a:off x="6906936" y="2431828"/>
            <a:ext cx="4474129" cy="180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b="true" sz="7324" spc="21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Featured </a:t>
            </a:r>
          </a:p>
          <a:p>
            <a:pPr algn="ctr">
              <a:lnSpc>
                <a:spcPts val="6885"/>
              </a:lnSpc>
            </a:pPr>
            <a:r>
              <a:rPr lang="en-US" b="true" sz="7324" spc="21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Member</a:t>
            </a:r>
          </a:p>
        </p:txBody>
      </p:sp>
      <p:grpSp>
        <p:nvGrpSpPr>
          <p:cNvPr name="Group 850" id="850"/>
          <p:cNvGrpSpPr/>
          <p:nvPr/>
        </p:nvGrpSpPr>
        <p:grpSpPr>
          <a:xfrm rot="0">
            <a:off x="6186380" y="1028700"/>
            <a:ext cx="5915240" cy="1593586"/>
            <a:chOff x="0" y="0"/>
            <a:chExt cx="7886986" cy="2124782"/>
          </a:xfrm>
        </p:grpSpPr>
        <p:sp>
          <p:nvSpPr>
            <p:cNvPr name="Freeform 851" id="851"/>
            <p:cNvSpPr/>
            <p:nvPr/>
          </p:nvSpPr>
          <p:spPr>
            <a:xfrm flipH="false" flipV="false" rot="0">
              <a:off x="0" y="0"/>
              <a:ext cx="7886986" cy="2124782"/>
            </a:xfrm>
            <a:custGeom>
              <a:avLst/>
              <a:gdLst/>
              <a:ahLst/>
              <a:cxnLst/>
              <a:rect r="r" b="b" t="t" l="l"/>
              <a:pathLst>
                <a:path h="2124782" w="7886986">
                  <a:moveTo>
                    <a:pt x="0" y="0"/>
                  </a:moveTo>
                  <a:lnTo>
                    <a:pt x="7886986" y="0"/>
                  </a:lnTo>
                  <a:lnTo>
                    <a:pt x="7886986" y="2124782"/>
                  </a:lnTo>
                  <a:lnTo>
                    <a:pt x="0" y="212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64" t="0" r="0" b="0"/>
              </a:stretch>
            </a:blipFill>
          </p:spPr>
        </p:sp>
        <p:sp>
          <p:nvSpPr>
            <p:cNvPr name="TextBox 852" id="852"/>
            <p:cNvSpPr txBox="true"/>
            <p:nvPr/>
          </p:nvSpPr>
          <p:spPr>
            <a:xfrm rot="0">
              <a:off x="1728250" y="337498"/>
              <a:ext cx="6021020" cy="132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22"/>
                </a:lnSpc>
              </a:pPr>
              <a:r>
                <a:rPr lang="en-US" sz="5944" spc="-35">
                  <a:solidFill>
                    <a:srgbClr val="E5B02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EdTech Society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t="0" r="-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7295" y="1410652"/>
            <a:ext cx="10546080" cy="2634615"/>
            <a:chOff x="0" y="0"/>
            <a:chExt cx="14061440" cy="3512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049" y="49459"/>
              <a:ext cx="13961410" cy="3419003"/>
            </a:xfrm>
            <a:custGeom>
              <a:avLst/>
              <a:gdLst/>
              <a:ahLst/>
              <a:cxnLst/>
              <a:rect r="r" b="b" t="t" l="l"/>
              <a:pathLst>
                <a:path h="3419003" w="13961410">
                  <a:moveTo>
                    <a:pt x="455141" y="1741241"/>
                  </a:moveTo>
                  <a:cubicBezTo>
                    <a:pt x="2426181" y="1431361"/>
                    <a:pt x="3484091" y="1292931"/>
                    <a:pt x="4112741" y="1218001"/>
                  </a:cubicBezTo>
                  <a:cubicBezTo>
                    <a:pt x="4533111" y="1167201"/>
                    <a:pt x="4874741" y="1131641"/>
                    <a:pt x="5163031" y="1106241"/>
                  </a:cubicBezTo>
                  <a:cubicBezTo>
                    <a:pt x="5364961" y="1088461"/>
                    <a:pt x="5560541" y="1068141"/>
                    <a:pt x="5676111" y="1069411"/>
                  </a:cubicBezTo>
                  <a:cubicBezTo>
                    <a:pt x="5735801" y="1069411"/>
                    <a:pt x="5767551" y="1071951"/>
                    <a:pt x="5810731" y="1080841"/>
                  </a:cubicBezTo>
                  <a:cubicBezTo>
                    <a:pt x="5855181" y="1091001"/>
                    <a:pt x="5898361" y="1106241"/>
                    <a:pt x="5939001" y="1125291"/>
                  </a:cubicBezTo>
                  <a:cubicBezTo>
                    <a:pt x="5979641" y="1145611"/>
                    <a:pt x="6017741" y="1171011"/>
                    <a:pt x="6052031" y="1198951"/>
                  </a:cubicBezTo>
                  <a:cubicBezTo>
                    <a:pt x="6086321" y="1228161"/>
                    <a:pt x="6118071" y="1261181"/>
                    <a:pt x="6144741" y="1298011"/>
                  </a:cubicBezTo>
                  <a:cubicBezTo>
                    <a:pt x="6171411" y="1333571"/>
                    <a:pt x="6194271" y="1374211"/>
                    <a:pt x="6210781" y="1416121"/>
                  </a:cubicBezTo>
                  <a:cubicBezTo>
                    <a:pt x="6228561" y="1456761"/>
                    <a:pt x="6241261" y="1501211"/>
                    <a:pt x="6247611" y="1545661"/>
                  </a:cubicBezTo>
                  <a:cubicBezTo>
                    <a:pt x="6253961" y="1590111"/>
                    <a:pt x="6255231" y="1635831"/>
                    <a:pt x="6251421" y="1681551"/>
                  </a:cubicBezTo>
                  <a:cubicBezTo>
                    <a:pt x="6247611" y="1726001"/>
                    <a:pt x="6237451" y="1770451"/>
                    <a:pt x="6222211" y="1813631"/>
                  </a:cubicBezTo>
                  <a:cubicBezTo>
                    <a:pt x="6208241" y="1855541"/>
                    <a:pt x="6187921" y="1897451"/>
                    <a:pt x="6163791" y="1934281"/>
                  </a:cubicBezTo>
                  <a:cubicBezTo>
                    <a:pt x="6138391" y="1972381"/>
                    <a:pt x="6109181" y="2007941"/>
                    <a:pt x="6076161" y="2038421"/>
                  </a:cubicBezTo>
                  <a:cubicBezTo>
                    <a:pt x="6044411" y="2068901"/>
                    <a:pt x="6006311" y="2096841"/>
                    <a:pt x="5968211" y="2118431"/>
                  </a:cubicBezTo>
                  <a:cubicBezTo>
                    <a:pt x="5928841" y="2140021"/>
                    <a:pt x="5885661" y="2157801"/>
                    <a:pt x="5842481" y="2169231"/>
                  </a:cubicBezTo>
                  <a:cubicBezTo>
                    <a:pt x="5799301" y="2181931"/>
                    <a:pt x="5770091" y="2175581"/>
                    <a:pt x="5709131" y="2189551"/>
                  </a:cubicBezTo>
                  <a:cubicBezTo>
                    <a:pt x="5570701" y="2223841"/>
                    <a:pt x="5309081" y="2335601"/>
                    <a:pt x="5044921" y="2415611"/>
                  </a:cubicBezTo>
                  <a:cubicBezTo>
                    <a:pt x="4660111" y="2532451"/>
                    <a:pt x="4120361" y="2679771"/>
                    <a:pt x="3621251" y="2801691"/>
                  </a:cubicBezTo>
                  <a:cubicBezTo>
                    <a:pt x="3071341" y="2937581"/>
                    <a:pt x="2244571" y="3076011"/>
                    <a:pt x="1878811" y="3187771"/>
                  </a:cubicBezTo>
                  <a:cubicBezTo>
                    <a:pt x="1704821" y="3239841"/>
                    <a:pt x="1600681" y="3310961"/>
                    <a:pt x="1504161" y="3335091"/>
                  </a:cubicBezTo>
                  <a:cubicBezTo>
                    <a:pt x="1447011" y="3347791"/>
                    <a:pt x="1408911" y="3349061"/>
                    <a:pt x="1361921" y="3349061"/>
                  </a:cubicBezTo>
                  <a:cubicBezTo>
                    <a:pt x="1314931" y="3347791"/>
                    <a:pt x="1266671" y="3340171"/>
                    <a:pt x="1220951" y="3328741"/>
                  </a:cubicBezTo>
                  <a:cubicBezTo>
                    <a:pt x="1175231" y="3316041"/>
                    <a:pt x="1129511" y="3296991"/>
                    <a:pt x="1088871" y="3274131"/>
                  </a:cubicBezTo>
                  <a:cubicBezTo>
                    <a:pt x="1046961" y="3251271"/>
                    <a:pt x="1007591" y="3223331"/>
                    <a:pt x="972031" y="3190311"/>
                  </a:cubicBezTo>
                  <a:cubicBezTo>
                    <a:pt x="937741" y="3158561"/>
                    <a:pt x="905991" y="3121731"/>
                    <a:pt x="880591" y="3082361"/>
                  </a:cubicBezTo>
                  <a:cubicBezTo>
                    <a:pt x="853921" y="3042991"/>
                    <a:pt x="832331" y="2998541"/>
                    <a:pt x="817091" y="2954091"/>
                  </a:cubicBezTo>
                  <a:cubicBezTo>
                    <a:pt x="800581" y="2909641"/>
                    <a:pt x="790421" y="2861381"/>
                    <a:pt x="785341" y="2814391"/>
                  </a:cubicBezTo>
                  <a:cubicBezTo>
                    <a:pt x="781531" y="2767401"/>
                    <a:pt x="782801" y="2719141"/>
                    <a:pt x="789151" y="2672151"/>
                  </a:cubicBezTo>
                  <a:cubicBezTo>
                    <a:pt x="795501" y="2625161"/>
                    <a:pt x="808201" y="2578171"/>
                    <a:pt x="825981" y="2533721"/>
                  </a:cubicBezTo>
                  <a:cubicBezTo>
                    <a:pt x="843761" y="2490541"/>
                    <a:pt x="867891" y="2447361"/>
                    <a:pt x="895831" y="2409261"/>
                  </a:cubicBezTo>
                  <a:cubicBezTo>
                    <a:pt x="922501" y="2371161"/>
                    <a:pt x="956791" y="2335601"/>
                    <a:pt x="992351" y="2305121"/>
                  </a:cubicBezTo>
                  <a:cubicBezTo>
                    <a:pt x="1027911" y="2274641"/>
                    <a:pt x="1069821" y="2246701"/>
                    <a:pt x="1111731" y="2226381"/>
                  </a:cubicBezTo>
                  <a:cubicBezTo>
                    <a:pt x="1153641" y="2204791"/>
                    <a:pt x="1172691" y="2189551"/>
                    <a:pt x="1246351" y="2178121"/>
                  </a:cubicBezTo>
                  <a:cubicBezTo>
                    <a:pt x="1538451" y="2136211"/>
                    <a:pt x="2883381" y="2283531"/>
                    <a:pt x="3489171" y="2292421"/>
                  </a:cubicBezTo>
                  <a:cubicBezTo>
                    <a:pt x="3900651" y="2297501"/>
                    <a:pt x="4246091" y="2280991"/>
                    <a:pt x="4526761" y="2270831"/>
                  </a:cubicBezTo>
                  <a:cubicBezTo>
                    <a:pt x="4721071" y="2263211"/>
                    <a:pt x="4903951" y="2242891"/>
                    <a:pt x="5016981" y="2245431"/>
                  </a:cubicBezTo>
                  <a:cubicBezTo>
                    <a:pt x="5076671" y="2246701"/>
                    <a:pt x="5108421" y="2247971"/>
                    <a:pt x="5152871" y="2258131"/>
                  </a:cubicBezTo>
                  <a:cubicBezTo>
                    <a:pt x="5196051" y="2267021"/>
                    <a:pt x="5240501" y="2283531"/>
                    <a:pt x="5281141" y="2302581"/>
                  </a:cubicBezTo>
                  <a:cubicBezTo>
                    <a:pt x="5321781" y="2322901"/>
                    <a:pt x="5361151" y="2348301"/>
                    <a:pt x="5395441" y="2377511"/>
                  </a:cubicBezTo>
                  <a:cubicBezTo>
                    <a:pt x="5429731" y="2405451"/>
                    <a:pt x="5461481" y="2439741"/>
                    <a:pt x="5488151" y="2476571"/>
                  </a:cubicBezTo>
                  <a:cubicBezTo>
                    <a:pt x="5514821" y="2513401"/>
                    <a:pt x="5537681" y="2554041"/>
                    <a:pt x="5555461" y="2594681"/>
                  </a:cubicBezTo>
                  <a:cubicBezTo>
                    <a:pt x="5571971" y="2636591"/>
                    <a:pt x="5584671" y="2682311"/>
                    <a:pt x="5591021" y="2726761"/>
                  </a:cubicBezTo>
                  <a:cubicBezTo>
                    <a:pt x="5597371" y="2771211"/>
                    <a:pt x="5598641" y="2818201"/>
                    <a:pt x="5594831" y="2862651"/>
                  </a:cubicBezTo>
                  <a:cubicBezTo>
                    <a:pt x="5591021" y="2907101"/>
                    <a:pt x="5580861" y="2952821"/>
                    <a:pt x="5565621" y="2996001"/>
                  </a:cubicBezTo>
                  <a:cubicBezTo>
                    <a:pt x="5551651" y="3037911"/>
                    <a:pt x="5531331" y="3079821"/>
                    <a:pt x="5505931" y="3117921"/>
                  </a:cubicBezTo>
                  <a:cubicBezTo>
                    <a:pt x="5481801" y="3156021"/>
                    <a:pt x="5451321" y="3191581"/>
                    <a:pt x="5418301" y="3222061"/>
                  </a:cubicBezTo>
                  <a:cubicBezTo>
                    <a:pt x="5385281" y="3253811"/>
                    <a:pt x="5348451" y="3280481"/>
                    <a:pt x="5309081" y="3303341"/>
                  </a:cubicBezTo>
                  <a:cubicBezTo>
                    <a:pt x="5269711" y="3324931"/>
                    <a:pt x="5226531" y="3342711"/>
                    <a:pt x="5182081" y="3355411"/>
                  </a:cubicBezTo>
                  <a:cubicBezTo>
                    <a:pt x="5138901" y="3366841"/>
                    <a:pt x="5112231" y="3383351"/>
                    <a:pt x="5047461" y="3374461"/>
                  </a:cubicBezTo>
                  <a:cubicBezTo>
                    <a:pt x="4865851" y="3350331"/>
                    <a:pt x="4395951" y="3032831"/>
                    <a:pt x="4035271" y="2921071"/>
                  </a:cubicBezTo>
                  <a:cubicBezTo>
                    <a:pt x="3655541" y="2802961"/>
                    <a:pt x="3230091" y="2752161"/>
                    <a:pt x="2822421" y="2697551"/>
                  </a:cubicBezTo>
                  <a:cubicBezTo>
                    <a:pt x="2414751" y="2641671"/>
                    <a:pt x="1955011" y="2611191"/>
                    <a:pt x="1587981" y="2588331"/>
                  </a:cubicBezTo>
                  <a:cubicBezTo>
                    <a:pt x="1293341" y="2569281"/>
                    <a:pt x="1010131" y="2576901"/>
                    <a:pt x="789151" y="2559121"/>
                  </a:cubicBezTo>
                  <a:cubicBezTo>
                    <a:pt x="632941" y="2547691"/>
                    <a:pt x="481811" y="2537531"/>
                    <a:pt x="387831" y="2512131"/>
                  </a:cubicBezTo>
                  <a:cubicBezTo>
                    <a:pt x="334491" y="2498161"/>
                    <a:pt x="305281" y="2481651"/>
                    <a:pt x="267181" y="2458791"/>
                  </a:cubicBezTo>
                  <a:cubicBezTo>
                    <a:pt x="230351" y="2437201"/>
                    <a:pt x="194791" y="2409261"/>
                    <a:pt x="163041" y="2378781"/>
                  </a:cubicBezTo>
                  <a:cubicBezTo>
                    <a:pt x="132561" y="2348301"/>
                    <a:pt x="104621" y="2312741"/>
                    <a:pt x="81761" y="2275911"/>
                  </a:cubicBezTo>
                  <a:cubicBezTo>
                    <a:pt x="58901" y="2239081"/>
                    <a:pt x="39851" y="2198441"/>
                    <a:pt x="25881" y="2156531"/>
                  </a:cubicBezTo>
                  <a:cubicBezTo>
                    <a:pt x="13181" y="2114621"/>
                    <a:pt x="4291" y="2071441"/>
                    <a:pt x="1751" y="2026991"/>
                  </a:cubicBezTo>
                  <a:cubicBezTo>
                    <a:pt x="-2059" y="1983811"/>
                    <a:pt x="481" y="1939361"/>
                    <a:pt x="8101" y="1896181"/>
                  </a:cubicBezTo>
                  <a:cubicBezTo>
                    <a:pt x="15721" y="1853001"/>
                    <a:pt x="28421" y="1809821"/>
                    <a:pt x="46201" y="1770451"/>
                  </a:cubicBezTo>
                  <a:cubicBezTo>
                    <a:pt x="63981" y="1729811"/>
                    <a:pt x="86841" y="1691711"/>
                    <a:pt x="113511" y="1656151"/>
                  </a:cubicBezTo>
                  <a:cubicBezTo>
                    <a:pt x="138911" y="1621861"/>
                    <a:pt x="170661" y="1590111"/>
                    <a:pt x="204951" y="1562171"/>
                  </a:cubicBezTo>
                  <a:cubicBezTo>
                    <a:pt x="239241" y="1535501"/>
                    <a:pt x="277341" y="1511371"/>
                    <a:pt x="316711" y="1493591"/>
                  </a:cubicBezTo>
                  <a:cubicBezTo>
                    <a:pt x="357351" y="1475811"/>
                    <a:pt x="399261" y="1461841"/>
                    <a:pt x="442441" y="1452951"/>
                  </a:cubicBezTo>
                  <a:cubicBezTo>
                    <a:pt x="485621" y="1445331"/>
                    <a:pt x="504671" y="1452951"/>
                    <a:pt x="573251" y="1444061"/>
                  </a:cubicBezTo>
                  <a:cubicBezTo>
                    <a:pt x="847571" y="1409771"/>
                    <a:pt x="1932151" y="1177361"/>
                    <a:pt x="2588741" y="1066871"/>
                  </a:cubicBezTo>
                  <a:cubicBezTo>
                    <a:pt x="3216121" y="961461"/>
                    <a:pt x="3583151" y="894151"/>
                    <a:pt x="4428971" y="793821"/>
                  </a:cubicBezTo>
                  <a:cubicBezTo>
                    <a:pt x="6294601" y="572841"/>
                    <a:pt x="12720801" y="6421"/>
                    <a:pt x="13424381" y="1341"/>
                  </a:cubicBezTo>
                  <a:cubicBezTo>
                    <a:pt x="13518362" y="1341"/>
                    <a:pt x="13532331" y="1341"/>
                    <a:pt x="13583131" y="14041"/>
                  </a:cubicBezTo>
                  <a:cubicBezTo>
                    <a:pt x="13635201" y="25471"/>
                    <a:pt x="13686001" y="47061"/>
                    <a:pt x="13730451" y="75001"/>
                  </a:cubicBezTo>
                  <a:cubicBezTo>
                    <a:pt x="13774901" y="102941"/>
                    <a:pt x="13816812" y="139771"/>
                    <a:pt x="13849831" y="180411"/>
                  </a:cubicBezTo>
                  <a:cubicBezTo>
                    <a:pt x="13882851" y="221051"/>
                    <a:pt x="13910790" y="269311"/>
                    <a:pt x="13929840" y="318841"/>
                  </a:cubicBezTo>
                  <a:cubicBezTo>
                    <a:pt x="13947621" y="368371"/>
                    <a:pt x="13959051" y="422981"/>
                    <a:pt x="13960321" y="475051"/>
                  </a:cubicBezTo>
                  <a:cubicBezTo>
                    <a:pt x="13962862" y="527121"/>
                    <a:pt x="13955240" y="583001"/>
                    <a:pt x="13940001" y="632531"/>
                  </a:cubicBezTo>
                  <a:cubicBezTo>
                    <a:pt x="13926031" y="683331"/>
                    <a:pt x="13900631" y="734131"/>
                    <a:pt x="13871421" y="776041"/>
                  </a:cubicBezTo>
                  <a:cubicBezTo>
                    <a:pt x="13840940" y="819221"/>
                    <a:pt x="13801571" y="858591"/>
                    <a:pt x="13759662" y="890341"/>
                  </a:cubicBezTo>
                  <a:cubicBezTo>
                    <a:pt x="13716481" y="920821"/>
                    <a:pt x="13666951" y="946221"/>
                    <a:pt x="13617421" y="961461"/>
                  </a:cubicBezTo>
                  <a:cubicBezTo>
                    <a:pt x="13566621" y="977971"/>
                    <a:pt x="13512012" y="985591"/>
                    <a:pt x="13458671" y="984321"/>
                  </a:cubicBezTo>
                  <a:cubicBezTo>
                    <a:pt x="13406601" y="983051"/>
                    <a:pt x="13351990" y="972891"/>
                    <a:pt x="13302462" y="956381"/>
                  </a:cubicBezTo>
                  <a:cubicBezTo>
                    <a:pt x="13252931" y="938601"/>
                    <a:pt x="13204671" y="910661"/>
                    <a:pt x="13162762" y="878911"/>
                  </a:cubicBezTo>
                  <a:cubicBezTo>
                    <a:pt x="13122121" y="845891"/>
                    <a:pt x="13084021" y="805251"/>
                    <a:pt x="13056081" y="760801"/>
                  </a:cubicBezTo>
                  <a:cubicBezTo>
                    <a:pt x="13026871" y="716351"/>
                    <a:pt x="13005281" y="665551"/>
                    <a:pt x="12991312" y="614751"/>
                  </a:cubicBezTo>
                  <a:cubicBezTo>
                    <a:pt x="12978612" y="563951"/>
                    <a:pt x="12973531" y="508071"/>
                    <a:pt x="12977340" y="456001"/>
                  </a:cubicBezTo>
                  <a:cubicBezTo>
                    <a:pt x="12981151" y="403931"/>
                    <a:pt x="12995121" y="349321"/>
                    <a:pt x="13015440" y="301061"/>
                  </a:cubicBezTo>
                  <a:cubicBezTo>
                    <a:pt x="13035762" y="252801"/>
                    <a:pt x="13064971" y="205811"/>
                    <a:pt x="13099262" y="166441"/>
                  </a:cubicBezTo>
                  <a:cubicBezTo>
                    <a:pt x="13134821" y="127071"/>
                    <a:pt x="13178001" y="91511"/>
                    <a:pt x="13222451" y="66111"/>
                  </a:cubicBezTo>
                  <a:cubicBezTo>
                    <a:pt x="13268171" y="39441"/>
                    <a:pt x="13320240" y="19121"/>
                    <a:pt x="13372312" y="8961"/>
                  </a:cubicBezTo>
                  <a:cubicBezTo>
                    <a:pt x="13423112" y="-1199"/>
                    <a:pt x="13478990" y="-2469"/>
                    <a:pt x="13531062" y="3881"/>
                  </a:cubicBezTo>
                  <a:cubicBezTo>
                    <a:pt x="13583131" y="10231"/>
                    <a:pt x="13636471" y="26741"/>
                    <a:pt x="13683462" y="49601"/>
                  </a:cubicBezTo>
                  <a:cubicBezTo>
                    <a:pt x="13731721" y="72461"/>
                    <a:pt x="13776171" y="104211"/>
                    <a:pt x="13814271" y="141041"/>
                  </a:cubicBezTo>
                  <a:cubicBezTo>
                    <a:pt x="13851101" y="177871"/>
                    <a:pt x="13884121" y="223591"/>
                    <a:pt x="13908251" y="270581"/>
                  </a:cubicBezTo>
                  <a:cubicBezTo>
                    <a:pt x="13931112" y="316301"/>
                    <a:pt x="13948890" y="369641"/>
                    <a:pt x="13956512" y="421711"/>
                  </a:cubicBezTo>
                  <a:cubicBezTo>
                    <a:pt x="13964131" y="473781"/>
                    <a:pt x="13962862" y="529661"/>
                    <a:pt x="13952701" y="581731"/>
                  </a:cubicBezTo>
                  <a:cubicBezTo>
                    <a:pt x="13943812" y="632531"/>
                    <a:pt x="13924762" y="685871"/>
                    <a:pt x="13899362" y="731591"/>
                  </a:cubicBezTo>
                  <a:cubicBezTo>
                    <a:pt x="13873962" y="777311"/>
                    <a:pt x="13839671" y="820491"/>
                    <a:pt x="13800301" y="856051"/>
                  </a:cubicBezTo>
                  <a:cubicBezTo>
                    <a:pt x="13762201" y="891611"/>
                    <a:pt x="13715212" y="922091"/>
                    <a:pt x="13666951" y="942411"/>
                  </a:cubicBezTo>
                  <a:cubicBezTo>
                    <a:pt x="13618690" y="964001"/>
                    <a:pt x="13604721" y="966541"/>
                    <a:pt x="13512012" y="983051"/>
                  </a:cubicBezTo>
                  <a:cubicBezTo>
                    <a:pt x="12822401" y="1102431"/>
                    <a:pt x="6425411" y="1563441"/>
                    <a:pt x="4583911" y="1795851"/>
                  </a:cubicBezTo>
                  <a:cubicBezTo>
                    <a:pt x="3754601" y="1899991"/>
                    <a:pt x="3419321" y="1971111"/>
                    <a:pt x="2785591" y="2085411"/>
                  </a:cubicBezTo>
                  <a:cubicBezTo>
                    <a:pt x="2073121" y="2213681"/>
                    <a:pt x="809471" y="2531181"/>
                    <a:pt x="517371" y="2534991"/>
                  </a:cubicBezTo>
                  <a:cubicBezTo>
                    <a:pt x="448791" y="2534991"/>
                    <a:pt x="429741" y="2524831"/>
                    <a:pt x="387831" y="2512131"/>
                  </a:cubicBezTo>
                  <a:cubicBezTo>
                    <a:pt x="347191" y="2499431"/>
                    <a:pt x="305281" y="2481651"/>
                    <a:pt x="267181" y="2458791"/>
                  </a:cubicBezTo>
                  <a:cubicBezTo>
                    <a:pt x="230351" y="2437201"/>
                    <a:pt x="194791" y="2409261"/>
                    <a:pt x="163041" y="2378781"/>
                  </a:cubicBezTo>
                  <a:cubicBezTo>
                    <a:pt x="132561" y="2348301"/>
                    <a:pt x="104621" y="2312741"/>
                    <a:pt x="81761" y="2275911"/>
                  </a:cubicBezTo>
                  <a:cubicBezTo>
                    <a:pt x="58901" y="2239081"/>
                    <a:pt x="39851" y="2198441"/>
                    <a:pt x="25881" y="2156531"/>
                  </a:cubicBezTo>
                  <a:cubicBezTo>
                    <a:pt x="13181" y="2115891"/>
                    <a:pt x="4291" y="2071441"/>
                    <a:pt x="1751" y="2026991"/>
                  </a:cubicBezTo>
                  <a:cubicBezTo>
                    <a:pt x="-2059" y="1983811"/>
                    <a:pt x="481" y="1939361"/>
                    <a:pt x="8101" y="1896181"/>
                  </a:cubicBezTo>
                  <a:cubicBezTo>
                    <a:pt x="15721" y="1853001"/>
                    <a:pt x="28421" y="1809821"/>
                    <a:pt x="46201" y="1770451"/>
                  </a:cubicBezTo>
                  <a:cubicBezTo>
                    <a:pt x="63981" y="1729811"/>
                    <a:pt x="86841" y="1691711"/>
                    <a:pt x="113511" y="1656151"/>
                  </a:cubicBezTo>
                  <a:cubicBezTo>
                    <a:pt x="138911" y="1621861"/>
                    <a:pt x="170661" y="1590111"/>
                    <a:pt x="204951" y="1562171"/>
                  </a:cubicBezTo>
                  <a:cubicBezTo>
                    <a:pt x="239241" y="1535501"/>
                    <a:pt x="277341" y="1511371"/>
                    <a:pt x="316711" y="1493591"/>
                  </a:cubicBezTo>
                  <a:cubicBezTo>
                    <a:pt x="356081" y="1475811"/>
                    <a:pt x="399261" y="1461841"/>
                    <a:pt x="442441" y="1452951"/>
                  </a:cubicBezTo>
                  <a:cubicBezTo>
                    <a:pt x="485621" y="1445331"/>
                    <a:pt x="522451" y="1441521"/>
                    <a:pt x="573251" y="1444061"/>
                  </a:cubicBezTo>
                  <a:cubicBezTo>
                    <a:pt x="648181" y="1447871"/>
                    <a:pt x="710411" y="1475811"/>
                    <a:pt x="845031" y="1491051"/>
                  </a:cubicBezTo>
                  <a:cubicBezTo>
                    <a:pt x="1220951" y="1536771"/>
                    <a:pt x="2362681" y="1559631"/>
                    <a:pt x="3004031" y="1632021"/>
                  </a:cubicBezTo>
                  <a:cubicBezTo>
                    <a:pt x="3524731" y="1690441"/>
                    <a:pt x="4051781" y="1718381"/>
                    <a:pt x="4412461" y="1856811"/>
                  </a:cubicBezTo>
                  <a:cubicBezTo>
                    <a:pt x="4669001" y="1954601"/>
                    <a:pt x="4883631" y="2199711"/>
                    <a:pt x="5016981" y="2245431"/>
                  </a:cubicBezTo>
                  <a:cubicBezTo>
                    <a:pt x="5075401" y="2265751"/>
                    <a:pt x="5108421" y="2247971"/>
                    <a:pt x="5152871" y="2258131"/>
                  </a:cubicBezTo>
                  <a:cubicBezTo>
                    <a:pt x="5196051" y="2267021"/>
                    <a:pt x="5240501" y="2282261"/>
                    <a:pt x="5281141" y="2302581"/>
                  </a:cubicBezTo>
                  <a:cubicBezTo>
                    <a:pt x="5321781" y="2322901"/>
                    <a:pt x="5361151" y="2348301"/>
                    <a:pt x="5395441" y="2377511"/>
                  </a:cubicBezTo>
                  <a:cubicBezTo>
                    <a:pt x="5429731" y="2405451"/>
                    <a:pt x="5461481" y="2439741"/>
                    <a:pt x="5488151" y="2476571"/>
                  </a:cubicBezTo>
                  <a:cubicBezTo>
                    <a:pt x="5514821" y="2513401"/>
                    <a:pt x="5537681" y="2554041"/>
                    <a:pt x="5555461" y="2594681"/>
                  </a:cubicBezTo>
                  <a:cubicBezTo>
                    <a:pt x="5571971" y="2636591"/>
                    <a:pt x="5584671" y="2682311"/>
                    <a:pt x="5591021" y="2726761"/>
                  </a:cubicBezTo>
                  <a:cubicBezTo>
                    <a:pt x="5597371" y="2771211"/>
                    <a:pt x="5598641" y="2818201"/>
                    <a:pt x="5594831" y="2862651"/>
                  </a:cubicBezTo>
                  <a:cubicBezTo>
                    <a:pt x="5591021" y="2907101"/>
                    <a:pt x="5580861" y="2952821"/>
                    <a:pt x="5565621" y="2996001"/>
                  </a:cubicBezTo>
                  <a:cubicBezTo>
                    <a:pt x="5551651" y="3037911"/>
                    <a:pt x="5531331" y="3079821"/>
                    <a:pt x="5505931" y="3117921"/>
                  </a:cubicBezTo>
                  <a:cubicBezTo>
                    <a:pt x="5481801" y="3156021"/>
                    <a:pt x="5451321" y="3191581"/>
                    <a:pt x="5418301" y="3222061"/>
                  </a:cubicBezTo>
                  <a:cubicBezTo>
                    <a:pt x="5385281" y="3253811"/>
                    <a:pt x="5348451" y="3280481"/>
                    <a:pt x="5309081" y="3303341"/>
                  </a:cubicBezTo>
                  <a:cubicBezTo>
                    <a:pt x="5269711" y="3324931"/>
                    <a:pt x="5226531" y="3342711"/>
                    <a:pt x="5183351" y="3355411"/>
                  </a:cubicBezTo>
                  <a:cubicBezTo>
                    <a:pt x="5138901" y="3366841"/>
                    <a:pt x="5107151" y="3370651"/>
                    <a:pt x="5047461" y="3374461"/>
                  </a:cubicBezTo>
                  <a:cubicBezTo>
                    <a:pt x="4935701" y="3383351"/>
                    <a:pt x="4754091" y="3371921"/>
                    <a:pt x="4557241" y="3374461"/>
                  </a:cubicBezTo>
                  <a:cubicBezTo>
                    <a:pt x="4265141" y="3379541"/>
                    <a:pt x="3839691" y="3406211"/>
                    <a:pt x="3461231" y="3411291"/>
                  </a:cubicBezTo>
                  <a:cubicBezTo>
                    <a:pt x="3056101" y="3417641"/>
                    <a:pt x="2555721" y="3426531"/>
                    <a:pt x="2197581" y="3407481"/>
                  </a:cubicBezTo>
                  <a:cubicBezTo>
                    <a:pt x="1932151" y="3393511"/>
                    <a:pt x="1647671" y="3335091"/>
                    <a:pt x="1504161" y="3335091"/>
                  </a:cubicBezTo>
                  <a:cubicBezTo>
                    <a:pt x="1439391" y="3333821"/>
                    <a:pt x="1408911" y="3349061"/>
                    <a:pt x="1361921" y="3349061"/>
                  </a:cubicBezTo>
                  <a:cubicBezTo>
                    <a:pt x="1314931" y="3347791"/>
                    <a:pt x="1266671" y="3340171"/>
                    <a:pt x="1220951" y="3328741"/>
                  </a:cubicBezTo>
                  <a:cubicBezTo>
                    <a:pt x="1175231" y="3316041"/>
                    <a:pt x="1129511" y="3296991"/>
                    <a:pt x="1088871" y="3274131"/>
                  </a:cubicBezTo>
                  <a:cubicBezTo>
                    <a:pt x="1046961" y="3251271"/>
                    <a:pt x="1007591" y="3223331"/>
                    <a:pt x="973301" y="3191581"/>
                  </a:cubicBezTo>
                  <a:cubicBezTo>
                    <a:pt x="937741" y="3158561"/>
                    <a:pt x="905991" y="3121731"/>
                    <a:pt x="880591" y="3082361"/>
                  </a:cubicBezTo>
                  <a:cubicBezTo>
                    <a:pt x="853921" y="3042991"/>
                    <a:pt x="832331" y="2998541"/>
                    <a:pt x="817091" y="2954091"/>
                  </a:cubicBezTo>
                  <a:cubicBezTo>
                    <a:pt x="800581" y="2909641"/>
                    <a:pt x="790421" y="2861381"/>
                    <a:pt x="785341" y="2814391"/>
                  </a:cubicBezTo>
                  <a:cubicBezTo>
                    <a:pt x="781531" y="2767401"/>
                    <a:pt x="782801" y="2719141"/>
                    <a:pt x="789151" y="2672151"/>
                  </a:cubicBezTo>
                  <a:cubicBezTo>
                    <a:pt x="795501" y="2625161"/>
                    <a:pt x="808201" y="2578171"/>
                    <a:pt x="825981" y="2533721"/>
                  </a:cubicBezTo>
                  <a:cubicBezTo>
                    <a:pt x="843761" y="2490541"/>
                    <a:pt x="867891" y="2447361"/>
                    <a:pt x="895831" y="2409261"/>
                  </a:cubicBezTo>
                  <a:cubicBezTo>
                    <a:pt x="922501" y="2371161"/>
                    <a:pt x="956791" y="2335601"/>
                    <a:pt x="992351" y="2305121"/>
                  </a:cubicBezTo>
                  <a:cubicBezTo>
                    <a:pt x="1027911" y="2274641"/>
                    <a:pt x="1069821" y="2246701"/>
                    <a:pt x="1111731" y="2226381"/>
                  </a:cubicBezTo>
                  <a:cubicBezTo>
                    <a:pt x="1153641" y="2204791"/>
                    <a:pt x="1241271" y="2169231"/>
                    <a:pt x="1246351" y="2178121"/>
                  </a:cubicBezTo>
                  <a:cubicBezTo>
                    <a:pt x="1253971" y="2192091"/>
                    <a:pt x="984731" y="2383861"/>
                    <a:pt x="993621" y="2395291"/>
                  </a:cubicBezTo>
                  <a:cubicBezTo>
                    <a:pt x="1005051" y="2413071"/>
                    <a:pt x="1415261" y="2132401"/>
                    <a:pt x="1640051" y="2052391"/>
                  </a:cubicBezTo>
                  <a:cubicBezTo>
                    <a:pt x="1858491" y="1973651"/>
                    <a:pt x="2046451" y="1976191"/>
                    <a:pt x="2322041" y="1915231"/>
                  </a:cubicBezTo>
                  <a:cubicBezTo>
                    <a:pt x="2751301" y="1818711"/>
                    <a:pt x="3407891" y="1653611"/>
                    <a:pt x="3959071" y="1515181"/>
                  </a:cubicBezTo>
                  <a:cubicBezTo>
                    <a:pt x="4525491" y="1371671"/>
                    <a:pt x="5425921" y="1089731"/>
                    <a:pt x="5676111" y="1069411"/>
                  </a:cubicBezTo>
                  <a:cubicBezTo>
                    <a:pt x="5745961" y="1063061"/>
                    <a:pt x="5767551" y="1071951"/>
                    <a:pt x="5810731" y="1080841"/>
                  </a:cubicBezTo>
                  <a:cubicBezTo>
                    <a:pt x="5855181" y="1091001"/>
                    <a:pt x="5898361" y="1106241"/>
                    <a:pt x="5939001" y="1125291"/>
                  </a:cubicBezTo>
                  <a:cubicBezTo>
                    <a:pt x="5979641" y="1145611"/>
                    <a:pt x="6017741" y="1171011"/>
                    <a:pt x="6052031" y="1198951"/>
                  </a:cubicBezTo>
                  <a:cubicBezTo>
                    <a:pt x="6086321" y="1228161"/>
                    <a:pt x="6118071" y="1261181"/>
                    <a:pt x="6144741" y="1298011"/>
                  </a:cubicBezTo>
                  <a:cubicBezTo>
                    <a:pt x="6171411" y="1333571"/>
                    <a:pt x="6194271" y="1374211"/>
                    <a:pt x="6210781" y="1416121"/>
                  </a:cubicBezTo>
                  <a:cubicBezTo>
                    <a:pt x="6228561" y="1456761"/>
                    <a:pt x="6239991" y="1501211"/>
                    <a:pt x="6247611" y="1545661"/>
                  </a:cubicBezTo>
                  <a:cubicBezTo>
                    <a:pt x="6253961" y="1590111"/>
                    <a:pt x="6255231" y="1635831"/>
                    <a:pt x="6251421" y="1680281"/>
                  </a:cubicBezTo>
                  <a:cubicBezTo>
                    <a:pt x="6247611" y="1726001"/>
                    <a:pt x="6237451" y="1770451"/>
                    <a:pt x="6222211" y="1813631"/>
                  </a:cubicBezTo>
                  <a:cubicBezTo>
                    <a:pt x="6208241" y="1855541"/>
                    <a:pt x="6187921" y="1897451"/>
                    <a:pt x="6163791" y="1934281"/>
                  </a:cubicBezTo>
                  <a:cubicBezTo>
                    <a:pt x="6139661" y="1972381"/>
                    <a:pt x="6109181" y="2007941"/>
                    <a:pt x="6076161" y="2038421"/>
                  </a:cubicBezTo>
                  <a:cubicBezTo>
                    <a:pt x="6044411" y="2068901"/>
                    <a:pt x="6006311" y="2096841"/>
                    <a:pt x="5968211" y="2118431"/>
                  </a:cubicBezTo>
                  <a:cubicBezTo>
                    <a:pt x="5928841" y="2140021"/>
                    <a:pt x="5885661" y="2157801"/>
                    <a:pt x="5842481" y="2169231"/>
                  </a:cubicBezTo>
                  <a:cubicBezTo>
                    <a:pt x="5799301" y="2181931"/>
                    <a:pt x="5767551" y="2185741"/>
                    <a:pt x="5709131" y="2189551"/>
                  </a:cubicBezTo>
                  <a:cubicBezTo>
                    <a:pt x="5597371" y="2197171"/>
                    <a:pt x="5411951" y="2180661"/>
                    <a:pt x="5220181" y="2183201"/>
                  </a:cubicBezTo>
                  <a:cubicBezTo>
                    <a:pt x="4949671" y="2187011"/>
                    <a:pt x="4566131" y="2197171"/>
                    <a:pt x="4235931" y="2222571"/>
                  </a:cubicBezTo>
                  <a:cubicBezTo>
                    <a:pt x="3898111" y="2249241"/>
                    <a:pt x="3575531" y="2291151"/>
                    <a:pt x="3216121" y="2338141"/>
                  </a:cubicBezTo>
                  <a:cubicBezTo>
                    <a:pt x="2812261" y="2391481"/>
                    <a:pt x="2357601" y="2457521"/>
                    <a:pt x="1927071" y="2528641"/>
                  </a:cubicBezTo>
                  <a:cubicBezTo>
                    <a:pt x="1495271" y="2598491"/>
                    <a:pt x="834871" y="2738191"/>
                    <a:pt x="630401" y="2761051"/>
                  </a:cubicBezTo>
                  <a:cubicBezTo>
                    <a:pt x="566901" y="2768671"/>
                    <a:pt x="546581" y="2769941"/>
                    <a:pt x="505941" y="2767401"/>
                  </a:cubicBezTo>
                  <a:cubicBezTo>
                    <a:pt x="464031" y="2764861"/>
                    <a:pt x="422121" y="2755971"/>
                    <a:pt x="382751" y="2743271"/>
                  </a:cubicBezTo>
                  <a:cubicBezTo>
                    <a:pt x="343381" y="2730571"/>
                    <a:pt x="305281" y="2712791"/>
                    <a:pt x="269721" y="2691201"/>
                  </a:cubicBezTo>
                  <a:cubicBezTo>
                    <a:pt x="234161" y="2669611"/>
                    <a:pt x="201141" y="2642941"/>
                    <a:pt x="171931" y="2612461"/>
                  </a:cubicBezTo>
                  <a:cubicBezTo>
                    <a:pt x="143991" y="2583251"/>
                    <a:pt x="117321" y="2548961"/>
                    <a:pt x="97001" y="2513401"/>
                  </a:cubicBezTo>
                  <a:cubicBezTo>
                    <a:pt x="75411" y="2477841"/>
                    <a:pt x="58901" y="2438471"/>
                    <a:pt x="47471" y="2399101"/>
                  </a:cubicBezTo>
                  <a:cubicBezTo>
                    <a:pt x="34771" y="2359731"/>
                    <a:pt x="28421" y="2317821"/>
                    <a:pt x="25881" y="2275911"/>
                  </a:cubicBezTo>
                  <a:cubicBezTo>
                    <a:pt x="23341" y="2235271"/>
                    <a:pt x="27151" y="2192091"/>
                    <a:pt x="34771" y="2151451"/>
                  </a:cubicBezTo>
                  <a:cubicBezTo>
                    <a:pt x="42391" y="2110811"/>
                    <a:pt x="56361" y="2070171"/>
                    <a:pt x="72871" y="2033341"/>
                  </a:cubicBezTo>
                  <a:cubicBezTo>
                    <a:pt x="90651" y="1995241"/>
                    <a:pt x="113511" y="1959681"/>
                    <a:pt x="138911" y="1926661"/>
                  </a:cubicBezTo>
                  <a:cubicBezTo>
                    <a:pt x="165581" y="1894911"/>
                    <a:pt x="196061" y="1864431"/>
                    <a:pt x="229081" y="1840301"/>
                  </a:cubicBezTo>
                  <a:cubicBezTo>
                    <a:pt x="260831" y="1814901"/>
                    <a:pt x="298931" y="1793311"/>
                    <a:pt x="335761" y="1776801"/>
                  </a:cubicBezTo>
                  <a:cubicBezTo>
                    <a:pt x="373861" y="1760291"/>
                    <a:pt x="455141" y="1741241"/>
                    <a:pt x="455141" y="1741241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383155" y="3205162"/>
            <a:ext cx="4478655" cy="1900238"/>
            <a:chOff x="0" y="0"/>
            <a:chExt cx="5971540" cy="2533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680" y="50786"/>
              <a:ext cx="5870309" cy="2432227"/>
            </a:xfrm>
            <a:custGeom>
              <a:avLst/>
              <a:gdLst/>
              <a:ahLst/>
              <a:cxnLst/>
              <a:rect r="r" b="b" t="t" l="l"/>
              <a:pathLst>
                <a:path h="2432227" w="5870309">
                  <a:moveTo>
                    <a:pt x="166490" y="688354"/>
                  </a:moveTo>
                  <a:cubicBezTo>
                    <a:pt x="6470" y="680734"/>
                    <a:pt x="-1150" y="668034"/>
                    <a:pt x="120" y="660414"/>
                  </a:cubicBezTo>
                  <a:cubicBezTo>
                    <a:pt x="120" y="651524"/>
                    <a:pt x="9010" y="645174"/>
                    <a:pt x="24250" y="637554"/>
                  </a:cubicBezTo>
                  <a:cubicBezTo>
                    <a:pt x="106800" y="601994"/>
                    <a:pt x="499230" y="595644"/>
                    <a:pt x="876420" y="553734"/>
                  </a:cubicBezTo>
                  <a:cubicBezTo>
                    <a:pt x="1629530" y="472454"/>
                    <a:pt x="3346570" y="250204"/>
                    <a:pt x="4247000" y="151144"/>
                  </a:cubicBezTo>
                  <a:cubicBezTo>
                    <a:pt x="4850250" y="85104"/>
                    <a:pt x="5543670" y="-1256"/>
                    <a:pt x="5757030" y="14"/>
                  </a:cubicBezTo>
                  <a:cubicBezTo>
                    <a:pt x="5812910" y="1284"/>
                    <a:pt x="5849740" y="14"/>
                    <a:pt x="5863710" y="12714"/>
                  </a:cubicBezTo>
                  <a:cubicBezTo>
                    <a:pt x="5871330" y="19064"/>
                    <a:pt x="5871330" y="29224"/>
                    <a:pt x="5868790" y="35574"/>
                  </a:cubicBezTo>
                  <a:cubicBezTo>
                    <a:pt x="5867520" y="43194"/>
                    <a:pt x="5864980" y="47004"/>
                    <a:pt x="5853550" y="53354"/>
                  </a:cubicBezTo>
                  <a:cubicBezTo>
                    <a:pt x="5768460" y="102884"/>
                    <a:pt x="5030590" y="252744"/>
                    <a:pt x="4600060" y="368314"/>
                  </a:cubicBezTo>
                  <a:cubicBezTo>
                    <a:pt x="4133970" y="492774"/>
                    <a:pt x="3653910" y="632474"/>
                    <a:pt x="3156070" y="782334"/>
                  </a:cubicBezTo>
                  <a:cubicBezTo>
                    <a:pt x="2618860" y="943624"/>
                    <a:pt x="1746370" y="1193814"/>
                    <a:pt x="1484750" y="1308114"/>
                  </a:cubicBezTo>
                  <a:cubicBezTo>
                    <a:pt x="1399660" y="1344944"/>
                    <a:pt x="1356480" y="1399554"/>
                    <a:pt x="1323460" y="1400824"/>
                  </a:cubicBezTo>
                  <a:cubicBezTo>
                    <a:pt x="1309490" y="1402094"/>
                    <a:pt x="1295520" y="1394474"/>
                    <a:pt x="1291710" y="1386854"/>
                  </a:cubicBezTo>
                  <a:cubicBezTo>
                    <a:pt x="1289170" y="1379234"/>
                    <a:pt x="1290440" y="1363994"/>
                    <a:pt x="1301870" y="1355104"/>
                  </a:cubicBezTo>
                  <a:cubicBezTo>
                    <a:pt x="1350130" y="1318274"/>
                    <a:pt x="1630800" y="1347484"/>
                    <a:pt x="1875910" y="1329704"/>
                  </a:cubicBezTo>
                  <a:cubicBezTo>
                    <a:pt x="2317870" y="1295414"/>
                    <a:pt x="3328790" y="1168414"/>
                    <a:pt x="3731380" y="1129044"/>
                  </a:cubicBezTo>
                  <a:cubicBezTo>
                    <a:pt x="3926960" y="1109994"/>
                    <a:pt x="4109840" y="1079514"/>
                    <a:pt x="4165720" y="1090944"/>
                  </a:cubicBezTo>
                  <a:cubicBezTo>
                    <a:pt x="4179690" y="1093484"/>
                    <a:pt x="4187310" y="1097294"/>
                    <a:pt x="4191120" y="1104914"/>
                  </a:cubicBezTo>
                  <a:cubicBezTo>
                    <a:pt x="4193660" y="1112534"/>
                    <a:pt x="4189850" y="1126504"/>
                    <a:pt x="4182230" y="1136664"/>
                  </a:cubicBezTo>
                  <a:cubicBezTo>
                    <a:pt x="4165720" y="1158254"/>
                    <a:pt x="4125080" y="1169684"/>
                    <a:pt x="4067930" y="1193814"/>
                  </a:cubicBezTo>
                  <a:cubicBezTo>
                    <a:pt x="3910450" y="1261124"/>
                    <a:pt x="3410070" y="1416064"/>
                    <a:pt x="3153530" y="1521474"/>
                  </a:cubicBezTo>
                  <a:cubicBezTo>
                    <a:pt x="2959220" y="1600214"/>
                    <a:pt x="2811900" y="1662444"/>
                    <a:pt x="2651880" y="1751344"/>
                  </a:cubicBezTo>
                  <a:cubicBezTo>
                    <a:pt x="2490590" y="1841514"/>
                    <a:pt x="2342000" y="1946924"/>
                    <a:pt x="2188330" y="2057414"/>
                  </a:cubicBezTo>
                  <a:cubicBezTo>
                    <a:pt x="2027040" y="2172984"/>
                    <a:pt x="1764150" y="2425714"/>
                    <a:pt x="1708270" y="2432064"/>
                  </a:cubicBezTo>
                  <a:cubicBezTo>
                    <a:pt x="1696840" y="2433334"/>
                    <a:pt x="1690490" y="2426984"/>
                    <a:pt x="1686680" y="2420634"/>
                  </a:cubicBezTo>
                  <a:cubicBezTo>
                    <a:pt x="1682870" y="2415554"/>
                    <a:pt x="1681600" y="2404124"/>
                    <a:pt x="1682870" y="2397774"/>
                  </a:cubicBezTo>
                  <a:cubicBezTo>
                    <a:pt x="1685410" y="2391424"/>
                    <a:pt x="1694300" y="2382534"/>
                    <a:pt x="1700650" y="2381264"/>
                  </a:cubicBezTo>
                  <a:cubicBezTo>
                    <a:pt x="1709540" y="2379994"/>
                    <a:pt x="1724780" y="2387614"/>
                    <a:pt x="1729860" y="2393964"/>
                  </a:cubicBezTo>
                  <a:cubicBezTo>
                    <a:pt x="1733670" y="2400314"/>
                    <a:pt x="1733670" y="2411744"/>
                    <a:pt x="1729860" y="2418094"/>
                  </a:cubicBezTo>
                  <a:cubicBezTo>
                    <a:pt x="1726050" y="2424444"/>
                    <a:pt x="1710810" y="2432064"/>
                    <a:pt x="1701920" y="2432064"/>
                  </a:cubicBezTo>
                  <a:cubicBezTo>
                    <a:pt x="1695570" y="2430794"/>
                    <a:pt x="1686680" y="2423174"/>
                    <a:pt x="1684140" y="2416824"/>
                  </a:cubicBezTo>
                  <a:cubicBezTo>
                    <a:pt x="1681600" y="2409204"/>
                    <a:pt x="1682870" y="2400314"/>
                    <a:pt x="1691760" y="2386344"/>
                  </a:cubicBezTo>
                  <a:cubicBezTo>
                    <a:pt x="1729860" y="2327924"/>
                    <a:pt x="2000370" y="2129804"/>
                    <a:pt x="2160390" y="2014234"/>
                  </a:cubicBezTo>
                  <a:cubicBezTo>
                    <a:pt x="2314060" y="1902474"/>
                    <a:pt x="2467730" y="1795794"/>
                    <a:pt x="2630290" y="1705624"/>
                  </a:cubicBezTo>
                  <a:cubicBezTo>
                    <a:pt x="2792850" y="1615454"/>
                    <a:pt x="2940170" y="1553224"/>
                    <a:pt x="3135750" y="1473214"/>
                  </a:cubicBezTo>
                  <a:cubicBezTo>
                    <a:pt x="3392290" y="1369074"/>
                    <a:pt x="3885050" y="1215404"/>
                    <a:pt x="4045070" y="1148094"/>
                  </a:cubicBezTo>
                  <a:cubicBezTo>
                    <a:pt x="4104760" y="1123964"/>
                    <a:pt x="4140320" y="1089674"/>
                    <a:pt x="4165720" y="1090944"/>
                  </a:cubicBezTo>
                  <a:cubicBezTo>
                    <a:pt x="4177150" y="1090944"/>
                    <a:pt x="4186040" y="1098564"/>
                    <a:pt x="4191120" y="1104914"/>
                  </a:cubicBezTo>
                  <a:cubicBezTo>
                    <a:pt x="4193660" y="1111264"/>
                    <a:pt x="4193660" y="1122694"/>
                    <a:pt x="4189850" y="1127774"/>
                  </a:cubicBezTo>
                  <a:cubicBezTo>
                    <a:pt x="4187310" y="1134124"/>
                    <a:pt x="4183500" y="1136664"/>
                    <a:pt x="4170800" y="1141744"/>
                  </a:cubicBezTo>
                  <a:cubicBezTo>
                    <a:pt x="4041260" y="1187464"/>
                    <a:pt x="2383910" y="1343674"/>
                    <a:pt x="1877180" y="1380504"/>
                  </a:cubicBezTo>
                  <a:cubicBezTo>
                    <a:pt x="1628260" y="1398284"/>
                    <a:pt x="1381880" y="1418604"/>
                    <a:pt x="1317110" y="1402094"/>
                  </a:cubicBezTo>
                  <a:cubicBezTo>
                    <a:pt x="1301870" y="1398284"/>
                    <a:pt x="1295520" y="1394474"/>
                    <a:pt x="1291710" y="1386854"/>
                  </a:cubicBezTo>
                  <a:cubicBezTo>
                    <a:pt x="1289170" y="1379234"/>
                    <a:pt x="1292980" y="1366534"/>
                    <a:pt x="1301870" y="1355104"/>
                  </a:cubicBezTo>
                  <a:cubicBezTo>
                    <a:pt x="1323460" y="1327164"/>
                    <a:pt x="1380610" y="1297954"/>
                    <a:pt x="1468240" y="1259854"/>
                  </a:cubicBezTo>
                  <a:cubicBezTo>
                    <a:pt x="1733670" y="1144284"/>
                    <a:pt x="2603620" y="895364"/>
                    <a:pt x="3142100" y="732804"/>
                  </a:cubicBezTo>
                  <a:cubicBezTo>
                    <a:pt x="3641210" y="582944"/>
                    <a:pt x="4121270" y="444514"/>
                    <a:pt x="4587360" y="318784"/>
                  </a:cubicBezTo>
                  <a:cubicBezTo>
                    <a:pt x="5019160" y="203214"/>
                    <a:pt x="5745600" y="-2526"/>
                    <a:pt x="5842120" y="3824"/>
                  </a:cubicBezTo>
                  <a:cubicBezTo>
                    <a:pt x="5856090" y="5094"/>
                    <a:pt x="5859900" y="7634"/>
                    <a:pt x="5863710" y="12714"/>
                  </a:cubicBezTo>
                  <a:cubicBezTo>
                    <a:pt x="5868790" y="19064"/>
                    <a:pt x="5870060" y="34304"/>
                    <a:pt x="5867520" y="41924"/>
                  </a:cubicBezTo>
                  <a:cubicBezTo>
                    <a:pt x="5863710" y="48274"/>
                    <a:pt x="5856090" y="52084"/>
                    <a:pt x="5847200" y="54624"/>
                  </a:cubicBezTo>
                  <a:cubicBezTo>
                    <a:pt x="5829420" y="59704"/>
                    <a:pt x="5807830" y="49544"/>
                    <a:pt x="5760840" y="50814"/>
                  </a:cubicBezTo>
                  <a:cubicBezTo>
                    <a:pt x="5567800" y="55894"/>
                    <a:pt x="4855330" y="135904"/>
                    <a:pt x="4253350" y="201944"/>
                  </a:cubicBezTo>
                  <a:cubicBezTo>
                    <a:pt x="3351650" y="301004"/>
                    <a:pt x="1635880" y="523254"/>
                    <a:pt x="881500" y="604534"/>
                  </a:cubicBezTo>
                  <a:cubicBezTo>
                    <a:pt x="501770" y="645174"/>
                    <a:pt x="108070" y="721374"/>
                    <a:pt x="24250" y="688354"/>
                  </a:cubicBezTo>
                  <a:cubicBezTo>
                    <a:pt x="7740" y="682004"/>
                    <a:pt x="-1150" y="668034"/>
                    <a:pt x="120" y="660414"/>
                  </a:cubicBezTo>
                  <a:cubicBezTo>
                    <a:pt x="120" y="651524"/>
                    <a:pt x="11550" y="642634"/>
                    <a:pt x="24250" y="637554"/>
                  </a:cubicBezTo>
                  <a:cubicBezTo>
                    <a:pt x="52190" y="627394"/>
                    <a:pt x="147440" y="624854"/>
                    <a:pt x="171570" y="638824"/>
                  </a:cubicBezTo>
                  <a:cubicBezTo>
                    <a:pt x="184270" y="645174"/>
                    <a:pt x="191890" y="657874"/>
                    <a:pt x="190620" y="665494"/>
                  </a:cubicBezTo>
                  <a:cubicBezTo>
                    <a:pt x="190620" y="674384"/>
                    <a:pt x="166490" y="688354"/>
                    <a:pt x="166490" y="688354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230505" y="5139690"/>
            <a:ext cx="1732598" cy="681038"/>
            <a:chOff x="0" y="0"/>
            <a:chExt cx="2310130" cy="908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713" y="50192"/>
              <a:ext cx="2207942" cy="809526"/>
            </a:xfrm>
            <a:custGeom>
              <a:avLst/>
              <a:gdLst/>
              <a:ahLst/>
              <a:cxnLst/>
              <a:rect r="r" b="b" t="t" l="l"/>
              <a:pathLst>
                <a:path h="809526" w="2207942">
                  <a:moveTo>
                    <a:pt x="191857" y="222858"/>
                  </a:moveTo>
                  <a:cubicBezTo>
                    <a:pt x="570317" y="80618"/>
                    <a:pt x="713827" y="41248"/>
                    <a:pt x="844637" y="22198"/>
                  </a:cubicBezTo>
                  <a:cubicBezTo>
                    <a:pt x="971637" y="3148"/>
                    <a:pt x="1103717" y="-1932"/>
                    <a:pt x="1228177" y="608"/>
                  </a:cubicBezTo>
                  <a:cubicBezTo>
                    <a:pt x="1343747" y="3148"/>
                    <a:pt x="1451697" y="17118"/>
                    <a:pt x="1565997" y="33628"/>
                  </a:cubicBezTo>
                  <a:cubicBezTo>
                    <a:pt x="1685377" y="51408"/>
                    <a:pt x="1847937" y="80618"/>
                    <a:pt x="1929217" y="103478"/>
                  </a:cubicBezTo>
                  <a:cubicBezTo>
                    <a:pt x="1972397" y="114908"/>
                    <a:pt x="1993987" y="123798"/>
                    <a:pt x="2023197" y="139038"/>
                  </a:cubicBezTo>
                  <a:cubicBezTo>
                    <a:pt x="2053677" y="153008"/>
                    <a:pt x="2082887" y="169518"/>
                    <a:pt x="2107017" y="191108"/>
                  </a:cubicBezTo>
                  <a:cubicBezTo>
                    <a:pt x="2131147" y="212698"/>
                    <a:pt x="2152737" y="240638"/>
                    <a:pt x="2167977" y="268578"/>
                  </a:cubicBezTo>
                  <a:cubicBezTo>
                    <a:pt x="2184487" y="296518"/>
                    <a:pt x="2195917" y="329538"/>
                    <a:pt x="2202267" y="361288"/>
                  </a:cubicBezTo>
                  <a:cubicBezTo>
                    <a:pt x="2208617" y="393038"/>
                    <a:pt x="2209887" y="427328"/>
                    <a:pt x="2204807" y="460348"/>
                  </a:cubicBezTo>
                  <a:cubicBezTo>
                    <a:pt x="2200997" y="492098"/>
                    <a:pt x="2190837" y="525118"/>
                    <a:pt x="2175597" y="554328"/>
                  </a:cubicBezTo>
                  <a:cubicBezTo>
                    <a:pt x="2161627" y="583538"/>
                    <a:pt x="2141307" y="611478"/>
                    <a:pt x="2118447" y="634338"/>
                  </a:cubicBezTo>
                  <a:cubicBezTo>
                    <a:pt x="2095587" y="657198"/>
                    <a:pt x="2067647" y="677518"/>
                    <a:pt x="2038437" y="691488"/>
                  </a:cubicBezTo>
                  <a:cubicBezTo>
                    <a:pt x="2009227" y="705458"/>
                    <a:pt x="1976207" y="715618"/>
                    <a:pt x="1943187" y="720698"/>
                  </a:cubicBezTo>
                  <a:cubicBezTo>
                    <a:pt x="1911437" y="724508"/>
                    <a:pt x="1877147" y="723238"/>
                    <a:pt x="1845397" y="718158"/>
                  </a:cubicBezTo>
                  <a:cubicBezTo>
                    <a:pt x="1813647" y="711808"/>
                    <a:pt x="1780627" y="699108"/>
                    <a:pt x="1752687" y="683868"/>
                  </a:cubicBezTo>
                  <a:cubicBezTo>
                    <a:pt x="1724747" y="667358"/>
                    <a:pt x="1698077" y="645768"/>
                    <a:pt x="1676487" y="621638"/>
                  </a:cubicBezTo>
                  <a:cubicBezTo>
                    <a:pt x="1653627" y="597508"/>
                    <a:pt x="1635847" y="568298"/>
                    <a:pt x="1623147" y="537818"/>
                  </a:cubicBezTo>
                  <a:cubicBezTo>
                    <a:pt x="1610447" y="508608"/>
                    <a:pt x="1601557" y="474318"/>
                    <a:pt x="1599017" y="442568"/>
                  </a:cubicBezTo>
                  <a:cubicBezTo>
                    <a:pt x="1596477" y="410818"/>
                    <a:pt x="1599017" y="375258"/>
                    <a:pt x="1607907" y="344778"/>
                  </a:cubicBezTo>
                  <a:cubicBezTo>
                    <a:pt x="1615527" y="313028"/>
                    <a:pt x="1629497" y="281278"/>
                    <a:pt x="1646007" y="253338"/>
                  </a:cubicBezTo>
                  <a:cubicBezTo>
                    <a:pt x="1663787" y="226668"/>
                    <a:pt x="1686647" y="201268"/>
                    <a:pt x="1712047" y="180948"/>
                  </a:cubicBezTo>
                  <a:cubicBezTo>
                    <a:pt x="1737447" y="160628"/>
                    <a:pt x="1767927" y="142848"/>
                    <a:pt x="1798407" y="131418"/>
                  </a:cubicBezTo>
                  <a:cubicBezTo>
                    <a:pt x="1828887" y="121258"/>
                    <a:pt x="1863177" y="114908"/>
                    <a:pt x="1894927" y="113638"/>
                  </a:cubicBezTo>
                  <a:cubicBezTo>
                    <a:pt x="1927947" y="112368"/>
                    <a:pt x="1962237" y="117448"/>
                    <a:pt x="1992717" y="127608"/>
                  </a:cubicBezTo>
                  <a:cubicBezTo>
                    <a:pt x="2024467" y="136498"/>
                    <a:pt x="2054947" y="151738"/>
                    <a:pt x="2081617" y="170788"/>
                  </a:cubicBezTo>
                  <a:cubicBezTo>
                    <a:pt x="2107017" y="189838"/>
                    <a:pt x="2132417" y="213968"/>
                    <a:pt x="2150197" y="240638"/>
                  </a:cubicBezTo>
                  <a:cubicBezTo>
                    <a:pt x="2169247" y="267308"/>
                    <a:pt x="2184487" y="297788"/>
                    <a:pt x="2194647" y="329538"/>
                  </a:cubicBezTo>
                  <a:cubicBezTo>
                    <a:pt x="2203537" y="360018"/>
                    <a:pt x="2208617" y="394308"/>
                    <a:pt x="2207347" y="427328"/>
                  </a:cubicBezTo>
                  <a:cubicBezTo>
                    <a:pt x="2207347" y="459078"/>
                    <a:pt x="2199727" y="493368"/>
                    <a:pt x="2189567" y="523848"/>
                  </a:cubicBezTo>
                  <a:cubicBezTo>
                    <a:pt x="2178137" y="554328"/>
                    <a:pt x="2160357" y="584808"/>
                    <a:pt x="2140037" y="608938"/>
                  </a:cubicBezTo>
                  <a:cubicBezTo>
                    <a:pt x="2119717" y="634338"/>
                    <a:pt x="2094317" y="658468"/>
                    <a:pt x="2066377" y="674978"/>
                  </a:cubicBezTo>
                  <a:cubicBezTo>
                    <a:pt x="2039707" y="692758"/>
                    <a:pt x="2007957" y="706728"/>
                    <a:pt x="1976207" y="714348"/>
                  </a:cubicBezTo>
                  <a:cubicBezTo>
                    <a:pt x="1944457" y="721968"/>
                    <a:pt x="1921597" y="724508"/>
                    <a:pt x="1878417" y="721968"/>
                  </a:cubicBezTo>
                  <a:cubicBezTo>
                    <a:pt x="1790787" y="716888"/>
                    <a:pt x="1618067" y="655928"/>
                    <a:pt x="1487257" y="638148"/>
                  </a:cubicBezTo>
                  <a:cubicBezTo>
                    <a:pt x="1355177" y="620368"/>
                    <a:pt x="1221827" y="607668"/>
                    <a:pt x="1088477" y="615288"/>
                  </a:cubicBezTo>
                  <a:cubicBezTo>
                    <a:pt x="952587" y="621638"/>
                    <a:pt x="807807" y="649578"/>
                    <a:pt x="679537" y="683868"/>
                  </a:cubicBezTo>
                  <a:cubicBezTo>
                    <a:pt x="561427" y="715618"/>
                    <a:pt x="435697" y="795628"/>
                    <a:pt x="346797" y="807058"/>
                  </a:cubicBezTo>
                  <a:cubicBezTo>
                    <a:pt x="289647" y="814678"/>
                    <a:pt x="240117" y="803248"/>
                    <a:pt x="202017" y="791818"/>
                  </a:cubicBezTo>
                  <a:cubicBezTo>
                    <a:pt x="174077" y="784198"/>
                    <a:pt x="158837" y="776578"/>
                    <a:pt x="135977" y="758798"/>
                  </a:cubicBezTo>
                  <a:cubicBezTo>
                    <a:pt x="104227" y="735938"/>
                    <a:pt x="59777" y="692758"/>
                    <a:pt x="36917" y="652118"/>
                  </a:cubicBezTo>
                  <a:cubicBezTo>
                    <a:pt x="14057" y="610208"/>
                    <a:pt x="1357" y="558138"/>
                    <a:pt x="87" y="511148"/>
                  </a:cubicBezTo>
                  <a:cubicBezTo>
                    <a:pt x="-1183" y="464158"/>
                    <a:pt x="11517" y="410818"/>
                    <a:pt x="31837" y="368908"/>
                  </a:cubicBezTo>
                  <a:cubicBezTo>
                    <a:pt x="53427" y="325728"/>
                    <a:pt x="96607" y="282548"/>
                    <a:pt x="127087" y="257148"/>
                  </a:cubicBezTo>
                  <a:cubicBezTo>
                    <a:pt x="148677" y="239368"/>
                    <a:pt x="191857" y="222858"/>
                    <a:pt x="191857" y="222858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-143828" y="3733800"/>
            <a:ext cx="863918" cy="2197417"/>
            <a:chOff x="0" y="0"/>
            <a:chExt cx="1151890" cy="2929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2478" y="50562"/>
              <a:ext cx="1059764" cy="2829111"/>
            </a:xfrm>
            <a:custGeom>
              <a:avLst/>
              <a:gdLst/>
              <a:ahLst/>
              <a:cxnLst/>
              <a:rect r="r" b="b" t="t" l="l"/>
              <a:pathLst>
                <a:path h="2829111" w="1059764">
                  <a:moveTo>
                    <a:pt x="186122" y="2276078"/>
                  </a:moveTo>
                  <a:cubicBezTo>
                    <a:pt x="672532" y="1972548"/>
                    <a:pt x="710632" y="1962388"/>
                    <a:pt x="757622" y="1963658"/>
                  </a:cubicBezTo>
                  <a:cubicBezTo>
                    <a:pt x="804612" y="1963658"/>
                    <a:pt x="863032" y="1982708"/>
                    <a:pt x="898592" y="1999218"/>
                  </a:cubicBezTo>
                  <a:cubicBezTo>
                    <a:pt x="923992" y="2010648"/>
                    <a:pt x="939232" y="2020808"/>
                    <a:pt x="959552" y="2041128"/>
                  </a:cubicBezTo>
                  <a:cubicBezTo>
                    <a:pt x="987492" y="2069068"/>
                    <a:pt x="1024322" y="2117328"/>
                    <a:pt x="1040832" y="2161778"/>
                  </a:cubicBezTo>
                  <a:cubicBezTo>
                    <a:pt x="1057342" y="2206228"/>
                    <a:pt x="1063692" y="2259568"/>
                    <a:pt x="1057342" y="2306558"/>
                  </a:cubicBezTo>
                  <a:cubicBezTo>
                    <a:pt x="1052262" y="2353548"/>
                    <a:pt x="1031942" y="2404348"/>
                    <a:pt x="1005272" y="2442448"/>
                  </a:cubicBezTo>
                  <a:cubicBezTo>
                    <a:pt x="978602" y="2481818"/>
                    <a:pt x="950662" y="2518648"/>
                    <a:pt x="896052" y="2538968"/>
                  </a:cubicBezTo>
                  <a:cubicBezTo>
                    <a:pt x="798262" y="2574528"/>
                    <a:pt x="540452" y="2610088"/>
                    <a:pt x="435042" y="2537698"/>
                  </a:cubicBezTo>
                  <a:cubicBezTo>
                    <a:pt x="329632" y="2465308"/>
                    <a:pt x="300422" y="2269728"/>
                    <a:pt x="263592" y="2105898"/>
                  </a:cubicBezTo>
                  <a:cubicBezTo>
                    <a:pt x="220412" y="1906508"/>
                    <a:pt x="230572" y="1646158"/>
                    <a:pt x="222952" y="1421368"/>
                  </a:cubicBezTo>
                  <a:cubicBezTo>
                    <a:pt x="216602" y="1204198"/>
                    <a:pt x="189932" y="909558"/>
                    <a:pt x="220412" y="778748"/>
                  </a:cubicBezTo>
                  <a:cubicBezTo>
                    <a:pt x="235652" y="716518"/>
                    <a:pt x="262322" y="679688"/>
                    <a:pt x="286452" y="649208"/>
                  </a:cubicBezTo>
                  <a:cubicBezTo>
                    <a:pt x="304232" y="626348"/>
                    <a:pt x="316932" y="613648"/>
                    <a:pt x="341062" y="599678"/>
                  </a:cubicBezTo>
                  <a:cubicBezTo>
                    <a:pt x="375352" y="578088"/>
                    <a:pt x="438852" y="553958"/>
                    <a:pt x="476952" y="546338"/>
                  </a:cubicBezTo>
                  <a:cubicBezTo>
                    <a:pt x="504892" y="541258"/>
                    <a:pt x="522672" y="539988"/>
                    <a:pt x="550612" y="545068"/>
                  </a:cubicBezTo>
                  <a:cubicBezTo>
                    <a:pt x="589982" y="552688"/>
                    <a:pt x="648402" y="569198"/>
                    <a:pt x="687772" y="595868"/>
                  </a:cubicBezTo>
                  <a:cubicBezTo>
                    <a:pt x="727142" y="622538"/>
                    <a:pt x="762702" y="661908"/>
                    <a:pt x="785562" y="703818"/>
                  </a:cubicBezTo>
                  <a:cubicBezTo>
                    <a:pt x="808422" y="745728"/>
                    <a:pt x="821122" y="783828"/>
                    <a:pt x="822392" y="844788"/>
                  </a:cubicBezTo>
                  <a:cubicBezTo>
                    <a:pt x="824932" y="955278"/>
                    <a:pt x="751272" y="1121648"/>
                    <a:pt x="720792" y="1312148"/>
                  </a:cubicBezTo>
                  <a:cubicBezTo>
                    <a:pt x="675072" y="1605518"/>
                    <a:pt x="667452" y="2254488"/>
                    <a:pt x="606492" y="2439908"/>
                  </a:cubicBezTo>
                  <a:cubicBezTo>
                    <a:pt x="584902" y="2505948"/>
                    <a:pt x="565852" y="2531348"/>
                    <a:pt x="532832" y="2565638"/>
                  </a:cubicBezTo>
                  <a:cubicBezTo>
                    <a:pt x="499812" y="2599928"/>
                    <a:pt x="446472" y="2627868"/>
                    <a:pt x="409642" y="2643108"/>
                  </a:cubicBezTo>
                  <a:cubicBezTo>
                    <a:pt x="382972" y="2653268"/>
                    <a:pt x="365192" y="2657078"/>
                    <a:pt x="337252" y="2657078"/>
                  </a:cubicBezTo>
                  <a:cubicBezTo>
                    <a:pt x="297882" y="2658348"/>
                    <a:pt x="236922" y="2651998"/>
                    <a:pt x="193742" y="2632948"/>
                  </a:cubicBezTo>
                  <a:cubicBezTo>
                    <a:pt x="150562" y="2613898"/>
                    <a:pt x="103572" y="2574528"/>
                    <a:pt x="76902" y="2545318"/>
                  </a:cubicBezTo>
                  <a:cubicBezTo>
                    <a:pt x="57852" y="2523728"/>
                    <a:pt x="48962" y="2508488"/>
                    <a:pt x="38802" y="2481818"/>
                  </a:cubicBezTo>
                  <a:cubicBezTo>
                    <a:pt x="23562" y="2444988"/>
                    <a:pt x="17212" y="2409428"/>
                    <a:pt x="9592" y="2339578"/>
                  </a:cubicBezTo>
                  <a:cubicBezTo>
                    <a:pt x="-8188" y="2157968"/>
                    <a:pt x="3242" y="1605518"/>
                    <a:pt x="8322" y="1352788"/>
                  </a:cubicBezTo>
                  <a:cubicBezTo>
                    <a:pt x="12132" y="1194038"/>
                    <a:pt x="14672" y="1112758"/>
                    <a:pt x="24832" y="965438"/>
                  </a:cubicBezTo>
                  <a:cubicBezTo>
                    <a:pt x="40072" y="768588"/>
                    <a:pt x="74362" y="397748"/>
                    <a:pt x="97222" y="273288"/>
                  </a:cubicBezTo>
                  <a:cubicBezTo>
                    <a:pt x="106112" y="226298"/>
                    <a:pt x="109922" y="207248"/>
                    <a:pt x="123892" y="178038"/>
                  </a:cubicBezTo>
                  <a:cubicBezTo>
                    <a:pt x="137862" y="148828"/>
                    <a:pt x="156912" y="119618"/>
                    <a:pt x="178502" y="96758"/>
                  </a:cubicBezTo>
                  <a:cubicBezTo>
                    <a:pt x="201362" y="72628"/>
                    <a:pt x="228032" y="51038"/>
                    <a:pt x="257242" y="35798"/>
                  </a:cubicBezTo>
                  <a:cubicBezTo>
                    <a:pt x="285182" y="20558"/>
                    <a:pt x="318202" y="10398"/>
                    <a:pt x="349952" y="4048"/>
                  </a:cubicBezTo>
                  <a:cubicBezTo>
                    <a:pt x="382972" y="-1032"/>
                    <a:pt x="417262" y="-1032"/>
                    <a:pt x="449012" y="4048"/>
                  </a:cubicBezTo>
                  <a:cubicBezTo>
                    <a:pt x="480762" y="9128"/>
                    <a:pt x="513782" y="20558"/>
                    <a:pt x="542992" y="35798"/>
                  </a:cubicBezTo>
                  <a:cubicBezTo>
                    <a:pt x="570932" y="51038"/>
                    <a:pt x="598872" y="71358"/>
                    <a:pt x="621732" y="94218"/>
                  </a:cubicBezTo>
                  <a:cubicBezTo>
                    <a:pt x="643322" y="118348"/>
                    <a:pt x="663642" y="146288"/>
                    <a:pt x="677612" y="176768"/>
                  </a:cubicBezTo>
                  <a:cubicBezTo>
                    <a:pt x="690312" y="205978"/>
                    <a:pt x="700472" y="238998"/>
                    <a:pt x="704282" y="270748"/>
                  </a:cubicBezTo>
                  <a:cubicBezTo>
                    <a:pt x="706822" y="303768"/>
                    <a:pt x="705552" y="338058"/>
                    <a:pt x="699202" y="369808"/>
                  </a:cubicBezTo>
                  <a:cubicBezTo>
                    <a:pt x="691582" y="401558"/>
                    <a:pt x="678882" y="433308"/>
                    <a:pt x="662372" y="461248"/>
                  </a:cubicBezTo>
                  <a:cubicBezTo>
                    <a:pt x="645862" y="489188"/>
                    <a:pt x="623002" y="515858"/>
                    <a:pt x="598872" y="537448"/>
                  </a:cubicBezTo>
                  <a:cubicBezTo>
                    <a:pt x="574742" y="557768"/>
                    <a:pt x="544262" y="575548"/>
                    <a:pt x="515052" y="588248"/>
                  </a:cubicBezTo>
                  <a:cubicBezTo>
                    <a:pt x="484572" y="599678"/>
                    <a:pt x="450282" y="607298"/>
                    <a:pt x="418532" y="609838"/>
                  </a:cubicBezTo>
                  <a:cubicBezTo>
                    <a:pt x="385512" y="611108"/>
                    <a:pt x="351222" y="607298"/>
                    <a:pt x="320742" y="599678"/>
                  </a:cubicBezTo>
                  <a:cubicBezTo>
                    <a:pt x="288992" y="590788"/>
                    <a:pt x="257242" y="575548"/>
                    <a:pt x="230572" y="557768"/>
                  </a:cubicBezTo>
                  <a:cubicBezTo>
                    <a:pt x="203902" y="539988"/>
                    <a:pt x="178502" y="515858"/>
                    <a:pt x="158182" y="490458"/>
                  </a:cubicBezTo>
                  <a:cubicBezTo>
                    <a:pt x="139132" y="465058"/>
                    <a:pt x="122622" y="434578"/>
                    <a:pt x="112462" y="402828"/>
                  </a:cubicBezTo>
                  <a:cubicBezTo>
                    <a:pt x="102302" y="372348"/>
                    <a:pt x="95952" y="338058"/>
                    <a:pt x="95952" y="306308"/>
                  </a:cubicBezTo>
                  <a:cubicBezTo>
                    <a:pt x="95952" y="273288"/>
                    <a:pt x="101032" y="238998"/>
                    <a:pt x="111192" y="208518"/>
                  </a:cubicBezTo>
                  <a:cubicBezTo>
                    <a:pt x="121352" y="178038"/>
                    <a:pt x="137862" y="147558"/>
                    <a:pt x="158182" y="120888"/>
                  </a:cubicBezTo>
                  <a:cubicBezTo>
                    <a:pt x="177232" y="95488"/>
                    <a:pt x="202632" y="71358"/>
                    <a:pt x="229302" y="53578"/>
                  </a:cubicBezTo>
                  <a:cubicBezTo>
                    <a:pt x="255972" y="34528"/>
                    <a:pt x="287722" y="20558"/>
                    <a:pt x="318202" y="11668"/>
                  </a:cubicBezTo>
                  <a:cubicBezTo>
                    <a:pt x="349952" y="2778"/>
                    <a:pt x="384242" y="-1032"/>
                    <a:pt x="415992" y="238"/>
                  </a:cubicBezTo>
                  <a:cubicBezTo>
                    <a:pt x="449012" y="2778"/>
                    <a:pt x="482032" y="9128"/>
                    <a:pt x="512512" y="21828"/>
                  </a:cubicBezTo>
                  <a:cubicBezTo>
                    <a:pt x="542992" y="33258"/>
                    <a:pt x="572202" y="51038"/>
                    <a:pt x="597602" y="72628"/>
                  </a:cubicBezTo>
                  <a:cubicBezTo>
                    <a:pt x="621732" y="92948"/>
                    <a:pt x="644592" y="119618"/>
                    <a:pt x="661102" y="147558"/>
                  </a:cubicBezTo>
                  <a:cubicBezTo>
                    <a:pt x="678882" y="175498"/>
                    <a:pt x="691582" y="207248"/>
                    <a:pt x="697932" y="238998"/>
                  </a:cubicBezTo>
                  <a:cubicBezTo>
                    <a:pt x="705552" y="270748"/>
                    <a:pt x="705552" y="289798"/>
                    <a:pt x="704282" y="336788"/>
                  </a:cubicBezTo>
                  <a:cubicBezTo>
                    <a:pt x="700472" y="458708"/>
                    <a:pt x="648402" y="805418"/>
                    <a:pt x="634432" y="992108"/>
                  </a:cubicBezTo>
                  <a:cubicBezTo>
                    <a:pt x="624272" y="1129268"/>
                    <a:pt x="621732" y="1201658"/>
                    <a:pt x="617922" y="1352788"/>
                  </a:cubicBezTo>
                  <a:cubicBezTo>
                    <a:pt x="612842" y="1605518"/>
                    <a:pt x="630622" y="2225278"/>
                    <a:pt x="619192" y="2367518"/>
                  </a:cubicBezTo>
                  <a:cubicBezTo>
                    <a:pt x="615382" y="2405618"/>
                    <a:pt x="616652" y="2413238"/>
                    <a:pt x="606492" y="2439908"/>
                  </a:cubicBezTo>
                  <a:cubicBezTo>
                    <a:pt x="593792" y="2476738"/>
                    <a:pt x="565852" y="2531348"/>
                    <a:pt x="532832" y="2565638"/>
                  </a:cubicBezTo>
                  <a:cubicBezTo>
                    <a:pt x="499812" y="2599928"/>
                    <a:pt x="446472" y="2627868"/>
                    <a:pt x="409642" y="2643108"/>
                  </a:cubicBezTo>
                  <a:cubicBezTo>
                    <a:pt x="382972" y="2653268"/>
                    <a:pt x="365192" y="2657078"/>
                    <a:pt x="337252" y="2657078"/>
                  </a:cubicBezTo>
                  <a:cubicBezTo>
                    <a:pt x="297882" y="2658348"/>
                    <a:pt x="236922" y="2651998"/>
                    <a:pt x="193742" y="2632948"/>
                  </a:cubicBezTo>
                  <a:cubicBezTo>
                    <a:pt x="150562" y="2613898"/>
                    <a:pt x="103572" y="2574528"/>
                    <a:pt x="76902" y="2545318"/>
                  </a:cubicBezTo>
                  <a:cubicBezTo>
                    <a:pt x="57852" y="2523728"/>
                    <a:pt x="48962" y="2508488"/>
                    <a:pt x="38802" y="2481818"/>
                  </a:cubicBezTo>
                  <a:cubicBezTo>
                    <a:pt x="23562" y="2444988"/>
                    <a:pt x="13402" y="2390378"/>
                    <a:pt x="9592" y="2339578"/>
                  </a:cubicBezTo>
                  <a:cubicBezTo>
                    <a:pt x="5782" y="2279888"/>
                    <a:pt x="13402" y="2235438"/>
                    <a:pt x="21022" y="2146538"/>
                  </a:cubicBezTo>
                  <a:cubicBezTo>
                    <a:pt x="37532" y="1949688"/>
                    <a:pt x="75632" y="1460738"/>
                    <a:pt x="122622" y="1197848"/>
                  </a:cubicBezTo>
                  <a:cubicBezTo>
                    <a:pt x="156912" y="1007348"/>
                    <a:pt x="192472" y="810498"/>
                    <a:pt x="245812" y="710168"/>
                  </a:cubicBezTo>
                  <a:cubicBezTo>
                    <a:pt x="273752" y="655558"/>
                    <a:pt x="302962" y="626348"/>
                    <a:pt x="341062" y="599678"/>
                  </a:cubicBezTo>
                  <a:cubicBezTo>
                    <a:pt x="380432" y="571738"/>
                    <a:pt x="438852" y="553958"/>
                    <a:pt x="476952" y="546338"/>
                  </a:cubicBezTo>
                  <a:cubicBezTo>
                    <a:pt x="504892" y="541258"/>
                    <a:pt x="522672" y="539988"/>
                    <a:pt x="550612" y="545068"/>
                  </a:cubicBezTo>
                  <a:cubicBezTo>
                    <a:pt x="589982" y="552688"/>
                    <a:pt x="648402" y="569198"/>
                    <a:pt x="687772" y="595868"/>
                  </a:cubicBezTo>
                  <a:cubicBezTo>
                    <a:pt x="727142" y="622538"/>
                    <a:pt x="762702" y="661908"/>
                    <a:pt x="785562" y="703818"/>
                  </a:cubicBezTo>
                  <a:cubicBezTo>
                    <a:pt x="808422" y="745728"/>
                    <a:pt x="812232" y="777478"/>
                    <a:pt x="822392" y="844788"/>
                  </a:cubicBezTo>
                  <a:cubicBezTo>
                    <a:pt x="845252" y="1007348"/>
                    <a:pt x="911292" y="1486138"/>
                    <a:pt x="846522" y="1689338"/>
                  </a:cubicBezTo>
                  <a:cubicBezTo>
                    <a:pt x="803342" y="1827768"/>
                    <a:pt x="597602" y="1970008"/>
                    <a:pt x="615382" y="1997948"/>
                  </a:cubicBezTo>
                  <a:cubicBezTo>
                    <a:pt x="626812" y="2014458"/>
                    <a:pt x="710632" y="1962388"/>
                    <a:pt x="757622" y="1963658"/>
                  </a:cubicBezTo>
                  <a:cubicBezTo>
                    <a:pt x="804612" y="1963658"/>
                    <a:pt x="863032" y="1982708"/>
                    <a:pt x="898592" y="1999218"/>
                  </a:cubicBezTo>
                  <a:cubicBezTo>
                    <a:pt x="923992" y="2010648"/>
                    <a:pt x="939232" y="2020808"/>
                    <a:pt x="959552" y="2041128"/>
                  </a:cubicBezTo>
                  <a:cubicBezTo>
                    <a:pt x="987492" y="2069068"/>
                    <a:pt x="1024322" y="2117328"/>
                    <a:pt x="1040832" y="2161778"/>
                  </a:cubicBezTo>
                  <a:cubicBezTo>
                    <a:pt x="1057342" y="2206228"/>
                    <a:pt x="1061152" y="2267188"/>
                    <a:pt x="1057342" y="2306558"/>
                  </a:cubicBezTo>
                  <a:cubicBezTo>
                    <a:pt x="1056072" y="2334498"/>
                    <a:pt x="1052262" y="2352278"/>
                    <a:pt x="1039562" y="2377678"/>
                  </a:cubicBezTo>
                  <a:cubicBezTo>
                    <a:pt x="1023052" y="2413238"/>
                    <a:pt x="1002732" y="2453878"/>
                    <a:pt x="957012" y="2497058"/>
                  </a:cubicBezTo>
                  <a:cubicBezTo>
                    <a:pt x="865572" y="2584688"/>
                    <a:pt x="591252" y="2765028"/>
                    <a:pt x="473142" y="2808208"/>
                  </a:cubicBezTo>
                  <a:cubicBezTo>
                    <a:pt x="414722" y="2831068"/>
                    <a:pt x="369002" y="2829798"/>
                    <a:pt x="329632" y="2828528"/>
                  </a:cubicBezTo>
                  <a:cubicBezTo>
                    <a:pt x="300422" y="2827258"/>
                    <a:pt x="283912" y="2822178"/>
                    <a:pt x="257242" y="2812018"/>
                  </a:cubicBezTo>
                  <a:cubicBezTo>
                    <a:pt x="221682" y="2795508"/>
                    <a:pt x="168342" y="2765028"/>
                    <a:pt x="136592" y="2729468"/>
                  </a:cubicBezTo>
                  <a:cubicBezTo>
                    <a:pt x="104842" y="2695178"/>
                    <a:pt x="79442" y="2646918"/>
                    <a:pt x="66742" y="2601198"/>
                  </a:cubicBezTo>
                  <a:cubicBezTo>
                    <a:pt x="55312" y="2555478"/>
                    <a:pt x="59122" y="2494518"/>
                    <a:pt x="65472" y="2456418"/>
                  </a:cubicBezTo>
                  <a:cubicBezTo>
                    <a:pt x="70552" y="2428478"/>
                    <a:pt x="75632" y="2410698"/>
                    <a:pt x="90872" y="2386568"/>
                  </a:cubicBezTo>
                  <a:cubicBezTo>
                    <a:pt x="109922" y="2352278"/>
                    <a:pt x="186122" y="2276078"/>
                    <a:pt x="186122" y="2276078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43815" y="5623560"/>
            <a:ext cx="1285875" cy="592455"/>
            <a:chOff x="0" y="0"/>
            <a:chExt cx="1714500" cy="7899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4752"/>
              <a:ext cx="1614556" cy="697622"/>
            </a:xfrm>
            <a:custGeom>
              <a:avLst/>
              <a:gdLst/>
              <a:ahLst/>
              <a:cxnLst/>
              <a:rect r="r" b="b" t="t" l="l"/>
              <a:pathLst>
                <a:path h="697622" w="1614556">
                  <a:moveTo>
                    <a:pt x="1390650" y="661368"/>
                  </a:moveTo>
                  <a:cubicBezTo>
                    <a:pt x="1203960" y="493728"/>
                    <a:pt x="1176020" y="473408"/>
                    <a:pt x="1132840" y="449278"/>
                  </a:cubicBezTo>
                  <a:cubicBezTo>
                    <a:pt x="1075690" y="417528"/>
                    <a:pt x="994410" y="383238"/>
                    <a:pt x="928370" y="360378"/>
                  </a:cubicBezTo>
                  <a:cubicBezTo>
                    <a:pt x="869950" y="340058"/>
                    <a:pt x="816610" y="327358"/>
                    <a:pt x="759460" y="315928"/>
                  </a:cubicBezTo>
                  <a:cubicBezTo>
                    <a:pt x="702310" y="303228"/>
                    <a:pt x="659130" y="296878"/>
                    <a:pt x="588010" y="290528"/>
                  </a:cubicBezTo>
                  <a:cubicBezTo>
                    <a:pt x="472440" y="279098"/>
                    <a:pt x="220980" y="287988"/>
                    <a:pt x="132080" y="270208"/>
                  </a:cubicBezTo>
                  <a:cubicBezTo>
                    <a:pt x="93980" y="262588"/>
                    <a:pt x="73660" y="258778"/>
                    <a:pt x="52070" y="242268"/>
                  </a:cubicBezTo>
                  <a:cubicBezTo>
                    <a:pt x="30480" y="225758"/>
                    <a:pt x="12700" y="192738"/>
                    <a:pt x="5080" y="171148"/>
                  </a:cubicBezTo>
                  <a:cubicBezTo>
                    <a:pt x="0" y="155908"/>
                    <a:pt x="-1270" y="144478"/>
                    <a:pt x="1270" y="127968"/>
                  </a:cubicBezTo>
                  <a:cubicBezTo>
                    <a:pt x="5080" y="105108"/>
                    <a:pt x="16510" y="69548"/>
                    <a:pt x="34290" y="49228"/>
                  </a:cubicBezTo>
                  <a:cubicBezTo>
                    <a:pt x="52070" y="28908"/>
                    <a:pt x="81280" y="12398"/>
                    <a:pt x="107950" y="6048"/>
                  </a:cubicBezTo>
                  <a:cubicBezTo>
                    <a:pt x="134620" y="968"/>
                    <a:pt x="167640" y="6048"/>
                    <a:pt x="193040" y="17478"/>
                  </a:cubicBezTo>
                  <a:cubicBezTo>
                    <a:pt x="217170" y="28908"/>
                    <a:pt x="241300" y="56848"/>
                    <a:pt x="252730" y="77168"/>
                  </a:cubicBezTo>
                  <a:cubicBezTo>
                    <a:pt x="261620" y="91138"/>
                    <a:pt x="265430" y="101298"/>
                    <a:pt x="266700" y="117808"/>
                  </a:cubicBezTo>
                  <a:cubicBezTo>
                    <a:pt x="267970" y="140668"/>
                    <a:pt x="260350" y="181308"/>
                    <a:pt x="251460" y="201628"/>
                  </a:cubicBezTo>
                  <a:cubicBezTo>
                    <a:pt x="245110" y="216868"/>
                    <a:pt x="234950" y="225758"/>
                    <a:pt x="224790" y="235918"/>
                  </a:cubicBezTo>
                  <a:cubicBezTo>
                    <a:pt x="214630" y="244808"/>
                    <a:pt x="203200" y="253698"/>
                    <a:pt x="187960" y="258778"/>
                  </a:cubicBezTo>
                  <a:cubicBezTo>
                    <a:pt x="166370" y="266398"/>
                    <a:pt x="129540" y="272748"/>
                    <a:pt x="104140" y="266398"/>
                  </a:cubicBezTo>
                  <a:cubicBezTo>
                    <a:pt x="77470" y="261318"/>
                    <a:pt x="48260" y="242268"/>
                    <a:pt x="31750" y="221948"/>
                  </a:cubicBezTo>
                  <a:cubicBezTo>
                    <a:pt x="13970" y="201628"/>
                    <a:pt x="2540" y="168608"/>
                    <a:pt x="1270" y="141938"/>
                  </a:cubicBezTo>
                  <a:cubicBezTo>
                    <a:pt x="0" y="115268"/>
                    <a:pt x="10160" y="82248"/>
                    <a:pt x="25400" y="60658"/>
                  </a:cubicBezTo>
                  <a:cubicBezTo>
                    <a:pt x="40640" y="39068"/>
                    <a:pt x="60960" y="21288"/>
                    <a:pt x="93980" y="9858"/>
                  </a:cubicBezTo>
                  <a:cubicBezTo>
                    <a:pt x="152400" y="-9192"/>
                    <a:pt x="276860" y="4778"/>
                    <a:pt x="367030" y="7318"/>
                  </a:cubicBezTo>
                  <a:cubicBezTo>
                    <a:pt x="454660" y="11128"/>
                    <a:pt x="546100" y="17478"/>
                    <a:pt x="627380" y="26368"/>
                  </a:cubicBezTo>
                  <a:cubicBezTo>
                    <a:pt x="699770" y="35258"/>
                    <a:pt x="755650" y="40338"/>
                    <a:pt x="829310" y="58118"/>
                  </a:cubicBezTo>
                  <a:cubicBezTo>
                    <a:pt x="922020" y="80978"/>
                    <a:pt x="1051560" y="125428"/>
                    <a:pt x="1135380" y="158448"/>
                  </a:cubicBezTo>
                  <a:cubicBezTo>
                    <a:pt x="1195070" y="182578"/>
                    <a:pt x="1236980" y="201628"/>
                    <a:pt x="1285240" y="230838"/>
                  </a:cubicBezTo>
                  <a:cubicBezTo>
                    <a:pt x="1333500" y="258778"/>
                    <a:pt x="1377950" y="291798"/>
                    <a:pt x="1423670" y="328628"/>
                  </a:cubicBezTo>
                  <a:cubicBezTo>
                    <a:pt x="1473200" y="369268"/>
                    <a:pt x="1539240" y="422608"/>
                    <a:pt x="1570990" y="465788"/>
                  </a:cubicBezTo>
                  <a:cubicBezTo>
                    <a:pt x="1593850" y="494998"/>
                    <a:pt x="1610360" y="521668"/>
                    <a:pt x="1614170" y="550878"/>
                  </a:cubicBezTo>
                  <a:cubicBezTo>
                    <a:pt x="1616710" y="580088"/>
                    <a:pt x="1606550" y="618188"/>
                    <a:pt x="1588770" y="642318"/>
                  </a:cubicBezTo>
                  <a:cubicBezTo>
                    <a:pt x="1572260" y="665178"/>
                    <a:pt x="1535430" y="686768"/>
                    <a:pt x="1510030" y="694388"/>
                  </a:cubicBezTo>
                  <a:cubicBezTo>
                    <a:pt x="1488440" y="699468"/>
                    <a:pt x="1465580" y="698198"/>
                    <a:pt x="1446530" y="693118"/>
                  </a:cubicBezTo>
                  <a:cubicBezTo>
                    <a:pt x="1426210" y="686768"/>
                    <a:pt x="1390650" y="661368"/>
                    <a:pt x="1390650" y="661368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-174308" y="5550218"/>
            <a:ext cx="716280" cy="420053"/>
            <a:chOff x="0" y="0"/>
            <a:chExt cx="955040" cy="560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248" y="50705"/>
              <a:ext cx="856084" cy="460336"/>
            </a:xfrm>
            <a:custGeom>
              <a:avLst/>
              <a:gdLst/>
              <a:ahLst/>
              <a:cxnLst/>
              <a:rect r="r" b="b" t="t" l="l"/>
              <a:pathLst>
                <a:path h="460336" w="856084">
                  <a:moveTo>
                    <a:pt x="744772" y="264255"/>
                  </a:moveTo>
                  <a:cubicBezTo>
                    <a:pt x="427272" y="326485"/>
                    <a:pt x="263442" y="429355"/>
                    <a:pt x="185972" y="448405"/>
                  </a:cubicBezTo>
                  <a:cubicBezTo>
                    <a:pt x="149142" y="457295"/>
                    <a:pt x="127552" y="462375"/>
                    <a:pt x="100882" y="454755"/>
                  </a:cubicBezTo>
                  <a:cubicBezTo>
                    <a:pt x="74212" y="448405"/>
                    <a:pt x="46272" y="430625"/>
                    <a:pt x="29762" y="409035"/>
                  </a:cubicBezTo>
                  <a:cubicBezTo>
                    <a:pt x="11982" y="388715"/>
                    <a:pt x="552" y="355695"/>
                    <a:pt x="552" y="329025"/>
                  </a:cubicBezTo>
                  <a:cubicBezTo>
                    <a:pt x="-718" y="302355"/>
                    <a:pt x="13252" y="268065"/>
                    <a:pt x="24682" y="247745"/>
                  </a:cubicBezTo>
                  <a:cubicBezTo>
                    <a:pt x="33572" y="233775"/>
                    <a:pt x="41192" y="226155"/>
                    <a:pt x="55162" y="217265"/>
                  </a:cubicBezTo>
                  <a:cubicBezTo>
                    <a:pt x="75482" y="205835"/>
                    <a:pt x="109772" y="191865"/>
                    <a:pt x="137712" y="193135"/>
                  </a:cubicBezTo>
                  <a:cubicBezTo>
                    <a:pt x="164382" y="193135"/>
                    <a:pt x="196132" y="205835"/>
                    <a:pt x="217722" y="222345"/>
                  </a:cubicBezTo>
                  <a:cubicBezTo>
                    <a:pt x="238042" y="238855"/>
                    <a:pt x="255822" y="271875"/>
                    <a:pt x="263442" y="293465"/>
                  </a:cubicBezTo>
                  <a:cubicBezTo>
                    <a:pt x="268522" y="309975"/>
                    <a:pt x="268522" y="321405"/>
                    <a:pt x="265982" y="336645"/>
                  </a:cubicBezTo>
                  <a:cubicBezTo>
                    <a:pt x="262172" y="359505"/>
                    <a:pt x="250742" y="395065"/>
                    <a:pt x="232962" y="415385"/>
                  </a:cubicBezTo>
                  <a:cubicBezTo>
                    <a:pt x="213912" y="435705"/>
                    <a:pt x="180892" y="450945"/>
                    <a:pt x="158032" y="457295"/>
                  </a:cubicBezTo>
                  <a:cubicBezTo>
                    <a:pt x="142792" y="461105"/>
                    <a:pt x="131362" y="461105"/>
                    <a:pt x="114852" y="458565"/>
                  </a:cubicBezTo>
                  <a:cubicBezTo>
                    <a:pt x="93262" y="453485"/>
                    <a:pt x="57702" y="439515"/>
                    <a:pt x="38652" y="420465"/>
                  </a:cubicBezTo>
                  <a:cubicBezTo>
                    <a:pt x="19602" y="401415"/>
                    <a:pt x="4362" y="370935"/>
                    <a:pt x="552" y="344265"/>
                  </a:cubicBezTo>
                  <a:cubicBezTo>
                    <a:pt x="-1988" y="317595"/>
                    <a:pt x="4362" y="283305"/>
                    <a:pt x="17062" y="260445"/>
                  </a:cubicBezTo>
                  <a:cubicBezTo>
                    <a:pt x="31032" y="236315"/>
                    <a:pt x="47542" y="223615"/>
                    <a:pt x="80562" y="203295"/>
                  </a:cubicBezTo>
                  <a:cubicBezTo>
                    <a:pt x="155492" y="156305"/>
                    <a:pt x="372662" y="66135"/>
                    <a:pt x="488232" y="33115"/>
                  </a:cubicBezTo>
                  <a:cubicBezTo>
                    <a:pt x="570782" y="10255"/>
                    <a:pt x="646982" y="-1175"/>
                    <a:pt x="704132" y="95"/>
                  </a:cubicBezTo>
                  <a:cubicBezTo>
                    <a:pt x="740962" y="1365"/>
                    <a:pt x="771442" y="3905"/>
                    <a:pt x="796842" y="20415"/>
                  </a:cubicBezTo>
                  <a:cubicBezTo>
                    <a:pt x="820972" y="35655"/>
                    <a:pt x="845102" y="67405"/>
                    <a:pt x="852722" y="96615"/>
                  </a:cubicBezTo>
                  <a:cubicBezTo>
                    <a:pt x="860342" y="124555"/>
                    <a:pt x="853992" y="165195"/>
                    <a:pt x="843832" y="190595"/>
                  </a:cubicBezTo>
                  <a:cubicBezTo>
                    <a:pt x="836212" y="210915"/>
                    <a:pt x="819702" y="227425"/>
                    <a:pt x="803192" y="240125"/>
                  </a:cubicBezTo>
                  <a:cubicBezTo>
                    <a:pt x="786682" y="251555"/>
                    <a:pt x="744772" y="264255"/>
                    <a:pt x="744772" y="264255"/>
                  </a:cubicBezTo>
                </a:path>
              </a:pathLst>
            </a:custGeom>
            <a:solidFill>
              <a:srgbClr val="F0FE4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3750945" y="5498782"/>
            <a:ext cx="1540192" cy="1316355"/>
            <a:chOff x="0" y="0"/>
            <a:chExt cx="2053590" cy="1755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704" y="48117"/>
              <a:ext cx="1952894" cy="1655710"/>
            </a:xfrm>
            <a:custGeom>
              <a:avLst/>
              <a:gdLst/>
              <a:ahLst/>
              <a:cxnLst/>
              <a:rect r="r" b="b" t="t" l="l"/>
              <a:pathLst>
                <a:path h="1655710" w="1952894">
                  <a:moveTo>
                    <a:pt x="495396" y="652923"/>
                  </a:moveTo>
                  <a:cubicBezTo>
                    <a:pt x="946246" y="307483"/>
                    <a:pt x="1134206" y="183023"/>
                    <a:pt x="1265016" y="116983"/>
                  </a:cubicBezTo>
                  <a:cubicBezTo>
                    <a:pt x="1356456" y="69993"/>
                    <a:pt x="1439006" y="35703"/>
                    <a:pt x="1508856" y="17923"/>
                  </a:cubicBezTo>
                  <a:cubicBezTo>
                    <a:pt x="1558386" y="5223"/>
                    <a:pt x="1599026" y="-3667"/>
                    <a:pt x="1642206" y="2683"/>
                  </a:cubicBezTo>
                  <a:cubicBezTo>
                    <a:pt x="1685386" y="7763"/>
                    <a:pt x="1732376" y="25543"/>
                    <a:pt x="1767936" y="50943"/>
                  </a:cubicBezTo>
                  <a:cubicBezTo>
                    <a:pt x="1804766" y="75073"/>
                    <a:pt x="1837786" y="113173"/>
                    <a:pt x="1856836" y="151273"/>
                  </a:cubicBezTo>
                  <a:cubicBezTo>
                    <a:pt x="1877156" y="190643"/>
                    <a:pt x="1889856" y="238903"/>
                    <a:pt x="1888586" y="283353"/>
                  </a:cubicBezTo>
                  <a:cubicBezTo>
                    <a:pt x="1888586" y="326533"/>
                    <a:pt x="1872076" y="379873"/>
                    <a:pt x="1856836" y="412893"/>
                  </a:cubicBezTo>
                  <a:cubicBezTo>
                    <a:pt x="1845406" y="437023"/>
                    <a:pt x="1836516" y="450993"/>
                    <a:pt x="1817466" y="468773"/>
                  </a:cubicBezTo>
                  <a:cubicBezTo>
                    <a:pt x="1792066" y="495443"/>
                    <a:pt x="1748886" y="510683"/>
                    <a:pt x="1706976" y="544973"/>
                  </a:cubicBezTo>
                  <a:cubicBezTo>
                    <a:pt x="1639666" y="599583"/>
                    <a:pt x="1569816" y="685943"/>
                    <a:pt x="1468216" y="772303"/>
                  </a:cubicBezTo>
                  <a:cubicBezTo>
                    <a:pt x="1312006" y="906923"/>
                    <a:pt x="988156" y="1124093"/>
                    <a:pt x="839566" y="1254903"/>
                  </a:cubicBezTo>
                  <a:cubicBezTo>
                    <a:pt x="750666" y="1333643"/>
                    <a:pt x="687166" y="1420003"/>
                    <a:pt x="637636" y="1458103"/>
                  </a:cubicBezTo>
                  <a:cubicBezTo>
                    <a:pt x="613506" y="1477153"/>
                    <a:pt x="603346" y="1484773"/>
                    <a:pt x="577946" y="1493663"/>
                  </a:cubicBezTo>
                  <a:cubicBezTo>
                    <a:pt x="543656" y="1507633"/>
                    <a:pt x="486506" y="1521603"/>
                    <a:pt x="442056" y="1517793"/>
                  </a:cubicBezTo>
                  <a:cubicBezTo>
                    <a:pt x="397606" y="1515253"/>
                    <a:pt x="344266" y="1494933"/>
                    <a:pt x="311246" y="1477153"/>
                  </a:cubicBezTo>
                  <a:cubicBezTo>
                    <a:pt x="287116" y="1464453"/>
                    <a:pt x="274416" y="1454293"/>
                    <a:pt x="256636" y="1433973"/>
                  </a:cubicBezTo>
                  <a:cubicBezTo>
                    <a:pt x="232506" y="1406033"/>
                    <a:pt x="199486" y="1357773"/>
                    <a:pt x="185516" y="1315863"/>
                  </a:cubicBezTo>
                  <a:cubicBezTo>
                    <a:pt x="172816" y="1272683"/>
                    <a:pt x="170276" y="1221883"/>
                    <a:pt x="177896" y="1178703"/>
                  </a:cubicBezTo>
                  <a:cubicBezTo>
                    <a:pt x="186786" y="1134253"/>
                    <a:pt x="213456" y="1083453"/>
                    <a:pt x="235046" y="1052973"/>
                  </a:cubicBezTo>
                  <a:cubicBezTo>
                    <a:pt x="250286" y="1031383"/>
                    <a:pt x="256636" y="1021223"/>
                    <a:pt x="284576" y="1003443"/>
                  </a:cubicBezTo>
                  <a:cubicBezTo>
                    <a:pt x="355696" y="957723"/>
                    <a:pt x="552546" y="910733"/>
                    <a:pt x="722726" y="842153"/>
                  </a:cubicBezTo>
                  <a:cubicBezTo>
                    <a:pt x="965296" y="744363"/>
                    <a:pt x="1428846" y="490363"/>
                    <a:pt x="1599026" y="461153"/>
                  </a:cubicBezTo>
                  <a:cubicBezTo>
                    <a:pt x="1666336" y="449723"/>
                    <a:pt x="1699356" y="457343"/>
                    <a:pt x="1743806" y="471313"/>
                  </a:cubicBezTo>
                  <a:cubicBezTo>
                    <a:pt x="1788256" y="486553"/>
                    <a:pt x="1833976" y="514493"/>
                    <a:pt x="1865726" y="548783"/>
                  </a:cubicBezTo>
                  <a:cubicBezTo>
                    <a:pt x="1898746" y="581803"/>
                    <a:pt x="1926686" y="627523"/>
                    <a:pt x="1939386" y="673243"/>
                  </a:cubicBezTo>
                  <a:cubicBezTo>
                    <a:pt x="1953356" y="717693"/>
                    <a:pt x="1955896" y="771033"/>
                    <a:pt x="1945736" y="816753"/>
                  </a:cubicBezTo>
                  <a:cubicBezTo>
                    <a:pt x="1936846" y="862473"/>
                    <a:pt x="1913986" y="912003"/>
                    <a:pt x="1884776" y="947563"/>
                  </a:cubicBezTo>
                  <a:cubicBezTo>
                    <a:pt x="1855566" y="984393"/>
                    <a:pt x="1827626" y="1000903"/>
                    <a:pt x="1770476" y="1035193"/>
                  </a:cubicBezTo>
                  <a:cubicBezTo>
                    <a:pt x="1637126" y="1116473"/>
                    <a:pt x="1291686" y="1263793"/>
                    <a:pt x="1060546" y="1365393"/>
                  </a:cubicBezTo>
                  <a:cubicBezTo>
                    <a:pt x="840836" y="1461913"/>
                    <a:pt x="523336" y="1597803"/>
                    <a:pt x="415386" y="1634633"/>
                  </a:cubicBezTo>
                  <a:cubicBezTo>
                    <a:pt x="381096" y="1646063"/>
                    <a:pt x="373476" y="1651143"/>
                    <a:pt x="345536" y="1653683"/>
                  </a:cubicBezTo>
                  <a:cubicBezTo>
                    <a:pt x="306166" y="1656223"/>
                    <a:pt x="245206" y="1654953"/>
                    <a:pt x="200756" y="1638443"/>
                  </a:cubicBezTo>
                  <a:cubicBezTo>
                    <a:pt x="157576" y="1623203"/>
                    <a:pt x="111856" y="1593993"/>
                    <a:pt x="80106" y="1559703"/>
                  </a:cubicBezTo>
                  <a:cubicBezTo>
                    <a:pt x="48356" y="1525413"/>
                    <a:pt x="22956" y="1478423"/>
                    <a:pt x="10256" y="1432703"/>
                  </a:cubicBezTo>
                  <a:cubicBezTo>
                    <a:pt x="-2444" y="1386983"/>
                    <a:pt x="96" y="1327293"/>
                    <a:pt x="6446" y="1287923"/>
                  </a:cubicBezTo>
                  <a:cubicBezTo>
                    <a:pt x="11526" y="1259983"/>
                    <a:pt x="20416" y="1240933"/>
                    <a:pt x="31846" y="1219343"/>
                  </a:cubicBezTo>
                  <a:cubicBezTo>
                    <a:pt x="42006" y="1197753"/>
                    <a:pt x="52166" y="1178703"/>
                    <a:pt x="71216" y="1158383"/>
                  </a:cubicBezTo>
                  <a:cubicBezTo>
                    <a:pt x="99156" y="1130443"/>
                    <a:pt x="143606" y="1113933"/>
                    <a:pt x="188056" y="1073293"/>
                  </a:cubicBezTo>
                  <a:cubicBezTo>
                    <a:pt x="265526" y="1005983"/>
                    <a:pt x="363316" y="873903"/>
                    <a:pt x="472536" y="771033"/>
                  </a:cubicBezTo>
                  <a:cubicBezTo>
                    <a:pt x="602076" y="647843"/>
                    <a:pt x="811626" y="458613"/>
                    <a:pt x="922116" y="391303"/>
                  </a:cubicBezTo>
                  <a:cubicBezTo>
                    <a:pt x="977996" y="358283"/>
                    <a:pt x="1012286" y="344313"/>
                    <a:pt x="1060546" y="337963"/>
                  </a:cubicBezTo>
                  <a:cubicBezTo>
                    <a:pt x="1107536" y="331613"/>
                    <a:pt x="1168496" y="343043"/>
                    <a:pt x="1206596" y="354473"/>
                  </a:cubicBezTo>
                  <a:cubicBezTo>
                    <a:pt x="1234536" y="362093"/>
                    <a:pt x="1249776" y="370983"/>
                    <a:pt x="1272636" y="387493"/>
                  </a:cubicBezTo>
                  <a:cubicBezTo>
                    <a:pt x="1304386" y="411623"/>
                    <a:pt x="1351376" y="462423"/>
                    <a:pt x="1371696" y="496713"/>
                  </a:cubicBezTo>
                  <a:cubicBezTo>
                    <a:pt x="1386936" y="520843"/>
                    <a:pt x="1393286" y="542433"/>
                    <a:pt x="1399636" y="566563"/>
                  </a:cubicBezTo>
                  <a:cubicBezTo>
                    <a:pt x="1405986" y="590693"/>
                    <a:pt x="1411066" y="611013"/>
                    <a:pt x="1409796" y="640223"/>
                  </a:cubicBezTo>
                  <a:cubicBezTo>
                    <a:pt x="1407256" y="679593"/>
                    <a:pt x="1397096" y="740553"/>
                    <a:pt x="1375506" y="783733"/>
                  </a:cubicBezTo>
                  <a:cubicBezTo>
                    <a:pt x="1353916" y="826913"/>
                    <a:pt x="1327246" y="862473"/>
                    <a:pt x="1278986" y="895493"/>
                  </a:cubicBezTo>
                  <a:cubicBezTo>
                    <a:pt x="1205326" y="946293"/>
                    <a:pt x="1023716" y="998363"/>
                    <a:pt x="944976" y="1017413"/>
                  </a:cubicBezTo>
                  <a:cubicBezTo>
                    <a:pt x="901796" y="1027573"/>
                    <a:pt x="877666" y="1031383"/>
                    <a:pt x="843376" y="1030113"/>
                  </a:cubicBezTo>
                  <a:cubicBezTo>
                    <a:pt x="810356" y="1028843"/>
                    <a:pt x="776066" y="1021223"/>
                    <a:pt x="744316" y="1009793"/>
                  </a:cubicBezTo>
                  <a:cubicBezTo>
                    <a:pt x="713836" y="997093"/>
                    <a:pt x="683356" y="979313"/>
                    <a:pt x="656686" y="958993"/>
                  </a:cubicBezTo>
                  <a:cubicBezTo>
                    <a:pt x="631286" y="937403"/>
                    <a:pt x="608426" y="910733"/>
                    <a:pt x="590646" y="881523"/>
                  </a:cubicBezTo>
                  <a:cubicBezTo>
                    <a:pt x="572866" y="853583"/>
                    <a:pt x="558896" y="820563"/>
                    <a:pt x="551276" y="788813"/>
                  </a:cubicBezTo>
                  <a:cubicBezTo>
                    <a:pt x="543656" y="755793"/>
                    <a:pt x="541116" y="720233"/>
                    <a:pt x="544926" y="687213"/>
                  </a:cubicBezTo>
                  <a:cubicBezTo>
                    <a:pt x="547466" y="654193"/>
                    <a:pt x="557626" y="619903"/>
                    <a:pt x="570326" y="589423"/>
                  </a:cubicBezTo>
                  <a:cubicBezTo>
                    <a:pt x="584296" y="558943"/>
                    <a:pt x="603346" y="529733"/>
                    <a:pt x="626206" y="504333"/>
                  </a:cubicBezTo>
                  <a:cubicBezTo>
                    <a:pt x="649066" y="480203"/>
                    <a:pt x="677006" y="458613"/>
                    <a:pt x="706216" y="442103"/>
                  </a:cubicBezTo>
                  <a:cubicBezTo>
                    <a:pt x="735426" y="426863"/>
                    <a:pt x="768446" y="414163"/>
                    <a:pt x="801466" y="409083"/>
                  </a:cubicBezTo>
                  <a:cubicBezTo>
                    <a:pt x="834486" y="402733"/>
                    <a:pt x="870046" y="402733"/>
                    <a:pt x="903066" y="407813"/>
                  </a:cubicBezTo>
                  <a:cubicBezTo>
                    <a:pt x="936086" y="412893"/>
                    <a:pt x="970376" y="423053"/>
                    <a:pt x="999586" y="438293"/>
                  </a:cubicBezTo>
                  <a:cubicBezTo>
                    <a:pt x="1028796" y="453533"/>
                    <a:pt x="1058006" y="475123"/>
                    <a:pt x="1080866" y="497983"/>
                  </a:cubicBezTo>
                  <a:cubicBezTo>
                    <a:pt x="1103726" y="522113"/>
                    <a:pt x="1124046" y="551323"/>
                    <a:pt x="1139286" y="581803"/>
                  </a:cubicBezTo>
                  <a:cubicBezTo>
                    <a:pt x="1153256" y="612283"/>
                    <a:pt x="1163416" y="645303"/>
                    <a:pt x="1167226" y="679593"/>
                  </a:cubicBezTo>
                  <a:cubicBezTo>
                    <a:pt x="1171036" y="712613"/>
                    <a:pt x="1169766" y="748173"/>
                    <a:pt x="1163416" y="779923"/>
                  </a:cubicBezTo>
                  <a:cubicBezTo>
                    <a:pt x="1157066" y="812943"/>
                    <a:pt x="1144366" y="845963"/>
                    <a:pt x="1126586" y="875173"/>
                  </a:cubicBezTo>
                  <a:cubicBezTo>
                    <a:pt x="1110076" y="903113"/>
                    <a:pt x="1087216" y="931053"/>
                    <a:pt x="1063086" y="952643"/>
                  </a:cubicBezTo>
                  <a:cubicBezTo>
                    <a:pt x="1037686" y="974233"/>
                    <a:pt x="1007206" y="993283"/>
                    <a:pt x="976726" y="1005983"/>
                  </a:cubicBezTo>
                  <a:cubicBezTo>
                    <a:pt x="944976" y="1018683"/>
                    <a:pt x="910686" y="1027573"/>
                    <a:pt x="877666" y="1028843"/>
                  </a:cubicBezTo>
                  <a:cubicBezTo>
                    <a:pt x="844646" y="1031383"/>
                    <a:pt x="809086" y="1028843"/>
                    <a:pt x="777336" y="1019953"/>
                  </a:cubicBezTo>
                  <a:cubicBezTo>
                    <a:pt x="744316" y="1011063"/>
                    <a:pt x="712566" y="997093"/>
                    <a:pt x="684626" y="978043"/>
                  </a:cubicBezTo>
                  <a:cubicBezTo>
                    <a:pt x="656686" y="960263"/>
                    <a:pt x="630016" y="936133"/>
                    <a:pt x="609696" y="909463"/>
                  </a:cubicBezTo>
                  <a:cubicBezTo>
                    <a:pt x="589376" y="884063"/>
                    <a:pt x="572866" y="852313"/>
                    <a:pt x="561436" y="820563"/>
                  </a:cubicBezTo>
                  <a:cubicBezTo>
                    <a:pt x="550006" y="790083"/>
                    <a:pt x="543656" y="754523"/>
                    <a:pt x="543656" y="721503"/>
                  </a:cubicBezTo>
                  <a:cubicBezTo>
                    <a:pt x="542386" y="688483"/>
                    <a:pt x="548736" y="652923"/>
                    <a:pt x="558896" y="621173"/>
                  </a:cubicBezTo>
                  <a:cubicBezTo>
                    <a:pt x="569056" y="589423"/>
                    <a:pt x="585566" y="557673"/>
                    <a:pt x="604616" y="531003"/>
                  </a:cubicBezTo>
                  <a:cubicBezTo>
                    <a:pt x="624936" y="504333"/>
                    <a:pt x="650336" y="478933"/>
                    <a:pt x="677006" y="459883"/>
                  </a:cubicBezTo>
                  <a:cubicBezTo>
                    <a:pt x="704946" y="440833"/>
                    <a:pt x="732886" y="426863"/>
                    <a:pt x="768446" y="416703"/>
                  </a:cubicBezTo>
                  <a:cubicBezTo>
                    <a:pt x="812896" y="402733"/>
                    <a:pt x="873856" y="405273"/>
                    <a:pt x="922116" y="391303"/>
                  </a:cubicBezTo>
                  <a:cubicBezTo>
                    <a:pt x="970376" y="378603"/>
                    <a:pt x="1012286" y="344313"/>
                    <a:pt x="1060546" y="337963"/>
                  </a:cubicBezTo>
                  <a:cubicBezTo>
                    <a:pt x="1107536" y="331613"/>
                    <a:pt x="1168496" y="343043"/>
                    <a:pt x="1206596" y="354473"/>
                  </a:cubicBezTo>
                  <a:cubicBezTo>
                    <a:pt x="1234536" y="362093"/>
                    <a:pt x="1252316" y="373523"/>
                    <a:pt x="1272636" y="387493"/>
                  </a:cubicBezTo>
                  <a:cubicBezTo>
                    <a:pt x="1292956" y="401463"/>
                    <a:pt x="1312006" y="414163"/>
                    <a:pt x="1329786" y="435753"/>
                  </a:cubicBezTo>
                  <a:cubicBezTo>
                    <a:pt x="1353916" y="467503"/>
                    <a:pt x="1386936" y="519573"/>
                    <a:pt x="1399636" y="566563"/>
                  </a:cubicBezTo>
                  <a:cubicBezTo>
                    <a:pt x="1411066" y="612283"/>
                    <a:pt x="1408526" y="674513"/>
                    <a:pt x="1400906" y="713883"/>
                  </a:cubicBezTo>
                  <a:cubicBezTo>
                    <a:pt x="1397096" y="741823"/>
                    <a:pt x="1389476" y="759603"/>
                    <a:pt x="1375506" y="783733"/>
                  </a:cubicBezTo>
                  <a:cubicBezTo>
                    <a:pt x="1357726" y="815483"/>
                    <a:pt x="1339946" y="840883"/>
                    <a:pt x="1298036" y="884063"/>
                  </a:cubicBezTo>
                  <a:cubicBezTo>
                    <a:pt x="1187546" y="995823"/>
                    <a:pt x="791306" y="1272683"/>
                    <a:pt x="632556" y="1414923"/>
                  </a:cubicBezTo>
                  <a:cubicBezTo>
                    <a:pt x="537306" y="1500013"/>
                    <a:pt x="486506" y="1597803"/>
                    <a:pt x="415386" y="1634633"/>
                  </a:cubicBezTo>
                  <a:cubicBezTo>
                    <a:pt x="367126" y="1658763"/>
                    <a:pt x="311246" y="1656223"/>
                    <a:pt x="271876" y="1654953"/>
                  </a:cubicBezTo>
                  <a:cubicBezTo>
                    <a:pt x="243936" y="1653683"/>
                    <a:pt x="227426" y="1649873"/>
                    <a:pt x="200756" y="1638443"/>
                  </a:cubicBezTo>
                  <a:cubicBezTo>
                    <a:pt x="165196" y="1623203"/>
                    <a:pt x="109316" y="1586373"/>
                    <a:pt x="80106" y="1559703"/>
                  </a:cubicBezTo>
                  <a:cubicBezTo>
                    <a:pt x="59786" y="1540653"/>
                    <a:pt x="49626" y="1525413"/>
                    <a:pt x="36926" y="1500013"/>
                  </a:cubicBezTo>
                  <a:cubicBezTo>
                    <a:pt x="20416" y="1464453"/>
                    <a:pt x="1366" y="1407303"/>
                    <a:pt x="96" y="1360313"/>
                  </a:cubicBezTo>
                  <a:cubicBezTo>
                    <a:pt x="-1174" y="1313323"/>
                    <a:pt x="10256" y="1261253"/>
                    <a:pt x="31846" y="1219343"/>
                  </a:cubicBezTo>
                  <a:cubicBezTo>
                    <a:pt x="52166" y="1177433"/>
                    <a:pt x="72486" y="1146953"/>
                    <a:pt x="124556" y="1108853"/>
                  </a:cubicBezTo>
                  <a:cubicBezTo>
                    <a:pt x="243936" y="1022493"/>
                    <a:pt x="579216" y="933593"/>
                    <a:pt x="807816" y="830723"/>
                  </a:cubicBezTo>
                  <a:cubicBezTo>
                    <a:pt x="1046576" y="725313"/>
                    <a:pt x="1414876" y="527193"/>
                    <a:pt x="1529176" y="481473"/>
                  </a:cubicBezTo>
                  <a:cubicBezTo>
                    <a:pt x="1564736" y="468773"/>
                    <a:pt x="1571086" y="463693"/>
                    <a:pt x="1599026" y="461153"/>
                  </a:cubicBezTo>
                  <a:cubicBezTo>
                    <a:pt x="1638396" y="457343"/>
                    <a:pt x="1699356" y="457343"/>
                    <a:pt x="1743806" y="471313"/>
                  </a:cubicBezTo>
                  <a:cubicBezTo>
                    <a:pt x="1788256" y="486553"/>
                    <a:pt x="1836516" y="522113"/>
                    <a:pt x="1865726" y="548783"/>
                  </a:cubicBezTo>
                  <a:cubicBezTo>
                    <a:pt x="1887316" y="566563"/>
                    <a:pt x="1897476" y="581803"/>
                    <a:pt x="1910176" y="605933"/>
                  </a:cubicBezTo>
                  <a:cubicBezTo>
                    <a:pt x="1927956" y="641493"/>
                    <a:pt x="1947006" y="704993"/>
                    <a:pt x="1952086" y="744363"/>
                  </a:cubicBezTo>
                  <a:cubicBezTo>
                    <a:pt x="1954626" y="772303"/>
                    <a:pt x="1950816" y="793893"/>
                    <a:pt x="1945736" y="816753"/>
                  </a:cubicBezTo>
                  <a:cubicBezTo>
                    <a:pt x="1941926" y="840883"/>
                    <a:pt x="1936846" y="861203"/>
                    <a:pt x="1924146" y="886603"/>
                  </a:cubicBezTo>
                  <a:cubicBezTo>
                    <a:pt x="1905096" y="920893"/>
                    <a:pt x="1884776" y="960263"/>
                    <a:pt x="1832706" y="998363"/>
                  </a:cubicBezTo>
                  <a:cubicBezTo>
                    <a:pt x="1720946" y="1085993"/>
                    <a:pt x="1398366" y="1205373"/>
                    <a:pt x="1190086" y="1284113"/>
                  </a:cubicBezTo>
                  <a:cubicBezTo>
                    <a:pt x="1000856" y="1355233"/>
                    <a:pt x="755746" y="1413653"/>
                    <a:pt x="637636" y="1458103"/>
                  </a:cubicBezTo>
                  <a:cubicBezTo>
                    <a:pt x="580486" y="1479693"/>
                    <a:pt x="548736" y="1505093"/>
                    <a:pt x="511906" y="1513983"/>
                  </a:cubicBezTo>
                  <a:cubicBezTo>
                    <a:pt x="486506" y="1520333"/>
                    <a:pt x="468726" y="1521603"/>
                    <a:pt x="442056" y="1517793"/>
                  </a:cubicBezTo>
                  <a:cubicBezTo>
                    <a:pt x="405226" y="1513983"/>
                    <a:pt x="349346" y="1500013"/>
                    <a:pt x="311246" y="1477153"/>
                  </a:cubicBezTo>
                  <a:cubicBezTo>
                    <a:pt x="273146" y="1454293"/>
                    <a:pt x="237586" y="1417463"/>
                    <a:pt x="213456" y="1379363"/>
                  </a:cubicBezTo>
                  <a:cubicBezTo>
                    <a:pt x="190596" y="1341263"/>
                    <a:pt x="176626" y="1291733"/>
                    <a:pt x="174086" y="1247283"/>
                  </a:cubicBezTo>
                  <a:cubicBezTo>
                    <a:pt x="171546" y="1202833"/>
                    <a:pt x="180436" y="1152033"/>
                    <a:pt x="199486" y="1111393"/>
                  </a:cubicBezTo>
                  <a:cubicBezTo>
                    <a:pt x="217266" y="1072023"/>
                    <a:pt x="288386" y="1011063"/>
                    <a:pt x="284576" y="1003443"/>
                  </a:cubicBezTo>
                  <a:cubicBezTo>
                    <a:pt x="282036" y="1000903"/>
                    <a:pt x="264256" y="1011063"/>
                    <a:pt x="262986" y="1009793"/>
                  </a:cubicBezTo>
                  <a:cubicBezTo>
                    <a:pt x="259176" y="1000903"/>
                    <a:pt x="392526" y="892953"/>
                    <a:pt x="500476" y="804053"/>
                  </a:cubicBezTo>
                  <a:cubicBezTo>
                    <a:pt x="717646" y="624983"/>
                    <a:pt x="1322166" y="94123"/>
                    <a:pt x="1508856" y="17923"/>
                  </a:cubicBezTo>
                  <a:cubicBezTo>
                    <a:pt x="1568546" y="-6207"/>
                    <a:pt x="1605376" y="143"/>
                    <a:pt x="1642206" y="2683"/>
                  </a:cubicBezTo>
                  <a:cubicBezTo>
                    <a:pt x="1668876" y="3953"/>
                    <a:pt x="1684116" y="7763"/>
                    <a:pt x="1708246" y="19193"/>
                  </a:cubicBezTo>
                  <a:cubicBezTo>
                    <a:pt x="1741266" y="34433"/>
                    <a:pt x="1790796" y="62373"/>
                    <a:pt x="1818736" y="95393"/>
                  </a:cubicBezTo>
                  <a:cubicBezTo>
                    <a:pt x="1847946" y="128413"/>
                    <a:pt x="1870806" y="172863"/>
                    <a:pt x="1880966" y="214773"/>
                  </a:cubicBezTo>
                  <a:cubicBezTo>
                    <a:pt x="1891126" y="257953"/>
                    <a:pt x="1891126" y="307483"/>
                    <a:pt x="1880966" y="350663"/>
                  </a:cubicBezTo>
                  <a:cubicBezTo>
                    <a:pt x="1870806" y="392573"/>
                    <a:pt x="1846676" y="437023"/>
                    <a:pt x="1817466" y="468773"/>
                  </a:cubicBezTo>
                  <a:cubicBezTo>
                    <a:pt x="1788256" y="501793"/>
                    <a:pt x="1750156" y="524653"/>
                    <a:pt x="1706976" y="544973"/>
                  </a:cubicBezTo>
                  <a:cubicBezTo>
                    <a:pt x="1653636" y="570373"/>
                    <a:pt x="1590136" y="571643"/>
                    <a:pt x="1517746" y="602123"/>
                  </a:cubicBezTo>
                  <a:cubicBezTo>
                    <a:pt x="1409796" y="647843"/>
                    <a:pt x="1257396" y="738013"/>
                    <a:pt x="1131666" y="818023"/>
                  </a:cubicBezTo>
                  <a:cubicBezTo>
                    <a:pt x="1003396" y="900573"/>
                    <a:pt x="831946" y="1056783"/>
                    <a:pt x="758286" y="1093613"/>
                  </a:cubicBezTo>
                  <a:cubicBezTo>
                    <a:pt x="731616" y="1106313"/>
                    <a:pt x="722726" y="1108853"/>
                    <a:pt x="698596" y="1111393"/>
                  </a:cubicBezTo>
                  <a:cubicBezTo>
                    <a:pt x="665576" y="1115203"/>
                    <a:pt x="613506" y="1115203"/>
                    <a:pt x="575406" y="1103773"/>
                  </a:cubicBezTo>
                  <a:cubicBezTo>
                    <a:pt x="537306" y="1091073"/>
                    <a:pt x="495396" y="1061863"/>
                    <a:pt x="469996" y="1039003"/>
                  </a:cubicBezTo>
                  <a:cubicBezTo>
                    <a:pt x="452216" y="1023763"/>
                    <a:pt x="443326" y="1011063"/>
                    <a:pt x="431896" y="989473"/>
                  </a:cubicBezTo>
                  <a:cubicBezTo>
                    <a:pt x="416656" y="960263"/>
                    <a:pt x="400146" y="905653"/>
                    <a:pt x="396336" y="871363"/>
                  </a:cubicBezTo>
                  <a:cubicBezTo>
                    <a:pt x="393796" y="848503"/>
                    <a:pt x="396336" y="829453"/>
                    <a:pt x="400146" y="809133"/>
                  </a:cubicBezTo>
                  <a:cubicBezTo>
                    <a:pt x="403956" y="790083"/>
                    <a:pt x="407766" y="771033"/>
                    <a:pt x="419196" y="750713"/>
                  </a:cubicBezTo>
                  <a:cubicBezTo>
                    <a:pt x="434436" y="720233"/>
                    <a:pt x="495396" y="652923"/>
                    <a:pt x="495396" y="65292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746183" y="5609272"/>
            <a:ext cx="563880" cy="1047750"/>
            <a:chOff x="0" y="0"/>
            <a:chExt cx="751840" cy="139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50800"/>
              <a:ext cx="653904" cy="1298258"/>
            </a:xfrm>
            <a:custGeom>
              <a:avLst/>
              <a:gdLst/>
              <a:ahLst/>
              <a:cxnLst/>
              <a:rect r="r" b="b" t="t" l="l"/>
              <a:pathLst>
                <a:path h="1298258" w="653904">
                  <a:moveTo>
                    <a:pt x="171450" y="1109980"/>
                  </a:moveTo>
                  <a:cubicBezTo>
                    <a:pt x="58420" y="680720"/>
                    <a:pt x="31750" y="562610"/>
                    <a:pt x="17780" y="471170"/>
                  </a:cubicBezTo>
                  <a:cubicBezTo>
                    <a:pt x="7620" y="401320"/>
                    <a:pt x="0" y="336550"/>
                    <a:pt x="0" y="285750"/>
                  </a:cubicBezTo>
                  <a:cubicBezTo>
                    <a:pt x="0" y="251460"/>
                    <a:pt x="2540" y="226060"/>
                    <a:pt x="10160" y="199390"/>
                  </a:cubicBezTo>
                  <a:cubicBezTo>
                    <a:pt x="17780" y="171450"/>
                    <a:pt x="30480" y="143510"/>
                    <a:pt x="45720" y="119380"/>
                  </a:cubicBezTo>
                  <a:cubicBezTo>
                    <a:pt x="62230" y="95250"/>
                    <a:pt x="83820" y="73660"/>
                    <a:pt x="106680" y="55880"/>
                  </a:cubicBezTo>
                  <a:cubicBezTo>
                    <a:pt x="129540" y="38100"/>
                    <a:pt x="156210" y="24130"/>
                    <a:pt x="182880" y="13970"/>
                  </a:cubicBezTo>
                  <a:cubicBezTo>
                    <a:pt x="210820" y="5080"/>
                    <a:pt x="241300" y="0"/>
                    <a:pt x="269240" y="0"/>
                  </a:cubicBezTo>
                  <a:cubicBezTo>
                    <a:pt x="298450" y="0"/>
                    <a:pt x="328930" y="5080"/>
                    <a:pt x="355600" y="13970"/>
                  </a:cubicBezTo>
                  <a:cubicBezTo>
                    <a:pt x="383540" y="22860"/>
                    <a:pt x="410210" y="36830"/>
                    <a:pt x="433070" y="54610"/>
                  </a:cubicBezTo>
                  <a:cubicBezTo>
                    <a:pt x="455930" y="72390"/>
                    <a:pt x="477520" y="93980"/>
                    <a:pt x="494030" y="118110"/>
                  </a:cubicBezTo>
                  <a:cubicBezTo>
                    <a:pt x="510540" y="142240"/>
                    <a:pt x="523240" y="170180"/>
                    <a:pt x="530860" y="198120"/>
                  </a:cubicBezTo>
                  <a:cubicBezTo>
                    <a:pt x="538480" y="224790"/>
                    <a:pt x="542290" y="255270"/>
                    <a:pt x="541020" y="284480"/>
                  </a:cubicBezTo>
                  <a:cubicBezTo>
                    <a:pt x="538480" y="313690"/>
                    <a:pt x="532130" y="342900"/>
                    <a:pt x="521970" y="369570"/>
                  </a:cubicBezTo>
                  <a:cubicBezTo>
                    <a:pt x="511810" y="396240"/>
                    <a:pt x="495300" y="422910"/>
                    <a:pt x="477520" y="444500"/>
                  </a:cubicBezTo>
                  <a:cubicBezTo>
                    <a:pt x="458470" y="467360"/>
                    <a:pt x="435610" y="487680"/>
                    <a:pt x="410210" y="501650"/>
                  </a:cubicBezTo>
                  <a:cubicBezTo>
                    <a:pt x="386080" y="516890"/>
                    <a:pt x="356870" y="528320"/>
                    <a:pt x="328930" y="534670"/>
                  </a:cubicBezTo>
                  <a:cubicBezTo>
                    <a:pt x="300990" y="541020"/>
                    <a:pt x="270510" y="542290"/>
                    <a:pt x="241300" y="539750"/>
                  </a:cubicBezTo>
                  <a:cubicBezTo>
                    <a:pt x="213360" y="535940"/>
                    <a:pt x="184150" y="528320"/>
                    <a:pt x="157480" y="516890"/>
                  </a:cubicBezTo>
                  <a:cubicBezTo>
                    <a:pt x="130810" y="504190"/>
                    <a:pt x="105410" y="487680"/>
                    <a:pt x="85090" y="467360"/>
                  </a:cubicBezTo>
                  <a:cubicBezTo>
                    <a:pt x="63500" y="447040"/>
                    <a:pt x="45720" y="422910"/>
                    <a:pt x="31750" y="397510"/>
                  </a:cubicBezTo>
                  <a:cubicBezTo>
                    <a:pt x="17780" y="372110"/>
                    <a:pt x="8890" y="342900"/>
                    <a:pt x="3810" y="314960"/>
                  </a:cubicBezTo>
                  <a:cubicBezTo>
                    <a:pt x="-1270" y="287020"/>
                    <a:pt x="-1270" y="256540"/>
                    <a:pt x="3810" y="227330"/>
                  </a:cubicBezTo>
                  <a:cubicBezTo>
                    <a:pt x="7620" y="199390"/>
                    <a:pt x="17780" y="170180"/>
                    <a:pt x="30480" y="144780"/>
                  </a:cubicBezTo>
                  <a:cubicBezTo>
                    <a:pt x="44450" y="119380"/>
                    <a:pt x="63500" y="93980"/>
                    <a:pt x="83820" y="74930"/>
                  </a:cubicBezTo>
                  <a:cubicBezTo>
                    <a:pt x="104140" y="54610"/>
                    <a:pt x="129540" y="38100"/>
                    <a:pt x="156210" y="25400"/>
                  </a:cubicBezTo>
                  <a:cubicBezTo>
                    <a:pt x="182880" y="12700"/>
                    <a:pt x="212090" y="5080"/>
                    <a:pt x="240030" y="1270"/>
                  </a:cubicBezTo>
                  <a:cubicBezTo>
                    <a:pt x="269240" y="-1270"/>
                    <a:pt x="299720" y="0"/>
                    <a:pt x="327660" y="6350"/>
                  </a:cubicBezTo>
                  <a:cubicBezTo>
                    <a:pt x="355600" y="12700"/>
                    <a:pt x="384810" y="24130"/>
                    <a:pt x="408940" y="38100"/>
                  </a:cubicBezTo>
                  <a:cubicBezTo>
                    <a:pt x="434340" y="53340"/>
                    <a:pt x="457200" y="73660"/>
                    <a:pt x="476250" y="95250"/>
                  </a:cubicBezTo>
                  <a:cubicBezTo>
                    <a:pt x="495300" y="116840"/>
                    <a:pt x="510540" y="143510"/>
                    <a:pt x="521970" y="170180"/>
                  </a:cubicBezTo>
                  <a:cubicBezTo>
                    <a:pt x="532130" y="196850"/>
                    <a:pt x="534670" y="215900"/>
                    <a:pt x="541020" y="255270"/>
                  </a:cubicBezTo>
                  <a:cubicBezTo>
                    <a:pt x="553720" y="340360"/>
                    <a:pt x="556260" y="535940"/>
                    <a:pt x="576580" y="664210"/>
                  </a:cubicBezTo>
                  <a:cubicBezTo>
                    <a:pt x="594360" y="779780"/>
                    <a:pt x="640080" y="909320"/>
                    <a:pt x="648970" y="991870"/>
                  </a:cubicBezTo>
                  <a:cubicBezTo>
                    <a:pt x="655320" y="1040130"/>
                    <a:pt x="655320" y="1078230"/>
                    <a:pt x="650240" y="1109980"/>
                  </a:cubicBezTo>
                  <a:cubicBezTo>
                    <a:pt x="645160" y="1131570"/>
                    <a:pt x="640080" y="1145540"/>
                    <a:pt x="628650" y="1164590"/>
                  </a:cubicBezTo>
                  <a:cubicBezTo>
                    <a:pt x="612140" y="1192530"/>
                    <a:pt x="581660" y="1231900"/>
                    <a:pt x="551180" y="1253490"/>
                  </a:cubicBezTo>
                  <a:cubicBezTo>
                    <a:pt x="519430" y="1275080"/>
                    <a:pt x="472440" y="1289050"/>
                    <a:pt x="440690" y="1295400"/>
                  </a:cubicBezTo>
                  <a:cubicBezTo>
                    <a:pt x="417830" y="1299210"/>
                    <a:pt x="403860" y="1299210"/>
                    <a:pt x="381000" y="1295400"/>
                  </a:cubicBezTo>
                  <a:cubicBezTo>
                    <a:pt x="349250" y="1289050"/>
                    <a:pt x="302260" y="1275080"/>
                    <a:pt x="270510" y="1253490"/>
                  </a:cubicBezTo>
                  <a:cubicBezTo>
                    <a:pt x="240030" y="1231900"/>
                    <a:pt x="209550" y="1192530"/>
                    <a:pt x="193040" y="1165860"/>
                  </a:cubicBezTo>
                  <a:cubicBezTo>
                    <a:pt x="181610" y="1145540"/>
                    <a:pt x="171450" y="1109980"/>
                    <a:pt x="171450" y="110998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3622358" y="5064442"/>
            <a:ext cx="2374583" cy="1282065"/>
            <a:chOff x="0" y="0"/>
            <a:chExt cx="3166110" cy="17094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840" y="40046"/>
              <a:ext cx="3066470" cy="1619626"/>
            </a:xfrm>
            <a:custGeom>
              <a:avLst/>
              <a:gdLst/>
              <a:ahLst/>
              <a:cxnLst/>
              <a:rect r="r" b="b" t="t" l="l"/>
              <a:pathLst>
                <a:path h="1619626" w="3066470">
                  <a:moveTo>
                    <a:pt x="1960" y="1312504"/>
                  </a:moveTo>
                  <a:cubicBezTo>
                    <a:pt x="92130" y="878164"/>
                    <a:pt x="122610" y="749894"/>
                    <a:pt x="169600" y="639404"/>
                  </a:cubicBezTo>
                  <a:cubicBezTo>
                    <a:pt x="215320" y="533994"/>
                    <a:pt x="262310" y="433664"/>
                    <a:pt x="338510" y="346034"/>
                  </a:cubicBezTo>
                  <a:cubicBezTo>
                    <a:pt x="423600" y="250784"/>
                    <a:pt x="548060" y="152994"/>
                    <a:pt x="662360" y="97114"/>
                  </a:cubicBezTo>
                  <a:cubicBezTo>
                    <a:pt x="767770" y="46314"/>
                    <a:pt x="880800" y="27264"/>
                    <a:pt x="995100" y="13294"/>
                  </a:cubicBezTo>
                  <a:cubicBezTo>
                    <a:pt x="1110670" y="-1946"/>
                    <a:pt x="1235130" y="-5756"/>
                    <a:pt x="1350700" y="10754"/>
                  </a:cubicBezTo>
                  <a:cubicBezTo>
                    <a:pt x="1463730" y="27264"/>
                    <a:pt x="1576760" y="72984"/>
                    <a:pt x="1682170" y="113624"/>
                  </a:cubicBezTo>
                  <a:cubicBezTo>
                    <a:pt x="1785040" y="151724"/>
                    <a:pt x="1881560" y="194904"/>
                    <a:pt x="1978080" y="246974"/>
                  </a:cubicBezTo>
                  <a:cubicBezTo>
                    <a:pt x="2080950" y="300314"/>
                    <a:pt x="2171120" y="351114"/>
                    <a:pt x="2280340" y="433664"/>
                  </a:cubicBezTo>
                  <a:cubicBezTo>
                    <a:pt x="2434010" y="549234"/>
                    <a:pt x="2674040" y="801964"/>
                    <a:pt x="2795960" y="897214"/>
                  </a:cubicBezTo>
                  <a:cubicBezTo>
                    <a:pt x="2856920" y="944204"/>
                    <a:pt x="2901370" y="960714"/>
                    <a:pt x="2940740" y="995004"/>
                  </a:cubicBezTo>
                  <a:cubicBezTo>
                    <a:pt x="2969950" y="1021674"/>
                    <a:pt x="2994080" y="1045804"/>
                    <a:pt x="3013130" y="1076284"/>
                  </a:cubicBezTo>
                  <a:cubicBezTo>
                    <a:pt x="3032180" y="1105494"/>
                    <a:pt x="3047420" y="1141054"/>
                    <a:pt x="3056310" y="1175344"/>
                  </a:cubicBezTo>
                  <a:cubicBezTo>
                    <a:pt x="3065200" y="1210904"/>
                    <a:pt x="3067740" y="1249004"/>
                    <a:pt x="3065200" y="1284564"/>
                  </a:cubicBezTo>
                  <a:cubicBezTo>
                    <a:pt x="3062660" y="1320124"/>
                    <a:pt x="3052500" y="1356954"/>
                    <a:pt x="3038530" y="1389974"/>
                  </a:cubicBezTo>
                  <a:cubicBezTo>
                    <a:pt x="3024560" y="1422994"/>
                    <a:pt x="3004240" y="1456014"/>
                    <a:pt x="2980110" y="1482684"/>
                  </a:cubicBezTo>
                  <a:cubicBezTo>
                    <a:pt x="2955980" y="1509354"/>
                    <a:pt x="2926770" y="1532214"/>
                    <a:pt x="2895020" y="1549994"/>
                  </a:cubicBezTo>
                  <a:cubicBezTo>
                    <a:pt x="2864540" y="1567774"/>
                    <a:pt x="2827710" y="1581744"/>
                    <a:pt x="2793420" y="1588094"/>
                  </a:cubicBezTo>
                  <a:cubicBezTo>
                    <a:pt x="2757860" y="1594444"/>
                    <a:pt x="2719760" y="1595714"/>
                    <a:pt x="2684200" y="1590634"/>
                  </a:cubicBezTo>
                  <a:cubicBezTo>
                    <a:pt x="2648640" y="1586824"/>
                    <a:pt x="2611810" y="1575394"/>
                    <a:pt x="2580060" y="1558884"/>
                  </a:cubicBezTo>
                  <a:cubicBezTo>
                    <a:pt x="2548310" y="1543644"/>
                    <a:pt x="2516560" y="1520784"/>
                    <a:pt x="2491160" y="1495384"/>
                  </a:cubicBezTo>
                  <a:cubicBezTo>
                    <a:pt x="2465760" y="1469984"/>
                    <a:pt x="2444170" y="1439504"/>
                    <a:pt x="2427660" y="1407754"/>
                  </a:cubicBezTo>
                  <a:cubicBezTo>
                    <a:pt x="2412420" y="1374734"/>
                    <a:pt x="2400990" y="1339174"/>
                    <a:pt x="2395910" y="1303614"/>
                  </a:cubicBezTo>
                  <a:cubicBezTo>
                    <a:pt x="2390830" y="1268054"/>
                    <a:pt x="2392100" y="1229954"/>
                    <a:pt x="2398450" y="1194394"/>
                  </a:cubicBezTo>
                  <a:cubicBezTo>
                    <a:pt x="2404800" y="1158834"/>
                    <a:pt x="2418770" y="1123274"/>
                    <a:pt x="2436550" y="1091524"/>
                  </a:cubicBezTo>
                  <a:cubicBezTo>
                    <a:pt x="2454330" y="1061044"/>
                    <a:pt x="2477190" y="1030564"/>
                    <a:pt x="2503860" y="1006434"/>
                  </a:cubicBezTo>
                  <a:cubicBezTo>
                    <a:pt x="2530530" y="982304"/>
                    <a:pt x="2563550" y="961984"/>
                    <a:pt x="2596570" y="948014"/>
                  </a:cubicBezTo>
                  <a:cubicBezTo>
                    <a:pt x="2629590" y="934044"/>
                    <a:pt x="2666420" y="925154"/>
                    <a:pt x="2701980" y="921344"/>
                  </a:cubicBezTo>
                  <a:cubicBezTo>
                    <a:pt x="2737540" y="918804"/>
                    <a:pt x="2775640" y="921344"/>
                    <a:pt x="2809930" y="930234"/>
                  </a:cubicBezTo>
                  <a:cubicBezTo>
                    <a:pt x="2845490" y="939124"/>
                    <a:pt x="2879780" y="954364"/>
                    <a:pt x="2910260" y="973414"/>
                  </a:cubicBezTo>
                  <a:cubicBezTo>
                    <a:pt x="2940740" y="992464"/>
                    <a:pt x="2968680" y="1017864"/>
                    <a:pt x="2991540" y="1045804"/>
                  </a:cubicBezTo>
                  <a:cubicBezTo>
                    <a:pt x="3014400" y="1073744"/>
                    <a:pt x="3033450" y="1108034"/>
                    <a:pt x="3044880" y="1141054"/>
                  </a:cubicBezTo>
                  <a:cubicBezTo>
                    <a:pt x="3057580" y="1175344"/>
                    <a:pt x="3065200" y="1212174"/>
                    <a:pt x="3066470" y="1247734"/>
                  </a:cubicBezTo>
                  <a:cubicBezTo>
                    <a:pt x="3066470" y="1284564"/>
                    <a:pt x="3061390" y="1321394"/>
                    <a:pt x="3051230" y="1355684"/>
                  </a:cubicBezTo>
                  <a:cubicBezTo>
                    <a:pt x="3041070" y="1389974"/>
                    <a:pt x="3023290" y="1424264"/>
                    <a:pt x="3002970" y="1453474"/>
                  </a:cubicBezTo>
                  <a:cubicBezTo>
                    <a:pt x="2982650" y="1482684"/>
                    <a:pt x="2954710" y="1509354"/>
                    <a:pt x="2925500" y="1530944"/>
                  </a:cubicBezTo>
                  <a:cubicBezTo>
                    <a:pt x="2896290" y="1551264"/>
                    <a:pt x="2862000" y="1569044"/>
                    <a:pt x="2828980" y="1579204"/>
                  </a:cubicBezTo>
                  <a:cubicBezTo>
                    <a:pt x="2794690" y="1589364"/>
                    <a:pt x="2756590" y="1594444"/>
                    <a:pt x="2719760" y="1594444"/>
                  </a:cubicBezTo>
                  <a:cubicBezTo>
                    <a:pt x="2684200" y="1593174"/>
                    <a:pt x="2648640" y="1585554"/>
                    <a:pt x="2613080" y="1574124"/>
                  </a:cubicBezTo>
                  <a:cubicBezTo>
                    <a:pt x="2574980" y="1560154"/>
                    <a:pt x="2544500" y="1542374"/>
                    <a:pt x="2500050" y="1511894"/>
                  </a:cubicBezTo>
                  <a:cubicBezTo>
                    <a:pt x="2427660" y="1463634"/>
                    <a:pt x="2307010" y="1372194"/>
                    <a:pt x="2225730" y="1289644"/>
                  </a:cubicBezTo>
                  <a:cubicBezTo>
                    <a:pt x="2146990" y="1208364"/>
                    <a:pt x="2100000" y="1099144"/>
                    <a:pt x="2017450" y="1024214"/>
                  </a:cubicBezTo>
                  <a:cubicBezTo>
                    <a:pt x="1933630" y="946744"/>
                    <a:pt x="1826950" y="892134"/>
                    <a:pt x="1725350" y="834984"/>
                  </a:cubicBezTo>
                  <a:cubicBezTo>
                    <a:pt x="1621210" y="774024"/>
                    <a:pt x="1515800" y="709254"/>
                    <a:pt x="1397690" y="669884"/>
                  </a:cubicBezTo>
                  <a:cubicBezTo>
                    <a:pt x="1275770" y="629244"/>
                    <a:pt x="1123370" y="580984"/>
                    <a:pt x="1005260" y="601304"/>
                  </a:cubicBezTo>
                  <a:cubicBezTo>
                    <a:pt x="896040" y="620354"/>
                    <a:pt x="781740" y="687664"/>
                    <a:pt x="709350" y="768944"/>
                  </a:cubicBezTo>
                  <a:cubicBezTo>
                    <a:pt x="635690" y="852764"/>
                    <a:pt x="611560" y="988654"/>
                    <a:pt x="573460" y="1105494"/>
                  </a:cubicBezTo>
                  <a:cubicBezTo>
                    <a:pt x="534090" y="1224874"/>
                    <a:pt x="518850" y="1397594"/>
                    <a:pt x="478210" y="1477604"/>
                  </a:cubicBezTo>
                  <a:cubicBezTo>
                    <a:pt x="455350" y="1523324"/>
                    <a:pt x="432490" y="1548724"/>
                    <a:pt x="400740" y="1571584"/>
                  </a:cubicBezTo>
                  <a:cubicBezTo>
                    <a:pt x="368990" y="1594444"/>
                    <a:pt x="327080" y="1612224"/>
                    <a:pt x="287710" y="1617304"/>
                  </a:cubicBezTo>
                  <a:cubicBezTo>
                    <a:pt x="249610" y="1623654"/>
                    <a:pt x="198810" y="1616034"/>
                    <a:pt x="167060" y="1605874"/>
                  </a:cubicBezTo>
                  <a:cubicBezTo>
                    <a:pt x="144200" y="1599524"/>
                    <a:pt x="128960" y="1590634"/>
                    <a:pt x="112450" y="1579204"/>
                  </a:cubicBezTo>
                  <a:cubicBezTo>
                    <a:pt x="94670" y="1569044"/>
                    <a:pt x="80700" y="1558884"/>
                    <a:pt x="65460" y="1539834"/>
                  </a:cubicBezTo>
                  <a:cubicBezTo>
                    <a:pt x="43870" y="1514434"/>
                    <a:pt x="15930" y="1472524"/>
                    <a:pt x="5770" y="1434424"/>
                  </a:cubicBezTo>
                  <a:cubicBezTo>
                    <a:pt x="-4390" y="1396324"/>
                    <a:pt x="1960" y="1312504"/>
                    <a:pt x="1960" y="131250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3927158" y="5133022"/>
            <a:ext cx="3364230" cy="1278255"/>
            <a:chOff x="0" y="0"/>
            <a:chExt cx="4485640" cy="17043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8159" y="50680"/>
              <a:ext cx="4395670" cy="1618668"/>
            </a:xfrm>
            <a:custGeom>
              <a:avLst/>
              <a:gdLst/>
              <a:ahLst/>
              <a:cxnLst/>
              <a:rect r="r" b="b" t="t" l="l"/>
              <a:pathLst>
                <a:path h="1618668" w="4395670">
                  <a:moveTo>
                    <a:pt x="12641" y="990720"/>
                  </a:moveTo>
                  <a:cubicBezTo>
                    <a:pt x="227271" y="691000"/>
                    <a:pt x="255211" y="688460"/>
                    <a:pt x="265371" y="670680"/>
                  </a:cubicBezTo>
                  <a:cubicBezTo>
                    <a:pt x="274261" y="655440"/>
                    <a:pt x="257751" y="637660"/>
                    <a:pt x="270451" y="618610"/>
                  </a:cubicBezTo>
                  <a:cubicBezTo>
                    <a:pt x="302201" y="566540"/>
                    <a:pt x="469841" y="463670"/>
                    <a:pt x="586681" y="410330"/>
                  </a:cubicBezTo>
                  <a:cubicBezTo>
                    <a:pt x="711141" y="354450"/>
                    <a:pt x="873701" y="322700"/>
                    <a:pt x="998161" y="298570"/>
                  </a:cubicBezTo>
                  <a:cubicBezTo>
                    <a:pt x="1101031" y="278250"/>
                    <a:pt x="1257241" y="278250"/>
                    <a:pt x="1282641" y="266820"/>
                  </a:cubicBezTo>
                  <a:cubicBezTo>
                    <a:pt x="1286451" y="264280"/>
                    <a:pt x="1285181" y="263010"/>
                    <a:pt x="1288991" y="260470"/>
                  </a:cubicBezTo>
                  <a:cubicBezTo>
                    <a:pt x="1319471" y="241420"/>
                    <a:pt x="1568391" y="136010"/>
                    <a:pt x="1681421" y="118230"/>
                  </a:cubicBezTo>
                  <a:cubicBezTo>
                    <a:pt x="1762701" y="105530"/>
                    <a:pt x="1869381" y="132200"/>
                    <a:pt x="1898591" y="125850"/>
                  </a:cubicBezTo>
                  <a:cubicBezTo>
                    <a:pt x="1906211" y="124580"/>
                    <a:pt x="1903671" y="120770"/>
                    <a:pt x="1912561" y="119500"/>
                  </a:cubicBezTo>
                  <a:cubicBezTo>
                    <a:pt x="1958281" y="109340"/>
                    <a:pt x="2275781" y="82670"/>
                    <a:pt x="2388811" y="123310"/>
                  </a:cubicBezTo>
                  <a:cubicBezTo>
                    <a:pt x="2465011" y="151250"/>
                    <a:pt x="2538671" y="264280"/>
                    <a:pt x="2555181" y="260470"/>
                  </a:cubicBezTo>
                  <a:cubicBezTo>
                    <a:pt x="2557721" y="260470"/>
                    <a:pt x="2556451" y="256660"/>
                    <a:pt x="2560261" y="252850"/>
                  </a:cubicBezTo>
                  <a:cubicBezTo>
                    <a:pt x="2584391" y="228720"/>
                    <a:pt x="2769811" y="119500"/>
                    <a:pt x="2884111" y="77590"/>
                  </a:cubicBezTo>
                  <a:cubicBezTo>
                    <a:pt x="2997141" y="35680"/>
                    <a:pt x="3121601" y="-2420"/>
                    <a:pt x="3243521" y="120"/>
                  </a:cubicBezTo>
                  <a:cubicBezTo>
                    <a:pt x="3370521" y="2660"/>
                    <a:pt x="3519111" y="49650"/>
                    <a:pt x="3630871" y="100450"/>
                  </a:cubicBezTo>
                  <a:cubicBezTo>
                    <a:pt x="3729931" y="146170"/>
                    <a:pt x="3802321" y="208400"/>
                    <a:pt x="3886141" y="279520"/>
                  </a:cubicBezTo>
                  <a:cubicBezTo>
                    <a:pt x="3981391" y="362070"/>
                    <a:pt x="4103311" y="482720"/>
                    <a:pt x="4170621" y="571620"/>
                  </a:cubicBezTo>
                  <a:cubicBezTo>
                    <a:pt x="4216341" y="632580"/>
                    <a:pt x="4236661" y="696080"/>
                    <a:pt x="4269681" y="740530"/>
                  </a:cubicBezTo>
                  <a:cubicBezTo>
                    <a:pt x="4293811" y="773550"/>
                    <a:pt x="4320481" y="788790"/>
                    <a:pt x="4339531" y="819270"/>
                  </a:cubicBezTo>
                  <a:cubicBezTo>
                    <a:pt x="4359851" y="851020"/>
                    <a:pt x="4380171" y="903090"/>
                    <a:pt x="4386521" y="927220"/>
                  </a:cubicBezTo>
                  <a:cubicBezTo>
                    <a:pt x="4389061" y="939920"/>
                    <a:pt x="4386521" y="948810"/>
                    <a:pt x="4389061" y="955160"/>
                  </a:cubicBezTo>
                  <a:cubicBezTo>
                    <a:pt x="4389061" y="960240"/>
                    <a:pt x="4392871" y="961510"/>
                    <a:pt x="4394141" y="966590"/>
                  </a:cubicBezTo>
                  <a:cubicBezTo>
                    <a:pt x="4395411" y="974210"/>
                    <a:pt x="4391601" y="991990"/>
                    <a:pt x="4392871" y="1005960"/>
                  </a:cubicBezTo>
                  <a:cubicBezTo>
                    <a:pt x="4392871" y="1018660"/>
                    <a:pt x="4396681" y="1033900"/>
                    <a:pt x="4395411" y="1045330"/>
                  </a:cubicBezTo>
                  <a:cubicBezTo>
                    <a:pt x="4395411" y="1052950"/>
                    <a:pt x="4391601" y="1058030"/>
                    <a:pt x="4390331" y="1064380"/>
                  </a:cubicBezTo>
                  <a:cubicBezTo>
                    <a:pt x="4390331" y="1070730"/>
                    <a:pt x="4391601" y="1075810"/>
                    <a:pt x="4390331" y="1083430"/>
                  </a:cubicBezTo>
                  <a:cubicBezTo>
                    <a:pt x="4387791" y="1094860"/>
                    <a:pt x="4380171" y="1107560"/>
                    <a:pt x="4376361" y="1120260"/>
                  </a:cubicBezTo>
                  <a:cubicBezTo>
                    <a:pt x="4372551" y="1132960"/>
                    <a:pt x="4371281" y="1149470"/>
                    <a:pt x="4367471" y="1158360"/>
                  </a:cubicBezTo>
                  <a:cubicBezTo>
                    <a:pt x="4363661" y="1165980"/>
                    <a:pt x="4359851" y="1169790"/>
                    <a:pt x="4356041" y="1176140"/>
                  </a:cubicBezTo>
                  <a:cubicBezTo>
                    <a:pt x="4353501" y="1181220"/>
                    <a:pt x="4353501" y="1187570"/>
                    <a:pt x="4349691" y="1193920"/>
                  </a:cubicBezTo>
                  <a:cubicBezTo>
                    <a:pt x="4344611" y="1204080"/>
                    <a:pt x="4331911" y="1214240"/>
                    <a:pt x="4324291" y="1224400"/>
                  </a:cubicBezTo>
                  <a:cubicBezTo>
                    <a:pt x="4316671" y="1235830"/>
                    <a:pt x="4310321" y="1249800"/>
                    <a:pt x="4303971" y="1258690"/>
                  </a:cubicBezTo>
                  <a:cubicBezTo>
                    <a:pt x="4298891" y="1263770"/>
                    <a:pt x="4292541" y="1266310"/>
                    <a:pt x="4288731" y="1270120"/>
                  </a:cubicBezTo>
                  <a:cubicBezTo>
                    <a:pt x="4283651" y="1275200"/>
                    <a:pt x="4281111" y="1280280"/>
                    <a:pt x="4276031" y="1285360"/>
                  </a:cubicBezTo>
                  <a:cubicBezTo>
                    <a:pt x="4267141" y="1292980"/>
                    <a:pt x="4253171" y="1299330"/>
                    <a:pt x="4243011" y="1306950"/>
                  </a:cubicBezTo>
                  <a:cubicBezTo>
                    <a:pt x="4231581" y="1314570"/>
                    <a:pt x="4221421" y="1326000"/>
                    <a:pt x="4211261" y="1331080"/>
                  </a:cubicBezTo>
                  <a:cubicBezTo>
                    <a:pt x="4204911" y="1334890"/>
                    <a:pt x="4198561" y="1336160"/>
                    <a:pt x="4193481" y="1338700"/>
                  </a:cubicBezTo>
                  <a:cubicBezTo>
                    <a:pt x="4187131" y="1341240"/>
                    <a:pt x="4183321" y="1346320"/>
                    <a:pt x="4176971" y="1348860"/>
                  </a:cubicBezTo>
                  <a:cubicBezTo>
                    <a:pt x="4166811" y="1353940"/>
                    <a:pt x="4150301" y="1355210"/>
                    <a:pt x="4138871" y="1359020"/>
                  </a:cubicBezTo>
                  <a:cubicBezTo>
                    <a:pt x="4126171" y="1362830"/>
                    <a:pt x="4112201" y="1370450"/>
                    <a:pt x="4100771" y="1371720"/>
                  </a:cubicBezTo>
                  <a:cubicBezTo>
                    <a:pt x="4094421" y="1372990"/>
                    <a:pt x="4088071" y="1371720"/>
                    <a:pt x="4081721" y="1372990"/>
                  </a:cubicBezTo>
                  <a:cubicBezTo>
                    <a:pt x="4075371" y="1372990"/>
                    <a:pt x="4070291" y="1376800"/>
                    <a:pt x="4062671" y="1378070"/>
                  </a:cubicBezTo>
                  <a:cubicBezTo>
                    <a:pt x="4051241" y="1378070"/>
                    <a:pt x="4036001" y="1374260"/>
                    <a:pt x="4023301" y="1374260"/>
                  </a:cubicBezTo>
                  <a:cubicBezTo>
                    <a:pt x="4009331" y="1374260"/>
                    <a:pt x="3994091" y="1376800"/>
                    <a:pt x="3983931" y="1375530"/>
                  </a:cubicBezTo>
                  <a:cubicBezTo>
                    <a:pt x="3976311" y="1374260"/>
                    <a:pt x="3971231" y="1370450"/>
                    <a:pt x="3964881" y="1369180"/>
                  </a:cubicBezTo>
                  <a:cubicBezTo>
                    <a:pt x="3958531" y="1367910"/>
                    <a:pt x="3952181" y="1369180"/>
                    <a:pt x="3944561" y="1367910"/>
                  </a:cubicBezTo>
                  <a:cubicBezTo>
                    <a:pt x="3934401" y="1365370"/>
                    <a:pt x="3921701" y="1356480"/>
                    <a:pt x="3909001" y="1352670"/>
                  </a:cubicBezTo>
                  <a:cubicBezTo>
                    <a:pt x="3896301" y="1347590"/>
                    <a:pt x="3881061" y="1345050"/>
                    <a:pt x="3870901" y="1339970"/>
                  </a:cubicBezTo>
                  <a:cubicBezTo>
                    <a:pt x="3864551" y="1337430"/>
                    <a:pt x="3860741" y="1332350"/>
                    <a:pt x="3855661" y="1328540"/>
                  </a:cubicBezTo>
                  <a:cubicBezTo>
                    <a:pt x="3849311" y="1326000"/>
                    <a:pt x="3842961" y="1324730"/>
                    <a:pt x="3836611" y="1320920"/>
                  </a:cubicBezTo>
                  <a:cubicBezTo>
                    <a:pt x="3827721" y="1315840"/>
                    <a:pt x="3817561" y="1303140"/>
                    <a:pt x="3807401" y="1294250"/>
                  </a:cubicBezTo>
                  <a:cubicBezTo>
                    <a:pt x="3797241" y="1286630"/>
                    <a:pt x="3783271" y="1279010"/>
                    <a:pt x="3775651" y="1271390"/>
                  </a:cubicBezTo>
                  <a:cubicBezTo>
                    <a:pt x="3770571" y="1266310"/>
                    <a:pt x="3768031" y="1261230"/>
                    <a:pt x="3764221" y="1256150"/>
                  </a:cubicBezTo>
                  <a:cubicBezTo>
                    <a:pt x="3759141" y="1251070"/>
                    <a:pt x="3754061" y="1248530"/>
                    <a:pt x="3748981" y="1242180"/>
                  </a:cubicBezTo>
                  <a:cubicBezTo>
                    <a:pt x="3742631" y="1234560"/>
                    <a:pt x="3737551" y="1219320"/>
                    <a:pt x="3729931" y="1207890"/>
                  </a:cubicBezTo>
                  <a:cubicBezTo>
                    <a:pt x="3723581" y="1197730"/>
                    <a:pt x="3712151" y="1186300"/>
                    <a:pt x="3707071" y="1176140"/>
                  </a:cubicBezTo>
                  <a:cubicBezTo>
                    <a:pt x="3703261" y="1169790"/>
                    <a:pt x="3703261" y="1163440"/>
                    <a:pt x="3700721" y="1157090"/>
                  </a:cubicBezTo>
                  <a:cubicBezTo>
                    <a:pt x="3698181" y="1150740"/>
                    <a:pt x="3694371" y="1146930"/>
                    <a:pt x="3691831" y="1140580"/>
                  </a:cubicBezTo>
                  <a:cubicBezTo>
                    <a:pt x="3689291" y="1132960"/>
                    <a:pt x="3691831" y="1125340"/>
                    <a:pt x="3686751" y="1113910"/>
                  </a:cubicBezTo>
                  <a:cubicBezTo>
                    <a:pt x="3670241" y="1080890"/>
                    <a:pt x="3588961" y="998340"/>
                    <a:pt x="3526731" y="939920"/>
                  </a:cubicBezTo>
                  <a:cubicBezTo>
                    <a:pt x="3453071" y="868800"/>
                    <a:pt x="3361631" y="737990"/>
                    <a:pt x="3267651" y="724020"/>
                  </a:cubicBezTo>
                  <a:cubicBezTo>
                    <a:pt x="3174941" y="710050"/>
                    <a:pt x="3050481" y="787520"/>
                    <a:pt x="2969201" y="851020"/>
                  </a:cubicBezTo>
                  <a:cubicBezTo>
                    <a:pt x="2889191" y="913250"/>
                    <a:pt x="2877761" y="1056760"/>
                    <a:pt x="2781241" y="1097400"/>
                  </a:cubicBezTo>
                  <a:cubicBezTo>
                    <a:pt x="2644081" y="1155820"/>
                    <a:pt x="2313881" y="1042790"/>
                    <a:pt x="2166561" y="1023740"/>
                  </a:cubicBezTo>
                  <a:cubicBezTo>
                    <a:pt x="2082741" y="1013580"/>
                    <a:pt x="2020511" y="980560"/>
                    <a:pt x="1972251" y="997070"/>
                  </a:cubicBezTo>
                  <a:cubicBezTo>
                    <a:pt x="1934151" y="1009770"/>
                    <a:pt x="1920181" y="1078350"/>
                    <a:pt x="1889701" y="1082160"/>
                  </a:cubicBezTo>
                  <a:cubicBezTo>
                    <a:pt x="1859221" y="1084700"/>
                    <a:pt x="1805881" y="1014850"/>
                    <a:pt x="1786831" y="1013580"/>
                  </a:cubicBezTo>
                  <a:cubicBezTo>
                    <a:pt x="1780481" y="1013580"/>
                    <a:pt x="1772861" y="1022470"/>
                    <a:pt x="1771591" y="1022470"/>
                  </a:cubicBezTo>
                  <a:cubicBezTo>
                    <a:pt x="1771591" y="1022470"/>
                    <a:pt x="1743651" y="1030090"/>
                    <a:pt x="1729681" y="1033900"/>
                  </a:cubicBezTo>
                  <a:cubicBezTo>
                    <a:pt x="1715711" y="1036440"/>
                    <a:pt x="1687771" y="1044060"/>
                    <a:pt x="1687771" y="1044060"/>
                  </a:cubicBezTo>
                  <a:cubicBezTo>
                    <a:pt x="1686501" y="1044060"/>
                    <a:pt x="1658561" y="1045330"/>
                    <a:pt x="1644591" y="1045330"/>
                  </a:cubicBezTo>
                  <a:cubicBezTo>
                    <a:pt x="1629351" y="1045330"/>
                    <a:pt x="1601411" y="1046600"/>
                    <a:pt x="1600141" y="1046600"/>
                  </a:cubicBezTo>
                  <a:cubicBezTo>
                    <a:pt x="1600141" y="1045330"/>
                    <a:pt x="1572201" y="1038980"/>
                    <a:pt x="1558231" y="1036440"/>
                  </a:cubicBezTo>
                  <a:cubicBezTo>
                    <a:pt x="1544261" y="1032630"/>
                    <a:pt x="1516321" y="1026280"/>
                    <a:pt x="1515051" y="1026280"/>
                  </a:cubicBezTo>
                  <a:cubicBezTo>
                    <a:pt x="1515051" y="1026280"/>
                    <a:pt x="1483301" y="1009770"/>
                    <a:pt x="1476951" y="1007230"/>
                  </a:cubicBezTo>
                  <a:cubicBezTo>
                    <a:pt x="1474411" y="1005960"/>
                    <a:pt x="1474411" y="1004690"/>
                    <a:pt x="1471871" y="1004690"/>
                  </a:cubicBezTo>
                  <a:cubicBezTo>
                    <a:pt x="1459171" y="1007230"/>
                    <a:pt x="1399481" y="1098670"/>
                    <a:pt x="1339791" y="1141850"/>
                  </a:cubicBezTo>
                  <a:cubicBezTo>
                    <a:pt x="1252161" y="1204080"/>
                    <a:pt x="1085791" y="1242180"/>
                    <a:pt x="980381" y="1315840"/>
                  </a:cubicBezTo>
                  <a:cubicBezTo>
                    <a:pt x="880051" y="1385690"/>
                    <a:pt x="822901" y="1516500"/>
                    <a:pt x="716221" y="1564760"/>
                  </a:cubicBezTo>
                  <a:cubicBezTo>
                    <a:pt x="605731" y="1614290"/>
                    <a:pt x="440631" y="1635880"/>
                    <a:pt x="325061" y="1602860"/>
                  </a:cubicBezTo>
                  <a:cubicBezTo>
                    <a:pt x="212031" y="1568570"/>
                    <a:pt x="79951" y="1469510"/>
                    <a:pt x="27881" y="1367910"/>
                  </a:cubicBezTo>
                  <a:cubicBezTo>
                    <a:pt x="-24189" y="1265040"/>
                    <a:pt x="12641" y="990720"/>
                    <a:pt x="12641" y="990720"/>
                  </a:cubicBezTo>
                  <a:moveTo>
                    <a:pt x="3672781" y="1063110"/>
                  </a:moveTo>
                  <a:cubicBezTo>
                    <a:pt x="3672781" y="1063110"/>
                    <a:pt x="3672781" y="1064380"/>
                    <a:pt x="3672781" y="1064380"/>
                  </a:cubicBezTo>
                  <a:cubicBezTo>
                    <a:pt x="3672781" y="1064380"/>
                    <a:pt x="3672781" y="1063110"/>
                    <a:pt x="3672781" y="10631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294947" y="5140642"/>
            <a:ext cx="803910" cy="783907"/>
            <a:chOff x="0" y="0"/>
            <a:chExt cx="1071880" cy="10452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004" y="50800"/>
              <a:ext cx="974586" cy="944690"/>
            </a:xfrm>
            <a:custGeom>
              <a:avLst/>
              <a:gdLst/>
              <a:ahLst/>
              <a:cxnLst/>
              <a:rect r="r" b="b" t="t" l="l"/>
              <a:pathLst>
                <a:path h="944690" w="974586">
                  <a:moveTo>
                    <a:pt x="554516" y="867410"/>
                  </a:moveTo>
                  <a:cubicBezTo>
                    <a:pt x="267496" y="589280"/>
                    <a:pt x="158276" y="521970"/>
                    <a:pt x="107476" y="477520"/>
                  </a:cubicBezTo>
                  <a:cubicBezTo>
                    <a:pt x="79536" y="452120"/>
                    <a:pt x="64296" y="438150"/>
                    <a:pt x="47786" y="415290"/>
                  </a:cubicBezTo>
                  <a:cubicBezTo>
                    <a:pt x="31276" y="392430"/>
                    <a:pt x="18576" y="365760"/>
                    <a:pt x="10956" y="339090"/>
                  </a:cubicBezTo>
                  <a:cubicBezTo>
                    <a:pt x="3336" y="311150"/>
                    <a:pt x="-474" y="281940"/>
                    <a:pt x="796" y="254000"/>
                  </a:cubicBezTo>
                  <a:cubicBezTo>
                    <a:pt x="2066" y="226060"/>
                    <a:pt x="7146" y="195580"/>
                    <a:pt x="17306" y="170180"/>
                  </a:cubicBezTo>
                  <a:cubicBezTo>
                    <a:pt x="27466" y="143510"/>
                    <a:pt x="42706" y="118110"/>
                    <a:pt x="60486" y="96520"/>
                  </a:cubicBezTo>
                  <a:cubicBezTo>
                    <a:pt x="78266" y="73660"/>
                    <a:pt x="101126" y="54610"/>
                    <a:pt x="125256" y="39370"/>
                  </a:cubicBezTo>
                  <a:cubicBezTo>
                    <a:pt x="149386" y="25400"/>
                    <a:pt x="176056" y="13970"/>
                    <a:pt x="203996" y="6350"/>
                  </a:cubicBezTo>
                  <a:cubicBezTo>
                    <a:pt x="231936" y="0"/>
                    <a:pt x="261146" y="-1270"/>
                    <a:pt x="289086" y="1270"/>
                  </a:cubicBezTo>
                  <a:cubicBezTo>
                    <a:pt x="317026" y="3810"/>
                    <a:pt x="346236" y="11430"/>
                    <a:pt x="371636" y="22860"/>
                  </a:cubicBezTo>
                  <a:cubicBezTo>
                    <a:pt x="398306" y="34290"/>
                    <a:pt x="422436" y="50800"/>
                    <a:pt x="444026" y="69850"/>
                  </a:cubicBezTo>
                  <a:cubicBezTo>
                    <a:pt x="464346" y="88900"/>
                    <a:pt x="483396" y="113030"/>
                    <a:pt x="496096" y="137160"/>
                  </a:cubicBezTo>
                  <a:cubicBezTo>
                    <a:pt x="510066" y="161290"/>
                    <a:pt x="520226" y="190500"/>
                    <a:pt x="525306" y="218440"/>
                  </a:cubicBezTo>
                  <a:cubicBezTo>
                    <a:pt x="529116" y="245110"/>
                    <a:pt x="530386" y="275590"/>
                    <a:pt x="526576" y="303530"/>
                  </a:cubicBezTo>
                  <a:cubicBezTo>
                    <a:pt x="521496" y="331470"/>
                    <a:pt x="512606" y="359410"/>
                    <a:pt x="499906" y="384810"/>
                  </a:cubicBezTo>
                  <a:cubicBezTo>
                    <a:pt x="487206" y="410210"/>
                    <a:pt x="469426" y="434340"/>
                    <a:pt x="449106" y="453390"/>
                  </a:cubicBezTo>
                  <a:cubicBezTo>
                    <a:pt x="428786" y="473710"/>
                    <a:pt x="404656" y="490220"/>
                    <a:pt x="379256" y="502920"/>
                  </a:cubicBezTo>
                  <a:cubicBezTo>
                    <a:pt x="353856" y="514350"/>
                    <a:pt x="324646" y="523240"/>
                    <a:pt x="296706" y="527050"/>
                  </a:cubicBezTo>
                  <a:cubicBezTo>
                    <a:pt x="268766" y="529590"/>
                    <a:pt x="238286" y="528320"/>
                    <a:pt x="211616" y="523240"/>
                  </a:cubicBezTo>
                  <a:cubicBezTo>
                    <a:pt x="183676" y="516890"/>
                    <a:pt x="155736" y="506730"/>
                    <a:pt x="131606" y="492760"/>
                  </a:cubicBezTo>
                  <a:cubicBezTo>
                    <a:pt x="107476" y="478790"/>
                    <a:pt x="83346" y="459740"/>
                    <a:pt x="65566" y="438150"/>
                  </a:cubicBezTo>
                  <a:cubicBezTo>
                    <a:pt x="46516" y="416560"/>
                    <a:pt x="31276" y="391160"/>
                    <a:pt x="19846" y="365760"/>
                  </a:cubicBezTo>
                  <a:cubicBezTo>
                    <a:pt x="9686" y="339090"/>
                    <a:pt x="3336" y="309880"/>
                    <a:pt x="796" y="281940"/>
                  </a:cubicBezTo>
                  <a:cubicBezTo>
                    <a:pt x="-1744" y="254000"/>
                    <a:pt x="2066" y="224790"/>
                    <a:pt x="8416" y="196850"/>
                  </a:cubicBezTo>
                  <a:cubicBezTo>
                    <a:pt x="16036" y="170180"/>
                    <a:pt x="28736" y="142240"/>
                    <a:pt x="43976" y="119380"/>
                  </a:cubicBezTo>
                  <a:cubicBezTo>
                    <a:pt x="59216" y="95250"/>
                    <a:pt x="79536" y="73660"/>
                    <a:pt x="101126" y="55880"/>
                  </a:cubicBezTo>
                  <a:cubicBezTo>
                    <a:pt x="123986" y="38100"/>
                    <a:pt x="150656" y="24130"/>
                    <a:pt x="176056" y="15240"/>
                  </a:cubicBezTo>
                  <a:cubicBezTo>
                    <a:pt x="202726" y="5080"/>
                    <a:pt x="233206" y="0"/>
                    <a:pt x="261146" y="0"/>
                  </a:cubicBezTo>
                  <a:cubicBezTo>
                    <a:pt x="289086" y="0"/>
                    <a:pt x="315756" y="1270"/>
                    <a:pt x="344966" y="12700"/>
                  </a:cubicBezTo>
                  <a:cubicBezTo>
                    <a:pt x="386876" y="27940"/>
                    <a:pt x="432596" y="60960"/>
                    <a:pt x="482126" y="99060"/>
                  </a:cubicBezTo>
                  <a:cubicBezTo>
                    <a:pt x="550706" y="151130"/>
                    <a:pt x="634526" y="231140"/>
                    <a:pt x="709456" y="308610"/>
                  </a:cubicBezTo>
                  <a:cubicBezTo>
                    <a:pt x="789466" y="391160"/>
                    <a:pt x="908846" y="523240"/>
                    <a:pt x="944406" y="581660"/>
                  </a:cubicBezTo>
                  <a:cubicBezTo>
                    <a:pt x="958376" y="605790"/>
                    <a:pt x="962186" y="613410"/>
                    <a:pt x="967266" y="636270"/>
                  </a:cubicBezTo>
                  <a:cubicBezTo>
                    <a:pt x="973616" y="666750"/>
                    <a:pt x="978696" y="715010"/>
                    <a:pt x="969806" y="751840"/>
                  </a:cubicBezTo>
                  <a:cubicBezTo>
                    <a:pt x="962186" y="788670"/>
                    <a:pt x="943136" y="828040"/>
                    <a:pt x="919006" y="857250"/>
                  </a:cubicBezTo>
                  <a:cubicBezTo>
                    <a:pt x="894876" y="886460"/>
                    <a:pt x="860586" y="911860"/>
                    <a:pt x="825026" y="925830"/>
                  </a:cubicBezTo>
                  <a:cubicBezTo>
                    <a:pt x="790736" y="941070"/>
                    <a:pt x="747556" y="947420"/>
                    <a:pt x="709456" y="943610"/>
                  </a:cubicBezTo>
                  <a:cubicBezTo>
                    <a:pt x="672626" y="939800"/>
                    <a:pt x="626906" y="920750"/>
                    <a:pt x="600236" y="905510"/>
                  </a:cubicBezTo>
                  <a:cubicBezTo>
                    <a:pt x="579916" y="894080"/>
                    <a:pt x="554516" y="867410"/>
                    <a:pt x="554516" y="8674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3821430" y="5035868"/>
            <a:ext cx="3588067" cy="2264092"/>
            <a:chOff x="0" y="0"/>
            <a:chExt cx="4784090" cy="30187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40130"/>
              <a:ext cx="4681476" cy="2936639"/>
            </a:xfrm>
            <a:custGeom>
              <a:avLst/>
              <a:gdLst/>
              <a:ahLst/>
              <a:cxnLst/>
              <a:rect r="r" b="b" t="t" l="l"/>
              <a:pathLst>
                <a:path h="2936639" w="4681476">
                  <a:moveTo>
                    <a:pt x="0" y="2506220"/>
                  </a:moveTo>
                  <a:cubicBezTo>
                    <a:pt x="270510" y="2156970"/>
                    <a:pt x="351790" y="2075690"/>
                    <a:pt x="450850" y="1993140"/>
                  </a:cubicBezTo>
                  <a:cubicBezTo>
                    <a:pt x="567690" y="1896620"/>
                    <a:pt x="731520" y="1792480"/>
                    <a:pt x="859790" y="1712470"/>
                  </a:cubicBezTo>
                  <a:cubicBezTo>
                    <a:pt x="967740" y="1643890"/>
                    <a:pt x="1145540" y="1579120"/>
                    <a:pt x="1169670" y="1534670"/>
                  </a:cubicBezTo>
                  <a:cubicBezTo>
                    <a:pt x="1177290" y="1519430"/>
                    <a:pt x="1165860" y="1495300"/>
                    <a:pt x="1165860" y="1495300"/>
                  </a:cubicBezTo>
                  <a:cubicBezTo>
                    <a:pt x="1165860" y="1494030"/>
                    <a:pt x="1169670" y="1467360"/>
                    <a:pt x="1172210" y="1454660"/>
                  </a:cubicBezTo>
                  <a:cubicBezTo>
                    <a:pt x="1174750" y="1440690"/>
                    <a:pt x="1178560" y="1414020"/>
                    <a:pt x="1178560" y="1412750"/>
                  </a:cubicBezTo>
                  <a:cubicBezTo>
                    <a:pt x="1178560" y="1412750"/>
                    <a:pt x="1189990" y="1387350"/>
                    <a:pt x="1195070" y="1374650"/>
                  </a:cubicBezTo>
                  <a:cubicBezTo>
                    <a:pt x="1200150" y="1361950"/>
                    <a:pt x="1203960" y="1353060"/>
                    <a:pt x="1211580" y="1337820"/>
                  </a:cubicBezTo>
                  <a:cubicBezTo>
                    <a:pt x="1224280" y="1308610"/>
                    <a:pt x="1249680" y="1252730"/>
                    <a:pt x="1275080" y="1219710"/>
                  </a:cubicBezTo>
                  <a:cubicBezTo>
                    <a:pt x="1296670" y="1190500"/>
                    <a:pt x="1347470" y="1162560"/>
                    <a:pt x="1347470" y="1146050"/>
                  </a:cubicBezTo>
                  <a:cubicBezTo>
                    <a:pt x="1347470" y="1138430"/>
                    <a:pt x="1334770" y="1140970"/>
                    <a:pt x="1330960" y="1129540"/>
                  </a:cubicBezTo>
                  <a:cubicBezTo>
                    <a:pt x="1311910" y="1083820"/>
                    <a:pt x="1289050" y="826010"/>
                    <a:pt x="1338580" y="690120"/>
                  </a:cubicBezTo>
                  <a:cubicBezTo>
                    <a:pt x="1390650" y="545340"/>
                    <a:pt x="1544320" y="391670"/>
                    <a:pt x="1654810" y="295150"/>
                  </a:cubicBezTo>
                  <a:cubicBezTo>
                    <a:pt x="1742440" y="218950"/>
                    <a:pt x="1826260" y="175770"/>
                    <a:pt x="1925320" y="130050"/>
                  </a:cubicBezTo>
                  <a:cubicBezTo>
                    <a:pt x="2035810" y="79250"/>
                    <a:pt x="2166620" y="27180"/>
                    <a:pt x="2289810" y="10670"/>
                  </a:cubicBezTo>
                  <a:cubicBezTo>
                    <a:pt x="2413000" y="-5840"/>
                    <a:pt x="2552700" y="-5840"/>
                    <a:pt x="2667000" y="29720"/>
                  </a:cubicBezTo>
                  <a:cubicBezTo>
                    <a:pt x="2776220" y="62740"/>
                    <a:pt x="2876550" y="135130"/>
                    <a:pt x="2964180" y="206250"/>
                  </a:cubicBezTo>
                  <a:cubicBezTo>
                    <a:pt x="3051810" y="276100"/>
                    <a:pt x="3125470" y="367540"/>
                    <a:pt x="3194050" y="452630"/>
                  </a:cubicBezTo>
                  <a:cubicBezTo>
                    <a:pt x="3261360" y="535180"/>
                    <a:pt x="3314700" y="624080"/>
                    <a:pt x="3374390" y="707900"/>
                  </a:cubicBezTo>
                  <a:cubicBezTo>
                    <a:pt x="3431540" y="789180"/>
                    <a:pt x="3493770" y="914910"/>
                    <a:pt x="3543300" y="946660"/>
                  </a:cubicBezTo>
                  <a:cubicBezTo>
                    <a:pt x="3566160" y="963170"/>
                    <a:pt x="3577590" y="950470"/>
                    <a:pt x="3609340" y="960630"/>
                  </a:cubicBezTo>
                  <a:cubicBezTo>
                    <a:pt x="3708400" y="992380"/>
                    <a:pt x="4046220" y="1130810"/>
                    <a:pt x="4189730" y="1213360"/>
                  </a:cubicBezTo>
                  <a:cubicBezTo>
                    <a:pt x="4283710" y="1267970"/>
                    <a:pt x="4368800" y="1342900"/>
                    <a:pt x="4406900" y="1373380"/>
                  </a:cubicBezTo>
                  <a:cubicBezTo>
                    <a:pt x="4420870" y="1384810"/>
                    <a:pt x="4425950" y="1391160"/>
                    <a:pt x="4436110" y="1398780"/>
                  </a:cubicBezTo>
                  <a:cubicBezTo>
                    <a:pt x="4445000" y="1407670"/>
                    <a:pt x="4464050" y="1424180"/>
                    <a:pt x="4464050" y="1424180"/>
                  </a:cubicBezTo>
                  <a:cubicBezTo>
                    <a:pt x="4464050" y="1425450"/>
                    <a:pt x="4479290" y="1445770"/>
                    <a:pt x="4485640" y="1455930"/>
                  </a:cubicBezTo>
                  <a:cubicBezTo>
                    <a:pt x="4493260" y="1467360"/>
                    <a:pt x="4507230" y="1487680"/>
                    <a:pt x="4507230" y="1487680"/>
                  </a:cubicBezTo>
                  <a:cubicBezTo>
                    <a:pt x="4508500" y="1488950"/>
                    <a:pt x="4516120" y="1511810"/>
                    <a:pt x="4521200" y="1524510"/>
                  </a:cubicBezTo>
                  <a:cubicBezTo>
                    <a:pt x="4526280" y="1535940"/>
                    <a:pt x="4535170" y="1558800"/>
                    <a:pt x="4535170" y="1560070"/>
                  </a:cubicBezTo>
                  <a:cubicBezTo>
                    <a:pt x="4535170" y="1560070"/>
                    <a:pt x="4537710" y="1585470"/>
                    <a:pt x="4538980" y="1598170"/>
                  </a:cubicBezTo>
                  <a:cubicBezTo>
                    <a:pt x="4540250" y="1610870"/>
                    <a:pt x="4544060" y="1635000"/>
                    <a:pt x="4544060" y="1636270"/>
                  </a:cubicBezTo>
                  <a:cubicBezTo>
                    <a:pt x="4544060" y="1636270"/>
                    <a:pt x="4540250" y="1661670"/>
                    <a:pt x="4538980" y="1674370"/>
                  </a:cubicBezTo>
                  <a:cubicBezTo>
                    <a:pt x="4537710" y="1687070"/>
                    <a:pt x="4535170" y="1711200"/>
                    <a:pt x="4533900" y="1712470"/>
                  </a:cubicBezTo>
                  <a:cubicBezTo>
                    <a:pt x="4533900" y="1712470"/>
                    <a:pt x="4528820" y="1722630"/>
                    <a:pt x="4530090" y="1725170"/>
                  </a:cubicBezTo>
                  <a:cubicBezTo>
                    <a:pt x="4530090" y="1727710"/>
                    <a:pt x="4533900" y="1727710"/>
                    <a:pt x="4536440" y="1728980"/>
                  </a:cubicBezTo>
                  <a:cubicBezTo>
                    <a:pt x="4542790" y="1732790"/>
                    <a:pt x="4556760" y="1737870"/>
                    <a:pt x="4564380" y="1742950"/>
                  </a:cubicBezTo>
                  <a:cubicBezTo>
                    <a:pt x="4569460" y="1746760"/>
                    <a:pt x="4570730" y="1751840"/>
                    <a:pt x="4574540" y="1754380"/>
                  </a:cubicBezTo>
                  <a:cubicBezTo>
                    <a:pt x="4579620" y="1758190"/>
                    <a:pt x="4583430" y="1759460"/>
                    <a:pt x="4588510" y="1763270"/>
                  </a:cubicBezTo>
                  <a:cubicBezTo>
                    <a:pt x="4594860" y="1768350"/>
                    <a:pt x="4601210" y="1779780"/>
                    <a:pt x="4607560" y="1787400"/>
                  </a:cubicBezTo>
                  <a:cubicBezTo>
                    <a:pt x="4613910" y="1795020"/>
                    <a:pt x="4624070" y="1802640"/>
                    <a:pt x="4629150" y="1808990"/>
                  </a:cubicBezTo>
                  <a:cubicBezTo>
                    <a:pt x="4632960" y="1814070"/>
                    <a:pt x="4632960" y="1819150"/>
                    <a:pt x="4635500" y="1822960"/>
                  </a:cubicBezTo>
                  <a:cubicBezTo>
                    <a:pt x="4639310" y="1828040"/>
                    <a:pt x="4643120" y="1830580"/>
                    <a:pt x="4645660" y="1835660"/>
                  </a:cubicBezTo>
                  <a:cubicBezTo>
                    <a:pt x="4649470" y="1843280"/>
                    <a:pt x="4652010" y="1854710"/>
                    <a:pt x="4655820" y="1864870"/>
                  </a:cubicBezTo>
                  <a:cubicBezTo>
                    <a:pt x="4660900" y="1873760"/>
                    <a:pt x="4667250" y="1883920"/>
                    <a:pt x="4669790" y="1892810"/>
                  </a:cubicBezTo>
                  <a:cubicBezTo>
                    <a:pt x="4671060" y="1897890"/>
                    <a:pt x="4671060" y="1902970"/>
                    <a:pt x="4672330" y="1908050"/>
                  </a:cubicBezTo>
                  <a:cubicBezTo>
                    <a:pt x="4673600" y="1913130"/>
                    <a:pt x="4676140" y="1916940"/>
                    <a:pt x="4677410" y="1923290"/>
                  </a:cubicBezTo>
                  <a:cubicBezTo>
                    <a:pt x="4678680" y="1930910"/>
                    <a:pt x="4677410" y="1943610"/>
                    <a:pt x="4677410" y="1953770"/>
                  </a:cubicBezTo>
                  <a:cubicBezTo>
                    <a:pt x="4678680" y="1963930"/>
                    <a:pt x="4682490" y="1976630"/>
                    <a:pt x="4681220" y="1984250"/>
                  </a:cubicBezTo>
                  <a:cubicBezTo>
                    <a:pt x="4681220" y="1990600"/>
                    <a:pt x="4678680" y="1994410"/>
                    <a:pt x="4678680" y="1999490"/>
                  </a:cubicBezTo>
                  <a:cubicBezTo>
                    <a:pt x="4678680" y="2004570"/>
                    <a:pt x="4679950" y="2009650"/>
                    <a:pt x="4678680" y="2014730"/>
                  </a:cubicBezTo>
                  <a:cubicBezTo>
                    <a:pt x="4677410" y="2023620"/>
                    <a:pt x="4672330" y="2035050"/>
                    <a:pt x="4669790" y="2045210"/>
                  </a:cubicBezTo>
                  <a:cubicBezTo>
                    <a:pt x="4667250" y="2055370"/>
                    <a:pt x="4667250" y="2068070"/>
                    <a:pt x="4663440" y="2075690"/>
                  </a:cubicBezTo>
                  <a:cubicBezTo>
                    <a:pt x="4662170" y="2080770"/>
                    <a:pt x="4658360" y="2084580"/>
                    <a:pt x="4655820" y="2088390"/>
                  </a:cubicBezTo>
                  <a:cubicBezTo>
                    <a:pt x="4654550" y="2093470"/>
                    <a:pt x="4654550" y="2098550"/>
                    <a:pt x="4652010" y="2103630"/>
                  </a:cubicBezTo>
                  <a:cubicBezTo>
                    <a:pt x="4648200" y="2111250"/>
                    <a:pt x="4639310" y="2120140"/>
                    <a:pt x="4632960" y="2129030"/>
                  </a:cubicBezTo>
                  <a:cubicBezTo>
                    <a:pt x="4627880" y="2137920"/>
                    <a:pt x="4622800" y="2149350"/>
                    <a:pt x="4617720" y="2155700"/>
                  </a:cubicBezTo>
                  <a:cubicBezTo>
                    <a:pt x="4613910" y="2160780"/>
                    <a:pt x="4610100" y="2162050"/>
                    <a:pt x="4606290" y="2165860"/>
                  </a:cubicBezTo>
                  <a:cubicBezTo>
                    <a:pt x="4602480" y="2169670"/>
                    <a:pt x="4601210" y="2174750"/>
                    <a:pt x="4597400" y="2178560"/>
                  </a:cubicBezTo>
                  <a:cubicBezTo>
                    <a:pt x="4591050" y="2184910"/>
                    <a:pt x="4579620" y="2189990"/>
                    <a:pt x="4572000" y="2196340"/>
                  </a:cubicBezTo>
                  <a:cubicBezTo>
                    <a:pt x="4563110" y="2202690"/>
                    <a:pt x="4555490" y="2212850"/>
                    <a:pt x="4547870" y="2216660"/>
                  </a:cubicBezTo>
                  <a:cubicBezTo>
                    <a:pt x="4542790" y="2220470"/>
                    <a:pt x="4538980" y="2220470"/>
                    <a:pt x="4533900" y="2223010"/>
                  </a:cubicBezTo>
                  <a:cubicBezTo>
                    <a:pt x="4530090" y="2225550"/>
                    <a:pt x="4526280" y="2229360"/>
                    <a:pt x="4521200" y="2231900"/>
                  </a:cubicBezTo>
                  <a:cubicBezTo>
                    <a:pt x="4513580" y="2235710"/>
                    <a:pt x="4500880" y="2238250"/>
                    <a:pt x="4491990" y="2240790"/>
                  </a:cubicBezTo>
                  <a:cubicBezTo>
                    <a:pt x="4481830" y="2244600"/>
                    <a:pt x="4471670" y="2250950"/>
                    <a:pt x="4462780" y="2253490"/>
                  </a:cubicBezTo>
                  <a:cubicBezTo>
                    <a:pt x="4457700" y="2254760"/>
                    <a:pt x="4452620" y="2253490"/>
                    <a:pt x="4447540" y="2254760"/>
                  </a:cubicBezTo>
                  <a:cubicBezTo>
                    <a:pt x="4442460" y="2254760"/>
                    <a:pt x="4438650" y="2258570"/>
                    <a:pt x="4432300" y="2258570"/>
                  </a:cubicBezTo>
                  <a:cubicBezTo>
                    <a:pt x="4424680" y="2259840"/>
                    <a:pt x="4411980" y="2257300"/>
                    <a:pt x="4401820" y="2257300"/>
                  </a:cubicBezTo>
                  <a:cubicBezTo>
                    <a:pt x="4391660" y="2258570"/>
                    <a:pt x="4386580" y="2261110"/>
                    <a:pt x="4370070" y="2259840"/>
                  </a:cubicBezTo>
                  <a:cubicBezTo>
                    <a:pt x="4318000" y="2259840"/>
                    <a:pt x="4126230" y="2230630"/>
                    <a:pt x="4029710" y="2221740"/>
                  </a:cubicBezTo>
                  <a:cubicBezTo>
                    <a:pt x="3958590" y="2214120"/>
                    <a:pt x="3864610" y="2189990"/>
                    <a:pt x="3843020" y="2206500"/>
                  </a:cubicBezTo>
                  <a:cubicBezTo>
                    <a:pt x="3834130" y="2214120"/>
                    <a:pt x="3839210" y="2242060"/>
                    <a:pt x="3839210" y="2243330"/>
                  </a:cubicBezTo>
                  <a:cubicBezTo>
                    <a:pt x="3839210" y="2243330"/>
                    <a:pt x="3830320" y="2267460"/>
                    <a:pt x="3825240" y="2280160"/>
                  </a:cubicBezTo>
                  <a:cubicBezTo>
                    <a:pt x="3821430" y="2292860"/>
                    <a:pt x="3812540" y="2318260"/>
                    <a:pt x="3812540" y="2318260"/>
                  </a:cubicBezTo>
                  <a:cubicBezTo>
                    <a:pt x="3811270" y="2318260"/>
                    <a:pt x="3797300" y="2339850"/>
                    <a:pt x="3789680" y="2351280"/>
                  </a:cubicBezTo>
                  <a:cubicBezTo>
                    <a:pt x="3782060" y="2362710"/>
                    <a:pt x="3768090" y="2384300"/>
                    <a:pt x="3768090" y="2384300"/>
                  </a:cubicBezTo>
                  <a:cubicBezTo>
                    <a:pt x="3766820" y="2385570"/>
                    <a:pt x="3747770" y="2403350"/>
                    <a:pt x="3737610" y="2412240"/>
                  </a:cubicBezTo>
                  <a:cubicBezTo>
                    <a:pt x="3728720" y="2421130"/>
                    <a:pt x="3709670" y="2438910"/>
                    <a:pt x="3708400" y="2438910"/>
                  </a:cubicBezTo>
                  <a:cubicBezTo>
                    <a:pt x="3708400" y="2438910"/>
                    <a:pt x="3685540" y="2451610"/>
                    <a:pt x="3674110" y="2457960"/>
                  </a:cubicBezTo>
                  <a:cubicBezTo>
                    <a:pt x="3661410" y="2464310"/>
                    <a:pt x="3638550" y="2477010"/>
                    <a:pt x="3638550" y="2477010"/>
                  </a:cubicBezTo>
                  <a:cubicBezTo>
                    <a:pt x="3638550" y="2477010"/>
                    <a:pt x="3613150" y="2483360"/>
                    <a:pt x="3599180" y="2487170"/>
                  </a:cubicBezTo>
                  <a:cubicBezTo>
                    <a:pt x="3586480" y="2490980"/>
                    <a:pt x="3561080" y="2497330"/>
                    <a:pt x="3561080" y="2497330"/>
                  </a:cubicBezTo>
                  <a:cubicBezTo>
                    <a:pt x="3561080" y="2497330"/>
                    <a:pt x="3534410" y="2498600"/>
                    <a:pt x="3520440" y="2498600"/>
                  </a:cubicBezTo>
                  <a:cubicBezTo>
                    <a:pt x="3507740" y="2498600"/>
                    <a:pt x="3481070" y="2498600"/>
                    <a:pt x="3481070" y="2498600"/>
                  </a:cubicBezTo>
                  <a:cubicBezTo>
                    <a:pt x="3481070" y="2498600"/>
                    <a:pt x="3454400" y="2493520"/>
                    <a:pt x="3441700" y="2489710"/>
                  </a:cubicBezTo>
                  <a:cubicBezTo>
                    <a:pt x="3429000" y="2487170"/>
                    <a:pt x="3403600" y="2480820"/>
                    <a:pt x="3403600" y="2480820"/>
                  </a:cubicBezTo>
                  <a:cubicBezTo>
                    <a:pt x="3401060" y="2480820"/>
                    <a:pt x="3221990" y="2389380"/>
                    <a:pt x="3106420" y="2353820"/>
                  </a:cubicBezTo>
                  <a:cubicBezTo>
                    <a:pt x="2956560" y="2309370"/>
                    <a:pt x="2694940" y="2264920"/>
                    <a:pt x="2569210" y="2257300"/>
                  </a:cubicBezTo>
                  <a:cubicBezTo>
                    <a:pt x="2501900" y="2253490"/>
                    <a:pt x="2482850" y="2256030"/>
                    <a:pt x="2414270" y="2264920"/>
                  </a:cubicBezTo>
                  <a:cubicBezTo>
                    <a:pt x="2275840" y="2283970"/>
                    <a:pt x="1967230" y="2352550"/>
                    <a:pt x="1794510" y="2403350"/>
                  </a:cubicBezTo>
                  <a:cubicBezTo>
                    <a:pt x="1664970" y="2441450"/>
                    <a:pt x="1576070" y="2479550"/>
                    <a:pt x="1461770" y="2525270"/>
                  </a:cubicBezTo>
                  <a:cubicBezTo>
                    <a:pt x="1337310" y="2576070"/>
                    <a:pt x="1078230" y="2696720"/>
                    <a:pt x="1076960" y="2696720"/>
                  </a:cubicBezTo>
                  <a:cubicBezTo>
                    <a:pt x="1075690" y="2696720"/>
                    <a:pt x="1054100" y="2705610"/>
                    <a:pt x="1042670" y="2709420"/>
                  </a:cubicBezTo>
                  <a:cubicBezTo>
                    <a:pt x="1031240" y="2714500"/>
                    <a:pt x="1008380" y="2722120"/>
                    <a:pt x="1008380" y="2722120"/>
                  </a:cubicBezTo>
                  <a:cubicBezTo>
                    <a:pt x="1007110" y="2722120"/>
                    <a:pt x="984250" y="2724660"/>
                    <a:pt x="971550" y="2727200"/>
                  </a:cubicBezTo>
                  <a:cubicBezTo>
                    <a:pt x="960120" y="2728470"/>
                    <a:pt x="935990" y="2731010"/>
                    <a:pt x="934720" y="2731010"/>
                  </a:cubicBezTo>
                  <a:cubicBezTo>
                    <a:pt x="934720" y="2731010"/>
                    <a:pt x="910590" y="2727200"/>
                    <a:pt x="899160" y="2725930"/>
                  </a:cubicBezTo>
                  <a:cubicBezTo>
                    <a:pt x="886460" y="2724660"/>
                    <a:pt x="863600" y="2722120"/>
                    <a:pt x="862330" y="2722120"/>
                  </a:cubicBezTo>
                  <a:cubicBezTo>
                    <a:pt x="862330" y="2720850"/>
                    <a:pt x="848360" y="2709420"/>
                    <a:pt x="834390" y="2710690"/>
                  </a:cubicBezTo>
                  <a:cubicBezTo>
                    <a:pt x="793750" y="2714500"/>
                    <a:pt x="678180" y="2821180"/>
                    <a:pt x="589280" y="2856740"/>
                  </a:cubicBezTo>
                  <a:cubicBezTo>
                    <a:pt x="496570" y="2894840"/>
                    <a:pt x="375920" y="2962150"/>
                    <a:pt x="287020" y="2926590"/>
                  </a:cubicBezTo>
                  <a:cubicBezTo>
                    <a:pt x="171450" y="2882140"/>
                    <a:pt x="0" y="2506220"/>
                    <a:pt x="0" y="25062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6508432" y="5337810"/>
            <a:ext cx="2110740" cy="1616392"/>
            <a:chOff x="0" y="0"/>
            <a:chExt cx="2814320" cy="21551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145" y="47912"/>
              <a:ext cx="2714970" cy="2056986"/>
            </a:xfrm>
            <a:custGeom>
              <a:avLst/>
              <a:gdLst/>
              <a:ahLst/>
              <a:cxnLst/>
              <a:rect r="r" b="b" t="t" l="l"/>
              <a:pathLst>
                <a:path h="2056986" w="2714970">
                  <a:moveTo>
                    <a:pt x="9275" y="926178"/>
                  </a:moveTo>
                  <a:cubicBezTo>
                    <a:pt x="140085" y="518508"/>
                    <a:pt x="188345" y="392778"/>
                    <a:pt x="255655" y="300068"/>
                  </a:cubicBezTo>
                  <a:cubicBezTo>
                    <a:pt x="317885" y="216248"/>
                    <a:pt x="392815" y="140048"/>
                    <a:pt x="481715" y="90518"/>
                  </a:cubicBezTo>
                  <a:cubicBezTo>
                    <a:pt x="573155" y="39718"/>
                    <a:pt x="687455" y="13048"/>
                    <a:pt x="797945" y="2888"/>
                  </a:cubicBezTo>
                  <a:cubicBezTo>
                    <a:pt x="914785" y="-7272"/>
                    <a:pt x="1049405" y="10508"/>
                    <a:pt x="1166245" y="38448"/>
                  </a:cubicBezTo>
                  <a:cubicBezTo>
                    <a:pt x="1279275" y="66388"/>
                    <a:pt x="1383415" y="114648"/>
                    <a:pt x="1488825" y="165448"/>
                  </a:cubicBezTo>
                  <a:cubicBezTo>
                    <a:pt x="1595505" y="216248"/>
                    <a:pt x="1704725" y="275938"/>
                    <a:pt x="1799975" y="341978"/>
                  </a:cubicBezTo>
                  <a:cubicBezTo>
                    <a:pt x="1888875" y="404208"/>
                    <a:pt x="1967615" y="472788"/>
                    <a:pt x="2042545" y="550258"/>
                  </a:cubicBezTo>
                  <a:cubicBezTo>
                    <a:pt x="2120015" y="628998"/>
                    <a:pt x="2197485" y="720438"/>
                    <a:pt x="2257175" y="813148"/>
                  </a:cubicBezTo>
                  <a:cubicBezTo>
                    <a:pt x="2315595" y="903318"/>
                    <a:pt x="2344805" y="997298"/>
                    <a:pt x="2398145" y="1098898"/>
                  </a:cubicBezTo>
                  <a:cubicBezTo>
                    <a:pt x="2461645" y="1218278"/>
                    <a:pt x="2563245" y="1401158"/>
                    <a:pt x="2615315" y="1482438"/>
                  </a:cubicBezTo>
                  <a:cubicBezTo>
                    <a:pt x="2641985" y="1523078"/>
                    <a:pt x="2663575" y="1538318"/>
                    <a:pt x="2678815" y="1571338"/>
                  </a:cubicBezTo>
                  <a:cubicBezTo>
                    <a:pt x="2695325" y="1603088"/>
                    <a:pt x="2706755" y="1638648"/>
                    <a:pt x="2711835" y="1674208"/>
                  </a:cubicBezTo>
                  <a:cubicBezTo>
                    <a:pt x="2716915" y="1709768"/>
                    <a:pt x="2715645" y="1747868"/>
                    <a:pt x="2709295" y="1783428"/>
                  </a:cubicBezTo>
                  <a:cubicBezTo>
                    <a:pt x="2701675" y="1818988"/>
                    <a:pt x="2688975" y="1854548"/>
                    <a:pt x="2671195" y="1885028"/>
                  </a:cubicBezTo>
                  <a:cubicBezTo>
                    <a:pt x="2653415" y="1916778"/>
                    <a:pt x="2630555" y="1945988"/>
                    <a:pt x="2603885" y="1970118"/>
                  </a:cubicBezTo>
                  <a:cubicBezTo>
                    <a:pt x="2577215" y="1994248"/>
                    <a:pt x="2545465" y="2014568"/>
                    <a:pt x="2512445" y="2029808"/>
                  </a:cubicBezTo>
                  <a:cubicBezTo>
                    <a:pt x="2479425" y="2043778"/>
                    <a:pt x="2442595" y="2052668"/>
                    <a:pt x="2407035" y="2055208"/>
                  </a:cubicBezTo>
                  <a:cubicBezTo>
                    <a:pt x="2371475" y="2059018"/>
                    <a:pt x="2333375" y="2055208"/>
                    <a:pt x="2297815" y="2047588"/>
                  </a:cubicBezTo>
                  <a:cubicBezTo>
                    <a:pt x="2263525" y="2038698"/>
                    <a:pt x="2227965" y="2023458"/>
                    <a:pt x="2198755" y="2004408"/>
                  </a:cubicBezTo>
                  <a:cubicBezTo>
                    <a:pt x="2168275" y="1985358"/>
                    <a:pt x="2139065" y="1959958"/>
                    <a:pt x="2117475" y="1932018"/>
                  </a:cubicBezTo>
                  <a:cubicBezTo>
                    <a:pt x="2094615" y="1904078"/>
                    <a:pt x="2075565" y="1871058"/>
                    <a:pt x="2062865" y="1836768"/>
                  </a:cubicBezTo>
                  <a:cubicBezTo>
                    <a:pt x="2051435" y="1803748"/>
                    <a:pt x="2043815" y="1765648"/>
                    <a:pt x="2042545" y="1730088"/>
                  </a:cubicBezTo>
                  <a:cubicBezTo>
                    <a:pt x="2041275" y="1694528"/>
                    <a:pt x="2046355" y="1656428"/>
                    <a:pt x="2056515" y="1622138"/>
                  </a:cubicBezTo>
                  <a:cubicBezTo>
                    <a:pt x="2067945" y="1589118"/>
                    <a:pt x="2084455" y="1554828"/>
                    <a:pt x="2104775" y="1525618"/>
                  </a:cubicBezTo>
                  <a:cubicBezTo>
                    <a:pt x="2126365" y="1496408"/>
                    <a:pt x="2153035" y="1468468"/>
                    <a:pt x="2182245" y="1448148"/>
                  </a:cubicBezTo>
                  <a:cubicBezTo>
                    <a:pt x="2211455" y="1427828"/>
                    <a:pt x="2245745" y="1410048"/>
                    <a:pt x="2278765" y="1399888"/>
                  </a:cubicBezTo>
                  <a:cubicBezTo>
                    <a:pt x="2313055" y="1388458"/>
                    <a:pt x="2351155" y="1383378"/>
                    <a:pt x="2386715" y="1384648"/>
                  </a:cubicBezTo>
                  <a:cubicBezTo>
                    <a:pt x="2422275" y="1385918"/>
                    <a:pt x="2460375" y="1392268"/>
                    <a:pt x="2493395" y="1404968"/>
                  </a:cubicBezTo>
                  <a:cubicBezTo>
                    <a:pt x="2527685" y="1417668"/>
                    <a:pt x="2560705" y="1435448"/>
                    <a:pt x="2588645" y="1458308"/>
                  </a:cubicBezTo>
                  <a:cubicBezTo>
                    <a:pt x="2616585" y="1481168"/>
                    <a:pt x="2641985" y="1509108"/>
                    <a:pt x="2661035" y="1539588"/>
                  </a:cubicBezTo>
                  <a:cubicBezTo>
                    <a:pt x="2681355" y="1568798"/>
                    <a:pt x="2695325" y="1604358"/>
                    <a:pt x="2704215" y="1638648"/>
                  </a:cubicBezTo>
                  <a:cubicBezTo>
                    <a:pt x="2713105" y="1674208"/>
                    <a:pt x="2716915" y="1712308"/>
                    <a:pt x="2713105" y="1747868"/>
                  </a:cubicBezTo>
                  <a:cubicBezTo>
                    <a:pt x="2710565" y="1783428"/>
                    <a:pt x="2701675" y="1820258"/>
                    <a:pt x="2687705" y="1853278"/>
                  </a:cubicBezTo>
                  <a:cubicBezTo>
                    <a:pt x="2673735" y="1886298"/>
                    <a:pt x="2653415" y="1918048"/>
                    <a:pt x="2629285" y="1944718"/>
                  </a:cubicBezTo>
                  <a:cubicBezTo>
                    <a:pt x="2605155" y="1971388"/>
                    <a:pt x="2575945" y="1995518"/>
                    <a:pt x="2544195" y="2013298"/>
                  </a:cubicBezTo>
                  <a:cubicBezTo>
                    <a:pt x="2513715" y="2031078"/>
                    <a:pt x="2478155" y="2043778"/>
                    <a:pt x="2442595" y="2050128"/>
                  </a:cubicBezTo>
                  <a:cubicBezTo>
                    <a:pt x="2407035" y="2057748"/>
                    <a:pt x="2368935" y="2059018"/>
                    <a:pt x="2333375" y="2053938"/>
                  </a:cubicBezTo>
                  <a:cubicBezTo>
                    <a:pt x="2297815" y="2048858"/>
                    <a:pt x="2262255" y="2037428"/>
                    <a:pt x="2229235" y="2022188"/>
                  </a:cubicBezTo>
                  <a:cubicBezTo>
                    <a:pt x="2197485" y="2006948"/>
                    <a:pt x="2172085" y="1989168"/>
                    <a:pt x="2141605" y="1958688"/>
                  </a:cubicBezTo>
                  <a:cubicBezTo>
                    <a:pt x="2095885" y="1912968"/>
                    <a:pt x="2055245" y="1846928"/>
                    <a:pt x="2001905" y="1758028"/>
                  </a:cubicBezTo>
                  <a:cubicBezTo>
                    <a:pt x="1910465" y="1601818"/>
                    <a:pt x="1782195" y="1251298"/>
                    <a:pt x="1670435" y="1090008"/>
                  </a:cubicBezTo>
                  <a:cubicBezTo>
                    <a:pt x="1595505" y="983328"/>
                    <a:pt x="1529465" y="921098"/>
                    <a:pt x="1445645" y="852518"/>
                  </a:cubicBezTo>
                  <a:cubicBezTo>
                    <a:pt x="1361825" y="782668"/>
                    <a:pt x="1267845" y="719168"/>
                    <a:pt x="1167515" y="673448"/>
                  </a:cubicBezTo>
                  <a:cubicBezTo>
                    <a:pt x="1065915" y="626458"/>
                    <a:pt x="936375" y="552798"/>
                    <a:pt x="838585" y="573118"/>
                  </a:cubicBezTo>
                  <a:cubicBezTo>
                    <a:pt x="745875" y="593438"/>
                    <a:pt x="655705" y="696308"/>
                    <a:pt x="594745" y="785208"/>
                  </a:cubicBezTo>
                  <a:cubicBezTo>
                    <a:pt x="528705" y="880458"/>
                    <a:pt x="502035" y="1073498"/>
                    <a:pt x="467745" y="1135728"/>
                  </a:cubicBezTo>
                  <a:cubicBezTo>
                    <a:pt x="453775" y="1161128"/>
                    <a:pt x="447425" y="1167478"/>
                    <a:pt x="429645" y="1183988"/>
                  </a:cubicBezTo>
                  <a:cubicBezTo>
                    <a:pt x="404245" y="1205578"/>
                    <a:pt x="363605" y="1234788"/>
                    <a:pt x="325505" y="1246218"/>
                  </a:cubicBezTo>
                  <a:cubicBezTo>
                    <a:pt x="287405" y="1257648"/>
                    <a:pt x="242955" y="1258918"/>
                    <a:pt x="203585" y="1252568"/>
                  </a:cubicBezTo>
                  <a:cubicBezTo>
                    <a:pt x="165485" y="1244948"/>
                    <a:pt x="121035" y="1220818"/>
                    <a:pt x="94365" y="1201768"/>
                  </a:cubicBezTo>
                  <a:cubicBezTo>
                    <a:pt x="74045" y="1187798"/>
                    <a:pt x="63885" y="1177638"/>
                    <a:pt x="51185" y="1158588"/>
                  </a:cubicBezTo>
                  <a:cubicBezTo>
                    <a:pt x="32135" y="1130648"/>
                    <a:pt x="8005" y="1086198"/>
                    <a:pt x="1655" y="1046828"/>
                  </a:cubicBezTo>
                  <a:cubicBezTo>
                    <a:pt x="-4695" y="1008728"/>
                    <a:pt x="9275" y="926178"/>
                    <a:pt x="9275" y="92617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7850505" y="5746432"/>
            <a:ext cx="1758315" cy="1090612"/>
            <a:chOff x="0" y="0"/>
            <a:chExt cx="2344420" cy="14541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084" y="40238"/>
              <a:ext cx="2244746" cy="1363350"/>
            </a:xfrm>
            <a:custGeom>
              <a:avLst/>
              <a:gdLst/>
              <a:ahLst/>
              <a:cxnLst/>
              <a:rect r="r" b="b" t="t" l="l"/>
              <a:pathLst>
                <a:path h="1363350" w="2244746">
                  <a:moveTo>
                    <a:pt x="48436" y="723032"/>
                  </a:moveTo>
                  <a:cubicBezTo>
                    <a:pt x="293546" y="376322"/>
                    <a:pt x="358316" y="275992"/>
                    <a:pt x="452296" y="202332"/>
                  </a:cubicBezTo>
                  <a:cubicBezTo>
                    <a:pt x="553896" y="121052"/>
                    <a:pt x="692326" y="37232"/>
                    <a:pt x="823136" y="10562"/>
                  </a:cubicBezTo>
                  <a:cubicBezTo>
                    <a:pt x="952676" y="-14838"/>
                    <a:pt x="1101266" y="9292"/>
                    <a:pt x="1233346" y="43582"/>
                  </a:cubicBezTo>
                  <a:cubicBezTo>
                    <a:pt x="1369236" y="77872"/>
                    <a:pt x="1515286" y="150262"/>
                    <a:pt x="1628316" y="217572"/>
                  </a:cubicBezTo>
                  <a:cubicBezTo>
                    <a:pt x="1726106" y="274722"/>
                    <a:pt x="1797226" y="322982"/>
                    <a:pt x="1878506" y="409342"/>
                  </a:cubicBezTo>
                  <a:cubicBezTo>
                    <a:pt x="1987726" y="524912"/>
                    <a:pt x="2145206" y="777642"/>
                    <a:pt x="2198546" y="876702"/>
                  </a:cubicBezTo>
                  <a:cubicBezTo>
                    <a:pt x="2221406" y="918612"/>
                    <a:pt x="2229026" y="938932"/>
                    <a:pt x="2236646" y="973222"/>
                  </a:cubicBezTo>
                  <a:cubicBezTo>
                    <a:pt x="2244266" y="1006242"/>
                    <a:pt x="2246806" y="1041802"/>
                    <a:pt x="2242996" y="1076092"/>
                  </a:cubicBezTo>
                  <a:cubicBezTo>
                    <a:pt x="2239186" y="1110382"/>
                    <a:pt x="2230296" y="1144672"/>
                    <a:pt x="2216326" y="1176422"/>
                  </a:cubicBezTo>
                  <a:cubicBezTo>
                    <a:pt x="2202356" y="1206902"/>
                    <a:pt x="2182036" y="1237382"/>
                    <a:pt x="2157906" y="1262782"/>
                  </a:cubicBezTo>
                  <a:cubicBezTo>
                    <a:pt x="2135046" y="1286912"/>
                    <a:pt x="2105836" y="1309772"/>
                    <a:pt x="2075356" y="1325012"/>
                  </a:cubicBezTo>
                  <a:cubicBezTo>
                    <a:pt x="2046146" y="1341522"/>
                    <a:pt x="2011856" y="1352952"/>
                    <a:pt x="1977566" y="1359302"/>
                  </a:cubicBezTo>
                  <a:cubicBezTo>
                    <a:pt x="1944546" y="1364382"/>
                    <a:pt x="1907716" y="1364382"/>
                    <a:pt x="1874696" y="1359302"/>
                  </a:cubicBezTo>
                  <a:cubicBezTo>
                    <a:pt x="1840406" y="1354222"/>
                    <a:pt x="1806116" y="1342792"/>
                    <a:pt x="1775636" y="1327552"/>
                  </a:cubicBezTo>
                  <a:cubicBezTo>
                    <a:pt x="1745156" y="1311042"/>
                    <a:pt x="1715946" y="1289452"/>
                    <a:pt x="1693086" y="1265322"/>
                  </a:cubicBezTo>
                  <a:cubicBezTo>
                    <a:pt x="1668956" y="1239922"/>
                    <a:pt x="1648636" y="1209442"/>
                    <a:pt x="1634666" y="1178962"/>
                  </a:cubicBezTo>
                  <a:cubicBezTo>
                    <a:pt x="1619426" y="1148482"/>
                    <a:pt x="1609266" y="1112922"/>
                    <a:pt x="1605456" y="1079902"/>
                  </a:cubicBezTo>
                  <a:cubicBezTo>
                    <a:pt x="1601646" y="1045612"/>
                    <a:pt x="1604186" y="1008782"/>
                    <a:pt x="1610536" y="975762"/>
                  </a:cubicBezTo>
                  <a:cubicBezTo>
                    <a:pt x="1618156" y="942742"/>
                    <a:pt x="1632126" y="908452"/>
                    <a:pt x="1648636" y="879242"/>
                  </a:cubicBezTo>
                  <a:cubicBezTo>
                    <a:pt x="1666416" y="850032"/>
                    <a:pt x="1689276" y="822092"/>
                    <a:pt x="1715946" y="800502"/>
                  </a:cubicBezTo>
                  <a:cubicBezTo>
                    <a:pt x="1741346" y="777642"/>
                    <a:pt x="1773096" y="758592"/>
                    <a:pt x="1804846" y="745892"/>
                  </a:cubicBezTo>
                  <a:cubicBezTo>
                    <a:pt x="1835326" y="733192"/>
                    <a:pt x="1870886" y="725572"/>
                    <a:pt x="1905176" y="723032"/>
                  </a:cubicBezTo>
                  <a:cubicBezTo>
                    <a:pt x="1939466" y="721762"/>
                    <a:pt x="1976296" y="725572"/>
                    <a:pt x="2008046" y="734462"/>
                  </a:cubicBezTo>
                  <a:cubicBezTo>
                    <a:pt x="2041066" y="743352"/>
                    <a:pt x="2074086" y="758592"/>
                    <a:pt x="2103296" y="777642"/>
                  </a:cubicBezTo>
                  <a:cubicBezTo>
                    <a:pt x="2131236" y="796692"/>
                    <a:pt x="2157906" y="820822"/>
                    <a:pt x="2178226" y="847492"/>
                  </a:cubicBezTo>
                  <a:cubicBezTo>
                    <a:pt x="2199816" y="875432"/>
                    <a:pt x="2216326" y="907182"/>
                    <a:pt x="2227756" y="938932"/>
                  </a:cubicBezTo>
                  <a:cubicBezTo>
                    <a:pt x="2239186" y="971952"/>
                    <a:pt x="2244266" y="1007512"/>
                    <a:pt x="2244266" y="1041802"/>
                  </a:cubicBezTo>
                  <a:cubicBezTo>
                    <a:pt x="2245536" y="1076092"/>
                    <a:pt x="2239186" y="1111652"/>
                    <a:pt x="2229026" y="1143402"/>
                  </a:cubicBezTo>
                  <a:cubicBezTo>
                    <a:pt x="2217596" y="1176422"/>
                    <a:pt x="2201086" y="1208172"/>
                    <a:pt x="2180766" y="1236112"/>
                  </a:cubicBezTo>
                  <a:cubicBezTo>
                    <a:pt x="2160446" y="1262782"/>
                    <a:pt x="2133776" y="1288182"/>
                    <a:pt x="2105836" y="1307232"/>
                  </a:cubicBezTo>
                  <a:cubicBezTo>
                    <a:pt x="2077896" y="1326282"/>
                    <a:pt x="2044876" y="1342792"/>
                    <a:pt x="2011856" y="1351682"/>
                  </a:cubicBezTo>
                  <a:cubicBezTo>
                    <a:pt x="1978836" y="1360572"/>
                    <a:pt x="1943276" y="1364382"/>
                    <a:pt x="1908986" y="1363112"/>
                  </a:cubicBezTo>
                  <a:cubicBezTo>
                    <a:pt x="1874696" y="1361842"/>
                    <a:pt x="1839136" y="1354222"/>
                    <a:pt x="1807386" y="1341522"/>
                  </a:cubicBezTo>
                  <a:cubicBezTo>
                    <a:pt x="1775636" y="1328822"/>
                    <a:pt x="1743886" y="1309772"/>
                    <a:pt x="1718486" y="1288182"/>
                  </a:cubicBezTo>
                  <a:cubicBezTo>
                    <a:pt x="1691816" y="1266592"/>
                    <a:pt x="1676576" y="1246272"/>
                    <a:pt x="1651176" y="1209442"/>
                  </a:cubicBezTo>
                  <a:cubicBezTo>
                    <a:pt x="1601646" y="1140862"/>
                    <a:pt x="1540686" y="984652"/>
                    <a:pt x="1467026" y="891942"/>
                  </a:cubicBezTo>
                  <a:cubicBezTo>
                    <a:pt x="1395906" y="801772"/>
                    <a:pt x="1314626" y="715412"/>
                    <a:pt x="1219376" y="659532"/>
                  </a:cubicBezTo>
                  <a:cubicBezTo>
                    <a:pt x="1122856" y="603652"/>
                    <a:pt x="986966" y="536342"/>
                    <a:pt x="891716" y="557932"/>
                  </a:cubicBezTo>
                  <a:cubicBezTo>
                    <a:pt x="799006" y="576982"/>
                    <a:pt x="726616" y="690012"/>
                    <a:pt x="650416" y="770022"/>
                  </a:cubicBezTo>
                  <a:cubicBezTo>
                    <a:pt x="569136" y="857652"/>
                    <a:pt x="490396" y="1008782"/>
                    <a:pt x="421816" y="1065932"/>
                  </a:cubicBezTo>
                  <a:cubicBezTo>
                    <a:pt x="382446" y="1097682"/>
                    <a:pt x="350696" y="1111652"/>
                    <a:pt x="312596" y="1120542"/>
                  </a:cubicBezTo>
                  <a:cubicBezTo>
                    <a:pt x="274496" y="1129432"/>
                    <a:pt x="228776" y="1128162"/>
                    <a:pt x="190676" y="1118002"/>
                  </a:cubicBezTo>
                  <a:cubicBezTo>
                    <a:pt x="152576" y="1107842"/>
                    <a:pt x="109396" y="1079902"/>
                    <a:pt x="83996" y="1059582"/>
                  </a:cubicBezTo>
                  <a:cubicBezTo>
                    <a:pt x="64946" y="1044342"/>
                    <a:pt x="56056" y="1032912"/>
                    <a:pt x="43356" y="1012592"/>
                  </a:cubicBezTo>
                  <a:cubicBezTo>
                    <a:pt x="26846" y="983382"/>
                    <a:pt x="7796" y="930042"/>
                    <a:pt x="2716" y="898292"/>
                  </a:cubicBezTo>
                  <a:cubicBezTo>
                    <a:pt x="-1094" y="874162"/>
                    <a:pt x="-1094" y="858922"/>
                    <a:pt x="3986" y="836062"/>
                  </a:cubicBezTo>
                  <a:cubicBezTo>
                    <a:pt x="10336" y="804312"/>
                    <a:pt x="48436" y="723032"/>
                    <a:pt x="48436" y="72303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020175" y="6046470"/>
            <a:ext cx="1488758" cy="802005"/>
            <a:chOff x="0" y="0"/>
            <a:chExt cx="1985010" cy="10693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693" y="33763"/>
              <a:ext cx="1882727" cy="985470"/>
            </a:xfrm>
            <a:custGeom>
              <a:avLst/>
              <a:gdLst/>
              <a:ahLst/>
              <a:cxnLst/>
              <a:rect r="r" b="b" t="t" l="l"/>
              <a:pathLst>
                <a:path h="985470" w="1882727">
                  <a:moveTo>
                    <a:pt x="105517" y="381527"/>
                  </a:moveTo>
                  <a:cubicBezTo>
                    <a:pt x="411587" y="158007"/>
                    <a:pt x="541127" y="48787"/>
                    <a:pt x="668127" y="17037"/>
                  </a:cubicBezTo>
                  <a:cubicBezTo>
                    <a:pt x="792587" y="-13443"/>
                    <a:pt x="937367" y="527"/>
                    <a:pt x="1060557" y="31007"/>
                  </a:cubicBezTo>
                  <a:cubicBezTo>
                    <a:pt x="1182477" y="61487"/>
                    <a:pt x="1300587" y="137687"/>
                    <a:pt x="1405997" y="197377"/>
                  </a:cubicBezTo>
                  <a:cubicBezTo>
                    <a:pt x="1501247" y="251987"/>
                    <a:pt x="1590147" y="316757"/>
                    <a:pt x="1666347" y="373907"/>
                  </a:cubicBezTo>
                  <a:cubicBezTo>
                    <a:pt x="1731117" y="423437"/>
                    <a:pt x="1803507" y="474237"/>
                    <a:pt x="1837797" y="521227"/>
                  </a:cubicBezTo>
                  <a:cubicBezTo>
                    <a:pt x="1860657" y="551707"/>
                    <a:pt x="1868277" y="580917"/>
                    <a:pt x="1874627" y="612667"/>
                  </a:cubicBezTo>
                  <a:cubicBezTo>
                    <a:pt x="1882247" y="644417"/>
                    <a:pt x="1884787" y="678707"/>
                    <a:pt x="1880977" y="710457"/>
                  </a:cubicBezTo>
                  <a:cubicBezTo>
                    <a:pt x="1878437" y="743477"/>
                    <a:pt x="1869547" y="776497"/>
                    <a:pt x="1855577" y="805707"/>
                  </a:cubicBezTo>
                  <a:cubicBezTo>
                    <a:pt x="1842877" y="834917"/>
                    <a:pt x="1823827" y="864127"/>
                    <a:pt x="1800967" y="888257"/>
                  </a:cubicBezTo>
                  <a:cubicBezTo>
                    <a:pt x="1779377" y="911117"/>
                    <a:pt x="1752707" y="932707"/>
                    <a:pt x="1723497" y="947947"/>
                  </a:cubicBezTo>
                  <a:cubicBezTo>
                    <a:pt x="1695557" y="964457"/>
                    <a:pt x="1662537" y="975887"/>
                    <a:pt x="1630787" y="980967"/>
                  </a:cubicBezTo>
                  <a:cubicBezTo>
                    <a:pt x="1599037" y="986047"/>
                    <a:pt x="1564747" y="987317"/>
                    <a:pt x="1531727" y="982237"/>
                  </a:cubicBezTo>
                  <a:cubicBezTo>
                    <a:pt x="1499977" y="977157"/>
                    <a:pt x="1466957" y="965727"/>
                    <a:pt x="1439017" y="951757"/>
                  </a:cubicBezTo>
                  <a:cubicBezTo>
                    <a:pt x="1409807" y="936517"/>
                    <a:pt x="1381867" y="916197"/>
                    <a:pt x="1359007" y="892067"/>
                  </a:cubicBezTo>
                  <a:cubicBezTo>
                    <a:pt x="1337417" y="869207"/>
                    <a:pt x="1317097" y="841267"/>
                    <a:pt x="1303127" y="812057"/>
                  </a:cubicBezTo>
                  <a:cubicBezTo>
                    <a:pt x="1289157" y="781577"/>
                    <a:pt x="1280267" y="748557"/>
                    <a:pt x="1276457" y="716807"/>
                  </a:cubicBezTo>
                  <a:cubicBezTo>
                    <a:pt x="1272647" y="685057"/>
                    <a:pt x="1273917" y="649497"/>
                    <a:pt x="1280267" y="617747"/>
                  </a:cubicBezTo>
                  <a:cubicBezTo>
                    <a:pt x="1286617" y="585997"/>
                    <a:pt x="1299317" y="554247"/>
                    <a:pt x="1315827" y="526307"/>
                  </a:cubicBezTo>
                  <a:cubicBezTo>
                    <a:pt x="1332337" y="498367"/>
                    <a:pt x="1353927" y="471697"/>
                    <a:pt x="1379327" y="450107"/>
                  </a:cubicBezTo>
                  <a:cubicBezTo>
                    <a:pt x="1403457" y="429787"/>
                    <a:pt x="1432667" y="410737"/>
                    <a:pt x="1463147" y="399307"/>
                  </a:cubicBezTo>
                  <a:cubicBezTo>
                    <a:pt x="1492357" y="386607"/>
                    <a:pt x="1526647" y="378987"/>
                    <a:pt x="1558397" y="376447"/>
                  </a:cubicBezTo>
                  <a:cubicBezTo>
                    <a:pt x="1591417" y="375177"/>
                    <a:pt x="1625707" y="377717"/>
                    <a:pt x="1657457" y="386607"/>
                  </a:cubicBezTo>
                  <a:cubicBezTo>
                    <a:pt x="1687937" y="395497"/>
                    <a:pt x="1719687" y="409467"/>
                    <a:pt x="1746357" y="427247"/>
                  </a:cubicBezTo>
                  <a:cubicBezTo>
                    <a:pt x="1774297" y="445027"/>
                    <a:pt x="1798427" y="467887"/>
                    <a:pt x="1818747" y="494557"/>
                  </a:cubicBezTo>
                  <a:cubicBezTo>
                    <a:pt x="1839067" y="519957"/>
                    <a:pt x="1855577" y="550437"/>
                    <a:pt x="1865737" y="580917"/>
                  </a:cubicBezTo>
                  <a:cubicBezTo>
                    <a:pt x="1877167" y="611397"/>
                    <a:pt x="1882247" y="645687"/>
                    <a:pt x="1882247" y="677437"/>
                  </a:cubicBezTo>
                  <a:cubicBezTo>
                    <a:pt x="1883517" y="710457"/>
                    <a:pt x="1878437" y="744747"/>
                    <a:pt x="1868277" y="775227"/>
                  </a:cubicBezTo>
                  <a:cubicBezTo>
                    <a:pt x="1858117" y="805707"/>
                    <a:pt x="1841607" y="836187"/>
                    <a:pt x="1822557" y="862857"/>
                  </a:cubicBezTo>
                  <a:cubicBezTo>
                    <a:pt x="1803507" y="888257"/>
                    <a:pt x="1778107" y="912387"/>
                    <a:pt x="1751437" y="931437"/>
                  </a:cubicBezTo>
                  <a:cubicBezTo>
                    <a:pt x="1724767" y="949217"/>
                    <a:pt x="1694287" y="964457"/>
                    <a:pt x="1662537" y="973347"/>
                  </a:cubicBezTo>
                  <a:cubicBezTo>
                    <a:pt x="1632057" y="982237"/>
                    <a:pt x="1597767" y="986047"/>
                    <a:pt x="1564747" y="984777"/>
                  </a:cubicBezTo>
                  <a:cubicBezTo>
                    <a:pt x="1532997" y="983507"/>
                    <a:pt x="1498707" y="977157"/>
                    <a:pt x="1468227" y="964457"/>
                  </a:cubicBezTo>
                  <a:cubicBezTo>
                    <a:pt x="1437747" y="953027"/>
                    <a:pt x="1408537" y="935247"/>
                    <a:pt x="1383137" y="914927"/>
                  </a:cubicBezTo>
                  <a:cubicBezTo>
                    <a:pt x="1359007" y="894607"/>
                    <a:pt x="1352657" y="869207"/>
                    <a:pt x="1318367" y="839997"/>
                  </a:cubicBezTo>
                  <a:cubicBezTo>
                    <a:pt x="1245977" y="777767"/>
                    <a:pt x="1051667" y="620287"/>
                    <a:pt x="923397" y="596157"/>
                  </a:cubicBezTo>
                  <a:cubicBezTo>
                    <a:pt x="817987" y="575837"/>
                    <a:pt x="708767" y="612667"/>
                    <a:pt x="613517" y="649497"/>
                  </a:cubicBezTo>
                  <a:cubicBezTo>
                    <a:pt x="516997" y="687597"/>
                    <a:pt x="420477" y="794277"/>
                    <a:pt x="346817" y="822217"/>
                  </a:cubicBezTo>
                  <a:cubicBezTo>
                    <a:pt x="301097" y="838727"/>
                    <a:pt x="259187" y="839997"/>
                    <a:pt x="226167" y="838727"/>
                  </a:cubicBezTo>
                  <a:cubicBezTo>
                    <a:pt x="203307" y="837457"/>
                    <a:pt x="186797" y="832377"/>
                    <a:pt x="167747" y="824757"/>
                  </a:cubicBezTo>
                  <a:cubicBezTo>
                    <a:pt x="148697" y="818407"/>
                    <a:pt x="130917" y="812057"/>
                    <a:pt x="113137" y="798087"/>
                  </a:cubicBezTo>
                  <a:cubicBezTo>
                    <a:pt x="86467" y="777767"/>
                    <a:pt x="49637" y="743477"/>
                    <a:pt x="30587" y="707917"/>
                  </a:cubicBezTo>
                  <a:cubicBezTo>
                    <a:pt x="12807" y="673627"/>
                    <a:pt x="107" y="630447"/>
                    <a:pt x="107" y="591077"/>
                  </a:cubicBezTo>
                  <a:cubicBezTo>
                    <a:pt x="-1163" y="551707"/>
                    <a:pt x="8997" y="508527"/>
                    <a:pt x="26777" y="472967"/>
                  </a:cubicBezTo>
                  <a:cubicBezTo>
                    <a:pt x="44557" y="438677"/>
                    <a:pt x="105517" y="381527"/>
                    <a:pt x="105517" y="38152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484995" y="6092190"/>
            <a:ext cx="1053465" cy="750570"/>
            <a:chOff x="0" y="0"/>
            <a:chExt cx="1404620" cy="10007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6090" y="49520"/>
              <a:ext cx="1306772" cy="901313"/>
            </a:xfrm>
            <a:custGeom>
              <a:avLst/>
              <a:gdLst/>
              <a:ahLst/>
              <a:cxnLst/>
              <a:rect r="r" b="b" t="t" l="l"/>
              <a:pathLst>
                <a:path h="901313" w="1306772">
                  <a:moveTo>
                    <a:pt x="341260" y="16520"/>
                  </a:moveTo>
                  <a:cubicBezTo>
                    <a:pt x="1034680" y="298460"/>
                    <a:pt x="1161680" y="365770"/>
                    <a:pt x="1220100" y="416570"/>
                  </a:cubicBezTo>
                  <a:cubicBezTo>
                    <a:pt x="1249310" y="443240"/>
                    <a:pt x="1260740" y="463560"/>
                    <a:pt x="1274710" y="488960"/>
                  </a:cubicBezTo>
                  <a:cubicBezTo>
                    <a:pt x="1288680" y="515630"/>
                    <a:pt x="1298840" y="546110"/>
                    <a:pt x="1303920" y="576590"/>
                  </a:cubicBezTo>
                  <a:cubicBezTo>
                    <a:pt x="1307730" y="605800"/>
                    <a:pt x="1307730" y="637550"/>
                    <a:pt x="1302650" y="666760"/>
                  </a:cubicBezTo>
                  <a:cubicBezTo>
                    <a:pt x="1297570" y="695970"/>
                    <a:pt x="1287410" y="726450"/>
                    <a:pt x="1273440" y="753120"/>
                  </a:cubicBezTo>
                  <a:cubicBezTo>
                    <a:pt x="1259470" y="779790"/>
                    <a:pt x="1239150" y="805190"/>
                    <a:pt x="1217560" y="825510"/>
                  </a:cubicBezTo>
                  <a:cubicBezTo>
                    <a:pt x="1195970" y="845830"/>
                    <a:pt x="1169300" y="863610"/>
                    <a:pt x="1142630" y="876310"/>
                  </a:cubicBezTo>
                  <a:cubicBezTo>
                    <a:pt x="1114690" y="887740"/>
                    <a:pt x="1084210" y="896630"/>
                    <a:pt x="1053730" y="899170"/>
                  </a:cubicBezTo>
                  <a:cubicBezTo>
                    <a:pt x="1024520" y="902980"/>
                    <a:pt x="992770" y="900440"/>
                    <a:pt x="963560" y="894090"/>
                  </a:cubicBezTo>
                  <a:cubicBezTo>
                    <a:pt x="934350" y="887740"/>
                    <a:pt x="903870" y="875040"/>
                    <a:pt x="878470" y="859800"/>
                  </a:cubicBezTo>
                  <a:cubicBezTo>
                    <a:pt x="853070" y="844560"/>
                    <a:pt x="828940" y="822970"/>
                    <a:pt x="809890" y="800110"/>
                  </a:cubicBezTo>
                  <a:cubicBezTo>
                    <a:pt x="790840" y="777250"/>
                    <a:pt x="774330" y="750580"/>
                    <a:pt x="762900" y="722640"/>
                  </a:cubicBezTo>
                  <a:cubicBezTo>
                    <a:pt x="752740" y="694700"/>
                    <a:pt x="746390" y="662950"/>
                    <a:pt x="745120" y="632470"/>
                  </a:cubicBezTo>
                  <a:cubicBezTo>
                    <a:pt x="742580" y="603260"/>
                    <a:pt x="746390" y="571510"/>
                    <a:pt x="755280" y="542300"/>
                  </a:cubicBezTo>
                  <a:cubicBezTo>
                    <a:pt x="762900" y="514360"/>
                    <a:pt x="776870" y="485150"/>
                    <a:pt x="793380" y="459750"/>
                  </a:cubicBezTo>
                  <a:cubicBezTo>
                    <a:pt x="811160" y="435620"/>
                    <a:pt x="832750" y="412760"/>
                    <a:pt x="856880" y="394980"/>
                  </a:cubicBezTo>
                  <a:cubicBezTo>
                    <a:pt x="881010" y="377200"/>
                    <a:pt x="908950" y="361960"/>
                    <a:pt x="936890" y="353070"/>
                  </a:cubicBezTo>
                  <a:cubicBezTo>
                    <a:pt x="966100" y="342910"/>
                    <a:pt x="997850" y="337830"/>
                    <a:pt x="1027060" y="337830"/>
                  </a:cubicBezTo>
                  <a:cubicBezTo>
                    <a:pt x="1057540" y="339100"/>
                    <a:pt x="1089290" y="344180"/>
                    <a:pt x="1117230" y="353070"/>
                  </a:cubicBezTo>
                  <a:cubicBezTo>
                    <a:pt x="1145170" y="363230"/>
                    <a:pt x="1173110" y="378470"/>
                    <a:pt x="1197240" y="396250"/>
                  </a:cubicBezTo>
                  <a:cubicBezTo>
                    <a:pt x="1221370" y="415300"/>
                    <a:pt x="1242960" y="438160"/>
                    <a:pt x="1259470" y="463560"/>
                  </a:cubicBezTo>
                  <a:cubicBezTo>
                    <a:pt x="1275980" y="487690"/>
                    <a:pt x="1289950" y="516900"/>
                    <a:pt x="1297570" y="546110"/>
                  </a:cubicBezTo>
                  <a:cubicBezTo>
                    <a:pt x="1305190" y="575320"/>
                    <a:pt x="1307730" y="607070"/>
                    <a:pt x="1306460" y="636280"/>
                  </a:cubicBezTo>
                  <a:cubicBezTo>
                    <a:pt x="1305190" y="666760"/>
                    <a:pt x="1297570" y="697240"/>
                    <a:pt x="1286140" y="725180"/>
                  </a:cubicBezTo>
                  <a:cubicBezTo>
                    <a:pt x="1274710" y="753120"/>
                    <a:pt x="1258200" y="781060"/>
                    <a:pt x="1239150" y="803920"/>
                  </a:cubicBezTo>
                  <a:cubicBezTo>
                    <a:pt x="1218830" y="825510"/>
                    <a:pt x="1194700" y="847100"/>
                    <a:pt x="1169300" y="862340"/>
                  </a:cubicBezTo>
                  <a:cubicBezTo>
                    <a:pt x="1142630" y="877580"/>
                    <a:pt x="1113420" y="889010"/>
                    <a:pt x="1084210" y="895360"/>
                  </a:cubicBezTo>
                  <a:cubicBezTo>
                    <a:pt x="1055000" y="901710"/>
                    <a:pt x="1023250" y="902980"/>
                    <a:pt x="992770" y="899170"/>
                  </a:cubicBezTo>
                  <a:cubicBezTo>
                    <a:pt x="963560" y="895360"/>
                    <a:pt x="939430" y="890280"/>
                    <a:pt x="905140" y="873770"/>
                  </a:cubicBezTo>
                  <a:cubicBezTo>
                    <a:pt x="851800" y="848370"/>
                    <a:pt x="793380" y="788680"/>
                    <a:pt x="708290" y="739150"/>
                  </a:cubicBezTo>
                  <a:cubicBezTo>
                    <a:pt x="572400" y="660410"/>
                    <a:pt x="258710" y="537220"/>
                    <a:pt x="150760" y="473720"/>
                  </a:cubicBezTo>
                  <a:cubicBezTo>
                    <a:pt x="103770" y="445780"/>
                    <a:pt x="80910" y="433080"/>
                    <a:pt x="55510" y="402600"/>
                  </a:cubicBezTo>
                  <a:cubicBezTo>
                    <a:pt x="31380" y="373390"/>
                    <a:pt x="12330" y="334020"/>
                    <a:pt x="4710" y="297190"/>
                  </a:cubicBezTo>
                  <a:cubicBezTo>
                    <a:pt x="-4180" y="259090"/>
                    <a:pt x="900" y="209560"/>
                    <a:pt x="8520" y="179080"/>
                  </a:cubicBezTo>
                  <a:cubicBezTo>
                    <a:pt x="12330" y="156220"/>
                    <a:pt x="18680" y="142250"/>
                    <a:pt x="31380" y="123200"/>
                  </a:cubicBezTo>
                  <a:cubicBezTo>
                    <a:pt x="47890" y="96530"/>
                    <a:pt x="85990" y="57160"/>
                    <a:pt x="112660" y="38110"/>
                  </a:cubicBezTo>
                  <a:cubicBezTo>
                    <a:pt x="130440" y="24140"/>
                    <a:pt x="143140" y="17790"/>
                    <a:pt x="166000" y="11440"/>
                  </a:cubicBezTo>
                  <a:cubicBezTo>
                    <a:pt x="196480" y="2550"/>
                    <a:pt x="251090" y="-2530"/>
                    <a:pt x="284110" y="1280"/>
                  </a:cubicBezTo>
                  <a:cubicBezTo>
                    <a:pt x="305700" y="2550"/>
                    <a:pt x="341260" y="16520"/>
                    <a:pt x="341260" y="165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693593" y="6068378"/>
            <a:ext cx="893445" cy="670560"/>
            <a:chOff x="0" y="0"/>
            <a:chExt cx="1191260" cy="8940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50800"/>
              <a:ext cx="1088702" cy="793453"/>
            </a:xfrm>
            <a:custGeom>
              <a:avLst/>
              <a:gdLst/>
              <a:ahLst/>
              <a:cxnLst/>
              <a:rect r="r" b="b" t="t" l="l"/>
              <a:pathLst>
                <a:path h="793453" w="1088702">
                  <a:moveTo>
                    <a:pt x="345440" y="21590"/>
                  </a:moveTo>
                  <a:cubicBezTo>
                    <a:pt x="971550" y="303530"/>
                    <a:pt x="985520" y="312420"/>
                    <a:pt x="1007110" y="332740"/>
                  </a:cubicBezTo>
                  <a:cubicBezTo>
                    <a:pt x="1027430" y="351790"/>
                    <a:pt x="1045210" y="375920"/>
                    <a:pt x="1057910" y="401320"/>
                  </a:cubicBezTo>
                  <a:cubicBezTo>
                    <a:pt x="1071880" y="426720"/>
                    <a:pt x="1080770" y="455930"/>
                    <a:pt x="1085850" y="483870"/>
                  </a:cubicBezTo>
                  <a:cubicBezTo>
                    <a:pt x="1089660" y="511810"/>
                    <a:pt x="1089660" y="542290"/>
                    <a:pt x="1084580" y="571500"/>
                  </a:cubicBezTo>
                  <a:cubicBezTo>
                    <a:pt x="1079500" y="599440"/>
                    <a:pt x="1070610" y="627380"/>
                    <a:pt x="1056640" y="652780"/>
                  </a:cubicBezTo>
                  <a:cubicBezTo>
                    <a:pt x="1042670" y="678180"/>
                    <a:pt x="1023620" y="702310"/>
                    <a:pt x="1003300" y="721360"/>
                  </a:cubicBezTo>
                  <a:cubicBezTo>
                    <a:pt x="982980" y="740410"/>
                    <a:pt x="957580" y="758190"/>
                    <a:pt x="930910" y="769620"/>
                  </a:cubicBezTo>
                  <a:cubicBezTo>
                    <a:pt x="905510" y="781050"/>
                    <a:pt x="876300" y="788670"/>
                    <a:pt x="847090" y="792480"/>
                  </a:cubicBezTo>
                  <a:cubicBezTo>
                    <a:pt x="819150" y="795020"/>
                    <a:pt x="788670" y="792480"/>
                    <a:pt x="760730" y="786130"/>
                  </a:cubicBezTo>
                  <a:cubicBezTo>
                    <a:pt x="732790" y="779780"/>
                    <a:pt x="704850" y="768350"/>
                    <a:pt x="680720" y="754380"/>
                  </a:cubicBezTo>
                  <a:cubicBezTo>
                    <a:pt x="656590" y="739140"/>
                    <a:pt x="633730" y="718820"/>
                    <a:pt x="614680" y="697230"/>
                  </a:cubicBezTo>
                  <a:cubicBezTo>
                    <a:pt x="596900" y="675640"/>
                    <a:pt x="581660" y="648970"/>
                    <a:pt x="571500" y="622300"/>
                  </a:cubicBezTo>
                  <a:cubicBezTo>
                    <a:pt x="560070" y="595630"/>
                    <a:pt x="553720" y="566420"/>
                    <a:pt x="552450" y="537210"/>
                  </a:cubicBezTo>
                  <a:cubicBezTo>
                    <a:pt x="551180" y="509270"/>
                    <a:pt x="554990" y="478790"/>
                    <a:pt x="562610" y="450850"/>
                  </a:cubicBezTo>
                  <a:cubicBezTo>
                    <a:pt x="571500" y="424180"/>
                    <a:pt x="584200" y="396240"/>
                    <a:pt x="600710" y="373380"/>
                  </a:cubicBezTo>
                  <a:cubicBezTo>
                    <a:pt x="615950" y="349250"/>
                    <a:pt x="637540" y="327660"/>
                    <a:pt x="660400" y="311150"/>
                  </a:cubicBezTo>
                  <a:cubicBezTo>
                    <a:pt x="683260" y="293370"/>
                    <a:pt x="709930" y="279400"/>
                    <a:pt x="736600" y="270510"/>
                  </a:cubicBezTo>
                  <a:cubicBezTo>
                    <a:pt x="764540" y="261620"/>
                    <a:pt x="795020" y="256540"/>
                    <a:pt x="822960" y="257810"/>
                  </a:cubicBezTo>
                  <a:cubicBezTo>
                    <a:pt x="850900" y="257810"/>
                    <a:pt x="881380" y="262890"/>
                    <a:pt x="908050" y="271780"/>
                  </a:cubicBezTo>
                  <a:cubicBezTo>
                    <a:pt x="934720" y="281940"/>
                    <a:pt x="962660" y="295910"/>
                    <a:pt x="984250" y="313690"/>
                  </a:cubicBezTo>
                  <a:cubicBezTo>
                    <a:pt x="1007110" y="330200"/>
                    <a:pt x="1027430" y="353060"/>
                    <a:pt x="1043940" y="377190"/>
                  </a:cubicBezTo>
                  <a:cubicBezTo>
                    <a:pt x="1059180" y="400050"/>
                    <a:pt x="1071880" y="427990"/>
                    <a:pt x="1079500" y="455930"/>
                  </a:cubicBezTo>
                  <a:cubicBezTo>
                    <a:pt x="1087120" y="483870"/>
                    <a:pt x="1089660" y="513080"/>
                    <a:pt x="1088390" y="542290"/>
                  </a:cubicBezTo>
                  <a:cubicBezTo>
                    <a:pt x="1085850" y="570230"/>
                    <a:pt x="1079500" y="600710"/>
                    <a:pt x="1069340" y="626110"/>
                  </a:cubicBezTo>
                  <a:cubicBezTo>
                    <a:pt x="1057910" y="652780"/>
                    <a:pt x="1042670" y="679450"/>
                    <a:pt x="1023620" y="701040"/>
                  </a:cubicBezTo>
                  <a:cubicBezTo>
                    <a:pt x="1004570" y="722630"/>
                    <a:pt x="981710" y="741680"/>
                    <a:pt x="956310" y="755650"/>
                  </a:cubicBezTo>
                  <a:cubicBezTo>
                    <a:pt x="932180" y="770890"/>
                    <a:pt x="904240" y="781050"/>
                    <a:pt x="876300" y="787400"/>
                  </a:cubicBezTo>
                  <a:cubicBezTo>
                    <a:pt x="848360" y="793750"/>
                    <a:pt x="817880" y="795020"/>
                    <a:pt x="789940" y="791210"/>
                  </a:cubicBezTo>
                  <a:cubicBezTo>
                    <a:pt x="760730" y="788670"/>
                    <a:pt x="745490" y="783590"/>
                    <a:pt x="706120" y="767080"/>
                  </a:cubicBezTo>
                  <a:cubicBezTo>
                    <a:pt x="594360" y="722630"/>
                    <a:pt x="193040" y="521970"/>
                    <a:pt x="92710" y="436880"/>
                  </a:cubicBezTo>
                  <a:cubicBezTo>
                    <a:pt x="50800" y="401320"/>
                    <a:pt x="35560" y="378460"/>
                    <a:pt x="20320" y="344170"/>
                  </a:cubicBezTo>
                  <a:cubicBezTo>
                    <a:pt x="5080" y="309880"/>
                    <a:pt x="0" y="260350"/>
                    <a:pt x="0" y="228600"/>
                  </a:cubicBezTo>
                  <a:cubicBezTo>
                    <a:pt x="0" y="205740"/>
                    <a:pt x="2540" y="191770"/>
                    <a:pt x="10160" y="170180"/>
                  </a:cubicBezTo>
                  <a:cubicBezTo>
                    <a:pt x="21590" y="140970"/>
                    <a:pt x="44450" y="97790"/>
                    <a:pt x="71120" y="71120"/>
                  </a:cubicBezTo>
                  <a:cubicBezTo>
                    <a:pt x="97790" y="44450"/>
                    <a:pt x="142240" y="21590"/>
                    <a:pt x="171450" y="10160"/>
                  </a:cubicBezTo>
                  <a:cubicBezTo>
                    <a:pt x="193040" y="2540"/>
                    <a:pt x="207010" y="0"/>
                    <a:pt x="229870" y="0"/>
                  </a:cubicBezTo>
                  <a:cubicBezTo>
                    <a:pt x="261620" y="0"/>
                    <a:pt x="345440" y="21590"/>
                    <a:pt x="345440" y="2159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859328" y="5861685"/>
            <a:ext cx="1982152" cy="962977"/>
            <a:chOff x="0" y="0"/>
            <a:chExt cx="2642870" cy="12839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719" y="48977"/>
              <a:ext cx="2540864" cy="1183738"/>
            </a:xfrm>
            <a:custGeom>
              <a:avLst/>
              <a:gdLst/>
              <a:ahLst/>
              <a:cxnLst/>
              <a:rect r="r" b="b" t="t" l="l"/>
              <a:pathLst>
                <a:path h="1183738" w="2540864">
                  <a:moveTo>
                    <a:pt x="59771" y="762553"/>
                  </a:moveTo>
                  <a:cubicBezTo>
                    <a:pt x="331551" y="441243"/>
                    <a:pt x="426801" y="343453"/>
                    <a:pt x="537291" y="269793"/>
                  </a:cubicBezTo>
                  <a:cubicBezTo>
                    <a:pt x="659211" y="188513"/>
                    <a:pt x="826851" y="113583"/>
                    <a:pt x="958931" y="67863"/>
                  </a:cubicBezTo>
                  <a:cubicBezTo>
                    <a:pt x="1065611" y="31033"/>
                    <a:pt x="1160861" y="8173"/>
                    <a:pt x="1263731" y="1823"/>
                  </a:cubicBezTo>
                  <a:cubicBezTo>
                    <a:pt x="1367871" y="-4527"/>
                    <a:pt x="1474551" y="5633"/>
                    <a:pt x="1578691" y="33573"/>
                  </a:cubicBezTo>
                  <a:cubicBezTo>
                    <a:pt x="1689181" y="64053"/>
                    <a:pt x="1803481" y="128823"/>
                    <a:pt x="1907621" y="185973"/>
                  </a:cubicBezTo>
                  <a:cubicBezTo>
                    <a:pt x="2010491" y="241853"/>
                    <a:pt x="2110821" y="318053"/>
                    <a:pt x="2202261" y="371393"/>
                  </a:cubicBezTo>
                  <a:cubicBezTo>
                    <a:pt x="2275921" y="414573"/>
                    <a:pt x="2359741" y="445053"/>
                    <a:pt x="2409271" y="481883"/>
                  </a:cubicBezTo>
                  <a:cubicBezTo>
                    <a:pt x="2442291" y="507283"/>
                    <a:pt x="2462611" y="527603"/>
                    <a:pt x="2481661" y="555543"/>
                  </a:cubicBezTo>
                  <a:cubicBezTo>
                    <a:pt x="2501981" y="583483"/>
                    <a:pt x="2517221" y="616503"/>
                    <a:pt x="2527381" y="648253"/>
                  </a:cubicBezTo>
                  <a:cubicBezTo>
                    <a:pt x="2537541" y="681273"/>
                    <a:pt x="2541351" y="716833"/>
                    <a:pt x="2540081" y="751123"/>
                  </a:cubicBezTo>
                  <a:cubicBezTo>
                    <a:pt x="2538811" y="785413"/>
                    <a:pt x="2532461" y="820973"/>
                    <a:pt x="2519761" y="852723"/>
                  </a:cubicBezTo>
                  <a:cubicBezTo>
                    <a:pt x="2508331" y="884473"/>
                    <a:pt x="2490551" y="916223"/>
                    <a:pt x="2468961" y="941623"/>
                  </a:cubicBezTo>
                  <a:cubicBezTo>
                    <a:pt x="2447371" y="968293"/>
                    <a:pt x="2420701" y="992423"/>
                    <a:pt x="2391491" y="1010203"/>
                  </a:cubicBezTo>
                  <a:cubicBezTo>
                    <a:pt x="2362281" y="1029253"/>
                    <a:pt x="2329261" y="1043223"/>
                    <a:pt x="2296241" y="1050843"/>
                  </a:cubicBezTo>
                  <a:cubicBezTo>
                    <a:pt x="2263221" y="1058463"/>
                    <a:pt x="2226391" y="1061003"/>
                    <a:pt x="2193371" y="1058463"/>
                  </a:cubicBezTo>
                  <a:cubicBezTo>
                    <a:pt x="2159081" y="1055923"/>
                    <a:pt x="2123521" y="1047033"/>
                    <a:pt x="2093041" y="1033063"/>
                  </a:cubicBezTo>
                  <a:cubicBezTo>
                    <a:pt x="2061291" y="1019093"/>
                    <a:pt x="2030811" y="1000043"/>
                    <a:pt x="2006681" y="975913"/>
                  </a:cubicBezTo>
                  <a:cubicBezTo>
                    <a:pt x="1981281" y="953053"/>
                    <a:pt x="1958421" y="925113"/>
                    <a:pt x="1941911" y="895903"/>
                  </a:cubicBezTo>
                  <a:cubicBezTo>
                    <a:pt x="1925401" y="865423"/>
                    <a:pt x="1912701" y="831133"/>
                    <a:pt x="1907621" y="798113"/>
                  </a:cubicBezTo>
                  <a:cubicBezTo>
                    <a:pt x="1901271" y="765093"/>
                    <a:pt x="1900001" y="728263"/>
                    <a:pt x="1905081" y="695243"/>
                  </a:cubicBezTo>
                  <a:cubicBezTo>
                    <a:pt x="1910161" y="660953"/>
                    <a:pt x="1920321" y="626663"/>
                    <a:pt x="1935561" y="596183"/>
                  </a:cubicBezTo>
                  <a:cubicBezTo>
                    <a:pt x="1952071" y="565703"/>
                    <a:pt x="1972391" y="536493"/>
                    <a:pt x="1996521" y="512363"/>
                  </a:cubicBezTo>
                  <a:cubicBezTo>
                    <a:pt x="2021921" y="489503"/>
                    <a:pt x="2051131" y="467913"/>
                    <a:pt x="2081611" y="452673"/>
                  </a:cubicBezTo>
                  <a:cubicBezTo>
                    <a:pt x="2112091" y="438703"/>
                    <a:pt x="2146381" y="427273"/>
                    <a:pt x="2180671" y="423463"/>
                  </a:cubicBezTo>
                  <a:cubicBezTo>
                    <a:pt x="2213691" y="419653"/>
                    <a:pt x="2250521" y="420923"/>
                    <a:pt x="2283541" y="427273"/>
                  </a:cubicBezTo>
                  <a:cubicBezTo>
                    <a:pt x="2316561" y="433623"/>
                    <a:pt x="2350851" y="446323"/>
                    <a:pt x="2380061" y="462833"/>
                  </a:cubicBezTo>
                  <a:cubicBezTo>
                    <a:pt x="2410541" y="480613"/>
                    <a:pt x="2438481" y="503473"/>
                    <a:pt x="2460071" y="528873"/>
                  </a:cubicBezTo>
                  <a:cubicBezTo>
                    <a:pt x="2482931" y="554273"/>
                    <a:pt x="2501981" y="584753"/>
                    <a:pt x="2515951" y="616503"/>
                  </a:cubicBezTo>
                  <a:cubicBezTo>
                    <a:pt x="2528651" y="648253"/>
                    <a:pt x="2537541" y="682543"/>
                    <a:pt x="2540081" y="716833"/>
                  </a:cubicBezTo>
                  <a:cubicBezTo>
                    <a:pt x="2542621" y="751123"/>
                    <a:pt x="2538811" y="786683"/>
                    <a:pt x="2531191" y="819703"/>
                  </a:cubicBezTo>
                  <a:cubicBezTo>
                    <a:pt x="2522301" y="852723"/>
                    <a:pt x="2507061" y="885743"/>
                    <a:pt x="2489281" y="914953"/>
                  </a:cubicBezTo>
                  <a:cubicBezTo>
                    <a:pt x="2470231" y="942893"/>
                    <a:pt x="2446101" y="969563"/>
                    <a:pt x="2419431" y="991153"/>
                  </a:cubicBezTo>
                  <a:cubicBezTo>
                    <a:pt x="2392761" y="1011473"/>
                    <a:pt x="2361011" y="1029253"/>
                    <a:pt x="2329261" y="1040683"/>
                  </a:cubicBezTo>
                  <a:cubicBezTo>
                    <a:pt x="2297511" y="1052113"/>
                    <a:pt x="2261951" y="1058463"/>
                    <a:pt x="2227661" y="1059733"/>
                  </a:cubicBezTo>
                  <a:cubicBezTo>
                    <a:pt x="2193371" y="1059733"/>
                    <a:pt x="2165431" y="1058463"/>
                    <a:pt x="2124791" y="1044493"/>
                  </a:cubicBezTo>
                  <a:cubicBezTo>
                    <a:pt x="2058751" y="1022903"/>
                    <a:pt x="1959691" y="961943"/>
                    <a:pt x="1875871" y="911143"/>
                  </a:cubicBezTo>
                  <a:cubicBezTo>
                    <a:pt x="1788241" y="856533"/>
                    <a:pt x="1705691" y="780333"/>
                    <a:pt x="1610441" y="726993"/>
                  </a:cubicBezTo>
                  <a:cubicBezTo>
                    <a:pt x="1512651" y="671113"/>
                    <a:pt x="1404701" y="598723"/>
                    <a:pt x="1292941" y="588563"/>
                  </a:cubicBezTo>
                  <a:cubicBezTo>
                    <a:pt x="1177371" y="578403"/>
                    <a:pt x="1037671" y="625393"/>
                    <a:pt x="928451" y="673653"/>
                  </a:cubicBezTo>
                  <a:cubicBezTo>
                    <a:pt x="824311" y="720643"/>
                    <a:pt x="736681" y="793033"/>
                    <a:pt x="651591" y="867963"/>
                  </a:cubicBezTo>
                  <a:cubicBezTo>
                    <a:pt x="562691" y="946703"/>
                    <a:pt x="462361" y="1092753"/>
                    <a:pt x="407751" y="1135933"/>
                  </a:cubicBezTo>
                  <a:cubicBezTo>
                    <a:pt x="384891" y="1153713"/>
                    <a:pt x="376001" y="1157523"/>
                    <a:pt x="354411" y="1165143"/>
                  </a:cubicBezTo>
                  <a:cubicBezTo>
                    <a:pt x="322661" y="1176573"/>
                    <a:pt x="271861" y="1186733"/>
                    <a:pt x="232491" y="1182923"/>
                  </a:cubicBezTo>
                  <a:cubicBezTo>
                    <a:pt x="191851" y="1179113"/>
                    <a:pt x="149941" y="1163873"/>
                    <a:pt x="115651" y="1142283"/>
                  </a:cubicBezTo>
                  <a:cubicBezTo>
                    <a:pt x="82631" y="1120693"/>
                    <a:pt x="52151" y="1087673"/>
                    <a:pt x="31831" y="1052113"/>
                  </a:cubicBezTo>
                  <a:cubicBezTo>
                    <a:pt x="12781" y="1017823"/>
                    <a:pt x="1351" y="973373"/>
                    <a:pt x="81" y="934003"/>
                  </a:cubicBezTo>
                  <a:cubicBezTo>
                    <a:pt x="-1189" y="894633"/>
                    <a:pt x="12781" y="845103"/>
                    <a:pt x="26751" y="813353"/>
                  </a:cubicBezTo>
                  <a:cubicBezTo>
                    <a:pt x="35641" y="791763"/>
                    <a:pt x="59771" y="762553"/>
                    <a:pt x="59771" y="76255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1281410" y="5524500"/>
            <a:ext cx="2734628" cy="999173"/>
            <a:chOff x="0" y="0"/>
            <a:chExt cx="3646170" cy="13322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8211" y="48900"/>
              <a:ext cx="3546130" cy="1231675"/>
            </a:xfrm>
            <a:custGeom>
              <a:avLst/>
              <a:gdLst/>
              <a:ahLst/>
              <a:cxnLst/>
              <a:rect r="r" b="b" t="t" l="l"/>
              <a:pathLst>
                <a:path h="1231675" w="3546130">
                  <a:moveTo>
                    <a:pt x="90219" y="784220"/>
                  </a:moveTo>
                  <a:cubicBezTo>
                    <a:pt x="348029" y="634360"/>
                    <a:pt x="434389" y="588640"/>
                    <a:pt x="515669" y="564510"/>
                  </a:cubicBezTo>
                  <a:cubicBezTo>
                    <a:pt x="591869" y="541650"/>
                    <a:pt x="669339" y="536570"/>
                    <a:pt x="746809" y="528950"/>
                  </a:cubicBezTo>
                  <a:cubicBezTo>
                    <a:pt x="823009" y="521330"/>
                    <a:pt x="896669" y="518790"/>
                    <a:pt x="972869" y="517520"/>
                  </a:cubicBezTo>
                  <a:cubicBezTo>
                    <a:pt x="1050339" y="516250"/>
                    <a:pt x="1131619" y="514980"/>
                    <a:pt x="1209089" y="520060"/>
                  </a:cubicBezTo>
                  <a:cubicBezTo>
                    <a:pt x="1284019" y="526410"/>
                    <a:pt x="1357679" y="534030"/>
                    <a:pt x="1430069" y="550540"/>
                  </a:cubicBezTo>
                  <a:cubicBezTo>
                    <a:pt x="1502459" y="565780"/>
                    <a:pt x="1573579" y="584830"/>
                    <a:pt x="1640889" y="615310"/>
                  </a:cubicBezTo>
                  <a:cubicBezTo>
                    <a:pt x="1710739" y="647060"/>
                    <a:pt x="1807259" y="704210"/>
                    <a:pt x="1839009" y="741040"/>
                  </a:cubicBezTo>
                  <a:cubicBezTo>
                    <a:pt x="1855519" y="758820"/>
                    <a:pt x="1849169" y="775330"/>
                    <a:pt x="1861869" y="790570"/>
                  </a:cubicBezTo>
                  <a:cubicBezTo>
                    <a:pt x="1880919" y="814700"/>
                    <a:pt x="1929179" y="836290"/>
                    <a:pt x="1949499" y="859150"/>
                  </a:cubicBezTo>
                  <a:cubicBezTo>
                    <a:pt x="1963469" y="874390"/>
                    <a:pt x="1971089" y="885820"/>
                    <a:pt x="1978709" y="906140"/>
                  </a:cubicBezTo>
                  <a:cubicBezTo>
                    <a:pt x="1988869" y="934080"/>
                    <a:pt x="2000299" y="978530"/>
                    <a:pt x="1999029" y="1014090"/>
                  </a:cubicBezTo>
                  <a:cubicBezTo>
                    <a:pt x="1996489" y="1049650"/>
                    <a:pt x="1979979" y="1092830"/>
                    <a:pt x="1966009" y="1119500"/>
                  </a:cubicBezTo>
                  <a:cubicBezTo>
                    <a:pt x="1957119" y="1138550"/>
                    <a:pt x="1948229" y="1148710"/>
                    <a:pt x="1932989" y="1162680"/>
                  </a:cubicBezTo>
                  <a:cubicBezTo>
                    <a:pt x="1910129" y="1183000"/>
                    <a:pt x="1866949" y="1209670"/>
                    <a:pt x="1839009" y="1219830"/>
                  </a:cubicBezTo>
                  <a:cubicBezTo>
                    <a:pt x="1818689" y="1227450"/>
                    <a:pt x="1805989" y="1229990"/>
                    <a:pt x="1784399" y="1231260"/>
                  </a:cubicBezTo>
                  <a:cubicBezTo>
                    <a:pt x="1753919" y="1231260"/>
                    <a:pt x="1708199" y="1236340"/>
                    <a:pt x="1676449" y="1210940"/>
                  </a:cubicBezTo>
                  <a:cubicBezTo>
                    <a:pt x="1623109" y="1170300"/>
                    <a:pt x="1550719" y="1026790"/>
                    <a:pt x="1549449" y="932810"/>
                  </a:cubicBezTo>
                  <a:cubicBezTo>
                    <a:pt x="1548179" y="840100"/>
                    <a:pt x="1620569" y="738500"/>
                    <a:pt x="1666289" y="653410"/>
                  </a:cubicBezTo>
                  <a:cubicBezTo>
                    <a:pt x="1706929" y="577210"/>
                    <a:pt x="1756459" y="508630"/>
                    <a:pt x="1805989" y="443860"/>
                  </a:cubicBezTo>
                  <a:cubicBezTo>
                    <a:pt x="1852979" y="382900"/>
                    <a:pt x="1896159" y="329560"/>
                    <a:pt x="1950769" y="277490"/>
                  </a:cubicBezTo>
                  <a:cubicBezTo>
                    <a:pt x="2011729" y="220340"/>
                    <a:pt x="2082849" y="158110"/>
                    <a:pt x="2157779" y="116200"/>
                  </a:cubicBezTo>
                  <a:cubicBezTo>
                    <a:pt x="2230169" y="74290"/>
                    <a:pt x="2313989" y="42540"/>
                    <a:pt x="2392729" y="23490"/>
                  </a:cubicBezTo>
                  <a:cubicBezTo>
                    <a:pt x="2468929" y="5710"/>
                    <a:pt x="2546399" y="-4450"/>
                    <a:pt x="2622599" y="1900"/>
                  </a:cubicBezTo>
                  <a:cubicBezTo>
                    <a:pt x="2701339" y="6980"/>
                    <a:pt x="2785159" y="26030"/>
                    <a:pt x="2858819" y="59050"/>
                  </a:cubicBezTo>
                  <a:cubicBezTo>
                    <a:pt x="2932479" y="92070"/>
                    <a:pt x="2997249" y="140330"/>
                    <a:pt x="3062019" y="198750"/>
                  </a:cubicBezTo>
                  <a:cubicBezTo>
                    <a:pt x="3134409" y="263520"/>
                    <a:pt x="3201719" y="342260"/>
                    <a:pt x="3269029" y="436240"/>
                  </a:cubicBezTo>
                  <a:cubicBezTo>
                    <a:pt x="3352849" y="553080"/>
                    <a:pt x="3476039" y="770250"/>
                    <a:pt x="3515409" y="854070"/>
                  </a:cubicBezTo>
                  <a:cubicBezTo>
                    <a:pt x="3530649" y="888360"/>
                    <a:pt x="3536999" y="903600"/>
                    <a:pt x="3542079" y="929000"/>
                  </a:cubicBezTo>
                  <a:cubicBezTo>
                    <a:pt x="3545889" y="954400"/>
                    <a:pt x="3547159" y="982340"/>
                    <a:pt x="3543349" y="1009010"/>
                  </a:cubicBezTo>
                  <a:cubicBezTo>
                    <a:pt x="3539539" y="1034410"/>
                    <a:pt x="3530649" y="1061080"/>
                    <a:pt x="3519219" y="1083940"/>
                  </a:cubicBezTo>
                  <a:cubicBezTo>
                    <a:pt x="3507789" y="1108070"/>
                    <a:pt x="3491279" y="1129660"/>
                    <a:pt x="3472229" y="1148710"/>
                  </a:cubicBezTo>
                  <a:cubicBezTo>
                    <a:pt x="3454449" y="1166490"/>
                    <a:pt x="3431589" y="1183000"/>
                    <a:pt x="3407459" y="1194430"/>
                  </a:cubicBezTo>
                  <a:cubicBezTo>
                    <a:pt x="3384599" y="1205860"/>
                    <a:pt x="3357929" y="1213480"/>
                    <a:pt x="3331259" y="1217290"/>
                  </a:cubicBezTo>
                  <a:cubicBezTo>
                    <a:pt x="3305859" y="1219830"/>
                    <a:pt x="3277919" y="1219830"/>
                    <a:pt x="3252519" y="1214750"/>
                  </a:cubicBezTo>
                  <a:cubicBezTo>
                    <a:pt x="3227119" y="1209670"/>
                    <a:pt x="3200449" y="1199510"/>
                    <a:pt x="3177589" y="1186810"/>
                  </a:cubicBezTo>
                  <a:cubicBezTo>
                    <a:pt x="3155999" y="1172840"/>
                    <a:pt x="3134409" y="1156330"/>
                    <a:pt x="3116629" y="1136010"/>
                  </a:cubicBezTo>
                  <a:cubicBezTo>
                    <a:pt x="3098849" y="1116960"/>
                    <a:pt x="3084879" y="1092830"/>
                    <a:pt x="3074719" y="1068700"/>
                  </a:cubicBezTo>
                  <a:cubicBezTo>
                    <a:pt x="3064559" y="1044570"/>
                    <a:pt x="3058209" y="1017900"/>
                    <a:pt x="3055669" y="991230"/>
                  </a:cubicBezTo>
                  <a:cubicBezTo>
                    <a:pt x="3054399" y="965830"/>
                    <a:pt x="3056939" y="937890"/>
                    <a:pt x="3063289" y="912490"/>
                  </a:cubicBezTo>
                  <a:cubicBezTo>
                    <a:pt x="3069639" y="887090"/>
                    <a:pt x="3081069" y="861690"/>
                    <a:pt x="3095039" y="840100"/>
                  </a:cubicBezTo>
                  <a:cubicBezTo>
                    <a:pt x="3109009" y="818510"/>
                    <a:pt x="3128059" y="796920"/>
                    <a:pt x="3148379" y="781680"/>
                  </a:cubicBezTo>
                  <a:cubicBezTo>
                    <a:pt x="3168699" y="765170"/>
                    <a:pt x="3192829" y="751200"/>
                    <a:pt x="3216959" y="742310"/>
                  </a:cubicBezTo>
                  <a:cubicBezTo>
                    <a:pt x="3242359" y="733420"/>
                    <a:pt x="3269029" y="728340"/>
                    <a:pt x="3295699" y="728340"/>
                  </a:cubicBezTo>
                  <a:cubicBezTo>
                    <a:pt x="3322369" y="728340"/>
                    <a:pt x="3349039" y="732150"/>
                    <a:pt x="3374439" y="739770"/>
                  </a:cubicBezTo>
                  <a:cubicBezTo>
                    <a:pt x="3398569" y="747390"/>
                    <a:pt x="3423969" y="760090"/>
                    <a:pt x="3445559" y="775330"/>
                  </a:cubicBezTo>
                  <a:cubicBezTo>
                    <a:pt x="3465879" y="790570"/>
                    <a:pt x="3486199" y="810890"/>
                    <a:pt x="3501439" y="832480"/>
                  </a:cubicBezTo>
                  <a:cubicBezTo>
                    <a:pt x="3515409" y="852800"/>
                    <a:pt x="3528109" y="878200"/>
                    <a:pt x="3535729" y="903600"/>
                  </a:cubicBezTo>
                  <a:cubicBezTo>
                    <a:pt x="3543349" y="929000"/>
                    <a:pt x="3547159" y="955670"/>
                    <a:pt x="3545889" y="982340"/>
                  </a:cubicBezTo>
                  <a:cubicBezTo>
                    <a:pt x="3544619" y="1007740"/>
                    <a:pt x="3539539" y="1035680"/>
                    <a:pt x="3530649" y="1059810"/>
                  </a:cubicBezTo>
                  <a:cubicBezTo>
                    <a:pt x="3520489" y="1083940"/>
                    <a:pt x="3506519" y="1108070"/>
                    <a:pt x="3490009" y="1128390"/>
                  </a:cubicBezTo>
                  <a:cubicBezTo>
                    <a:pt x="3473499" y="1148710"/>
                    <a:pt x="3453179" y="1167760"/>
                    <a:pt x="3431589" y="1181730"/>
                  </a:cubicBezTo>
                  <a:cubicBezTo>
                    <a:pt x="3408729" y="1195700"/>
                    <a:pt x="3383329" y="1205860"/>
                    <a:pt x="3357929" y="1212210"/>
                  </a:cubicBezTo>
                  <a:cubicBezTo>
                    <a:pt x="3332529" y="1218560"/>
                    <a:pt x="3304589" y="1219830"/>
                    <a:pt x="3279189" y="1218560"/>
                  </a:cubicBezTo>
                  <a:cubicBezTo>
                    <a:pt x="3252519" y="1216020"/>
                    <a:pt x="3225849" y="1208400"/>
                    <a:pt x="3201719" y="1198240"/>
                  </a:cubicBezTo>
                  <a:cubicBezTo>
                    <a:pt x="3177589" y="1188080"/>
                    <a:pt x="3155999" y="1174110"/>
                    <a:pt x="3135679" y="1155060"/>
                  </a:cubicBezTo>
                  <a:cubicBezTo>
                    <a:pt x="3109009" y="1132200"/>
                    <a:pt x="3089959" y="1106800"/>
                    <a:pt x="3060749" y="1064890"/>
                  </a:cubicBezTo>
                  <a:cubicBezTo>
                    <a:pt x="3006139" y="982340"/>
                    <a:pt x="2924859" y="779140"/>
                    <a:pt x="2849929" y="678810"/>
                  </a:cubicBezTo>
                  <a:cubicBezTo>
                    <a:pt x="2792779" y="600070"/>
                    <a:pt x="2739439" y="521330"/>
                    <a:pt x="2668319" y="492120"/>
                  </a:cubicBezTo>
                  <a:cubicBezTo>
                    <a:pt x="2602279" y="465450"/>
                    <a:pt x="2510839" y="474340"/>
                    <a:pt x="2442259" y="498470"/>
                  </a:cubicBezTo>
                  <a:cubicBezTo>
                    <a:pt x="2371139" y="523870"/>
                    <a:pt x="2307639" y="588640"/>
                    <a:pt x="2249219" y="645790"/>
                  </a:cubicBezTo>
                  <a:cubicBezTo>
                    <a:pt x="2188259" y="706750"/>
                    <a:pt x="2129839" y="782950"/>
                    <a:pt x="2085389" y="855340"/>
                  </a:cubicBezTo>
                  <a:cubicBezTo>
                    <a:pt x="2046019" y="920110"/>
                    <a:pt x="2026969" y="1056000"/>
                    <a:pt x="1992679" y="1056000"/>
                  </a:cubicBezTo>
                  <a:cubicBezTo>
                    <a:pt x="1953309" y="1056000"/>
                    <a:pt x="1850439" y="802000"/>
                    <a:pt x="1861869" y="790570"/>
                  </a:cubicBezTo>
                  <a:cubicBezTo>
                    <a:pt x="1868219" y="786760"/>
                    <a:pt x="1893619" y="805810"/>
                    <a:pt x="1910129" y="819780"/>
                  </a:cubicBezTo>
                  <a:cubicBezTo>
                    <a:pt x="1932989" y="838830"/>
                    <a:pt x="1964739" y="879470"/>
                    <a:pt x="1978709" y="906140"/>
                  </a:cubicBezTo>
                  <a:cubicBezTo>
                    <a:pt x="1988869" y="925190"/>
                    <a:pt x="1992679" y="937890"/>
                    <a:pt x="1995219" y="958210"/>
                  </a:cubicBezTo>
                  <a:cubicBezTo>
                    <a:pt x="1999029" y="988690"/>
                    <a:pt x="1999029" y="1034410"/>
                    <a:pt x="1988869" y="1068700"/>
                  </a:cubicBezTo>
                  <a:cubicBezTo>
                    <a:pt x="1978709" y="1102990"/>
                    <a:pt x="1957119" y="1137280"/>
                    <a:pt x="1932989" y="1162680"/>
                  </a:cubicBezTo>
                  <a:cubicBezTo>
                    <a:pt x="1907589" y="1188080"/>
                    <a:pt x="1866949" y="1209670"/>
                    <a:pt x="1839009" y="1219830"/>
                  </a:cubicBezTo>
                  <a:cubicBezTo>
                    <a:pt x="1818689" y="1227450"/>
                    <a:pt x="1805989" y="1229990"/>
                    <a:pt x="1784399" y="1231260"/>
                  </a:cubicBezTo>
                  <a:cubicBezTo>
                    <a:pt x="1753919" y="1231260"/>
                    <a:pt x="1713279" y="1229990"/>
                    <a:pt x="1676449" y="1210940"/>
                  </a:cubicBezTo>
                  <a:cubicBezTo>
                    <a:pt x="1621839" y="1184270"/>
                    <a:pt x="1573579" y="1095370"/>
                    <a:pt x="1504999" y="1052190"/>
                  </a:cubicBezTo>
                  <a:cubicBezTo>
                    <a:pt x="1430069" y="1005200"/>
                    <a:pt x="1328469" y="970910"/>
                    <a:pt x="1238299" y="950590"/>
                  </a:cubicBezTo>
                  <a:cubicBezTo>
                    <a:pt x="1151939" y="931540"/>
                    <a:pt x="1064309" y="935350"/>
                    <a:pt x="976679" y="931540"/>
                  </a:cubicBezTo>
                  <a:cubicBezTo>
                    <a:pt x="889049" y="929000"/>
                    <a:pt x="798879" y="920110"/>
                    <a:pt x="712519" y="931540"/>
                  </a:cubicBezTo>
                  <a:cubicBezTo>
                    <a:pt x="627429" y="941700"/>
                    <a:pt x="541069" y="965830"/>
                    <a:pt x="462329" y="996310"/>
                  </a:cubicBezTo>
                  <a:cubicBezTo>
                    <a:pt x="382319" y="1028060"/>
                    <a:pt x="293419" y="1101720"/>
                    <a:pt x="233729" y="1118230"/>
                  </a:cubicBezTo>
                  <a:cubicBezTo>
                    <a:pt x="198169" y="1127120"/>
                    <a:pt x="174039" y="1127120"/>
                    <a:pt x="146099" y="1120770"/>
                  </a:cubicBezTo>
                  <a:cubicBezTo>
                    <a:pt x="118159" y="1115690"/>
                    <a:pt x="86409" y="1097910"/>
                    <a:pt x="67359" y="1083940"/>
                  </a:cubicBezTo>
                  <a:cubicBezTo>
                    <a:pt x="53389" y="1073780"/>
                    <a:pt x="45769" y="1066160"/>
                    <a:pt x="36879" y="1052190"/>
                  </a:cubicBezTo>
                  <a:cubicBezTo>
                    <a:pt x="22909" y="1033140"/>
                    <a:pt x="6399" y="1000120"/>
                    <a:pt x="2589" y="972180"/>
                  </a:cubicBezTo>
                  <a:cubicBezTo>
                    <a:pt x="-2491" y="944240"/>
                    <a:pt x="49" y="911220"/>
                    <a:pt x="8939" y="884550"/>
                  </a:cubicBezTo>
                  <a:cubicBezTo>
                    <a:pt x="17829" y="857880"/>
                    <a:pt x="39419" y="828670"/>
                    <a:pt x="55929" y="810890"/>
                  </a:cubicBezTo>
                  <a:cubicBezTo>
                    <a:pt x="67359" y="798190"/>
                    <a:pt x="90219" y="784220"/>
                    <a:pt x="90219" y="7842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2460605" y="5595938"/>
            <a:ext cx="1273492" cy="788670"/>
            <a:chOff x="0" y="0"/>
            <a:chExt cx="1697990" cy="10515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800" y="50140"/>
              <a:ext cx="1598808" cy="949667"/>
            </a:xfrm>
            <a:custGeom>
              <a:avLst/>
              <a:gdLst/>
              <a:ahLst/>
              <a:cxnLst/>
              <a:rect r="r" b="b" t="t" l="l"/>
              <a:pathLst>
                <a:path h="949667" w="1598808">
                  <a:moveTo>
                    <a:pt x="1380490" y="451510"/>
                  </a:moveTo>
                  <a:cubicBezTo>
                    <a:pt x="1051560" y="400710"/>
                    <a:pt x="970280" y="380390"/>
                    <a:pt x="892810" y="393090"/>
                  </a:cubicBezTo>
                  <a:cubicBezTo>
                    <a:pt x="814070" y="407060"/>
                    <a:pt x="734060" y="440080"/>
                    <a:pt x="665480" y="490880"/>
                  </a:cubicBezTo>
                  <a:cubicBezTo>
                    <a:pt x="586740" y="549300"/>
                    <a:pt x="513080" y="661060"/>
                    <a:pt x="457200" y="735990"/>
                  </a:cubicBezTo>
                  <a:cubicBezTo>
                    <a:pt x="412750" y="795680"/>
                    <a:pt x="383540" y="868070"/>
                    <a:pt x="349250" y="901090"/>
                  </a:cubicBezTo>
                  <a:cubicBezTo>
                    <a:pt x="328930" y="920140"/>
                    <a:pt x="311150" y="927760"/>
                    <a:pt x="289560" y="935380"/>
                  </a:cubicBezTo>
                  <a:cubicBezTo>
                    <a:pt x="267970" y="944270"/>
                    <a:pt x="245110" y="948080"/>
                    <a:pt x="222250" y="949350"/>
                  </a:cubicBezTo>
                  <a:cubicBezTo>
                    <a:pt x="199390" y="950620"/>
                    <a:pt x="175260" y="948080"/>
                    <a:pt x="153670" y="941730"/>
                  </a:cubicBezTo>
                  <a:cubicBezTo>
                    <a:pt x="132080" y="935380"/>
                    <a:pt x="110490" y="923950"/>
                    <a:pt x="91440" y="911250"/>
                  </a:cubicBezTo>
                  <a:cubicBezTo>
                    <a:pt x="72390" y="898550"/>
                    <a:pt x="55880" y="882040"/>
                    <a:pt x="41910" y="862990"/>
                  </a:cubicBezTo>
                  <a:cubicBezTo>
                    <a:pt x="29210" y="845210"/>
                    <a:pt x="17780" y="823620"/>
                    <a:pt x="10160" y="802030"/>
                  </a:cubicBezTo>
                  <a:cubicBezTo>
                    <a:pt x="3810" y="780440"/>
                    <a:pt x="0" y="756310"/>
                    <a:pt x="0" y="734720"/>
                  </a:cubicBezTo>
                  <a:cubicBezTo>
                    <a:pt x="1270" y="711860"/>
                    <a:pt x="5080" y="687730"/>
                    <a:pt x="12700" y="666140"/>
                  </a:cubicBezTo>
                  <a:cubicBezTo>
                    <a:pt x="20320" y="644550"/>
                    <a:pt x="31750" y="624230"/>
                    <a:pt x="45720" y="606450"/>
                  </a:cubicBezTo>
                  <a:cubicBezTo>
                    <a:pt x="59690" y="587400"/>
                    <a:pt x="77470" y="572160"/>
                    <a:pt x="96520" y="559460"/>
                  </a:cubicBezTo>
                  <a:cubicBezTo>
                    <a:pt x="114300" y="546760"/>
                    <a:pt x="137160" y="536600"/>
                    <a:pt x="158750" y="531520"/>
                  </a:cubicBezTo>
                  <a:cubicBezTo>
                    <a:pt x="180340" y="525170"/>
                    <a:pt x="204470" y="522630"/>
                    <a:pt x="227330" y="523900"/>
                  </a:cubicBezTo>
                  <a:cubicBezTo>
                    <a:pt x="250190" y="526440"/>
                    <a:pt x="273050" y="531520"/>
                    <a:pt x="294640" y="540410"/>
                  </a:cubicBezTo>
                  <a:cubicBezTo>
                    <a:pt x="314960" y="549300"/>
                    <a:pt x="336550" y="562000"/>
                    <a:pt x="353060" y="575970"/>
                  </a:cubicBezTo>
                  <a:cubicBezTo>
                    <a:pt x="369570" y="591210"/>
                    <a:pt x="386080" y="610260"/>
                    <a:pt x="397510" y="629310"/>
                  </a:cubicBezTo>
                  <a:cubicBezTo>
                    <a:pt x="408940" y="648360"/>
                    <a:pt x="416560" y="671220"/>
                    <a:pt x="421640" y="694080"/>
                  </a:cubicBezTo>
                  <a:cubicBezTo>
                    <a:pt x="426720" y="715670"/>
                    <a:pt x="426720" y="739800"/>
                    <a:pt x="424180" y="762660"/>
                  </a:cubicBezTo>
                  <a:cubicBezTo>
                    <a:pt x="421640" y="785520"/>
                    <a:pt x="415290" y="808380"/>
                    <a:pt x="405130" y="828700"/>
                  </a:cubicBezTo>
                  <a:cubicBezTo>
                    <a:pt x="394970" y="849020"/>
                    <a:pt x="382270" y="869340"/>
                    <a:pt x="365760" y="884580"/>
                  </a:cubicBezTo>
                  <a:cubicBezTo>
                    <a:pt x="350520" y="901090"/>
                    <a:pt x="330200" y="916330"/>
                    <a:pt x="311150" y="926490"/>
                  </a:cubicBezTo>
                  <a:cubicBezTo>
                    <a:pt x="290830" y="936650"/>
                    <a:pt x="267970" y="944270"/>
                    <a:pt x="245110" y="946810"/>
                  </a:cubicBezTo>
                  <a:cubicBezTo>
                    <a:pt x="222250" y="950620"/>
                    <a:pt x="198120" y="950620"/>
                    <a:pt x="176530" y="946810"/>
                  </a:cubicBezTo>
                  <a:cubicBezTo>
                    <a:pt x="153670" y="943000"/>
                    <a:pt x="130810" y="934110"/>
                    <a:pt x="111760" y="923950"/>
                  </a:cubicBezTo>
                  <a:cubicBezTo>
                    <a:pt x="91440" y="912520"/>
                    <a:pt x="72390" y="897280"/>
                    <a:pt x="57150" y="880770"/>
                  </a:cubicBezTo>
                  <a:cubicBezTo>
                    <a:pt x="41910" y="864260"/>
                    <a:pt x="27940" y="843940"/>
                    <a:pt x="19050" y="823620"/>
                  </a:cubicBezTo>
                  <a:cubicBezTo>
                    <a:pt x="10160" y="803300"/>
                    <a:pt x="3810" y="779170"/>
                    <a:pt x="1270" y="757580"/>
                  </a:cubicBezTo>
                  <a:cubicBezTo>
                    <a:pt x="-1270" y="734720"/>
                    <a:pt x="1270" y="710590"/>
                    <a:pt x="6350" y="689000"/>
                  </a:cubicBezTo>
                  <a:cubicBezTo>
                    <a:pt x="11430" y="666140"/>
                    <a:pt x="16510" y="652170"/>
                    <a:pt x="31750" y="624230"/>
                  </a:cubicBezTo>
                  <a:cubicBezTo>
                    <a:pt x="68580" y="559460"/>
                    <a:pt x="167640" y="413410"/>
                    <a:pt x="257810" y="323240"/>
                  </a:cubicBezTo>
                  <a:cubicBezTo>
                    <a:pt x="354330" y="227990"/>
                    <a:pt x="480060" y="123850"/>
                    <a:pt x="596900" y="69240"/>
                  </a:cubicBezTo>
                  <a:cubicBezTo>
                    <a:pt x="699770" y="22250"/>
                    <a:pt x="812800" y="4470"/>
                    <a:pt x="916940" y="660"/>
                  </a:cubicBezTo>
                  <a:cubicBezTo>
                    <a:pt x="1013460" y="-4420"/>
                    <a:pt x="1104900" y="20980"/>
                    <a:pt x="1200150" y="37490"/>
                  </a:cubicBezTo>
                  <a:cubicBezTo>
                    <a:pt x="1296670" y="54000"/>
                    <a:pt x="1427480" y="70510"/>
                    <a:pt x="1489710" y="98450"/>
                  </a:cubicBezTo>
                  <a:cubicBezTo>
                    <a:pt x="1524000" y="114960"/>
                    <a:pt x="1544320" y="135280"/>
                    <a:pt x="1559560" y="154330"/>
                  </a:cubicBezTo>
                  <a:cubicBezTo>
                    <a:pt x="1570990" y="167030"/>
                    <a:pt x="1577340" y="178460"/>
                    <a:pt x="1583690" y="192430"/>
                  </a:cubicBezTo>
                  <a:cubicBezTo>
                    <a:pt x="1588770" y="205130"/>
                    <a:pt x="1595120" y="217830"/>
                    <a:pt x="1596390" y="234340"/>
                  </a:cubicBezTo>
                  <a:cubicBezTo>
                    <a:pt x="1600200" y="258470"/>
                    <a:pt x="1600200" y="296570"/>
                    <a:pt x="1591310" y="323240"/>
                  </a:cubicBezTo>
                  <a:cubicBezTo>
                    <a:pt x="1582420" y="351180"/>
                    <a:pt x="1562100" y="381660"/>
                    <a:pt x="1545590" y="399440"/>
                  </a:cubicBezTo>
                  <a:cubicBezTo>
                    <a:pt x="1534160" y="412140"/>
                    <a:pt x="1525270" y="419760"/>
                    <a:pt x="1510030" y="427380"/>
                  </a:cubicBezTo>
                  <a:cubicBezTo>
                    <a:pt x="1488440" y="438810"/>
                    <a:pt x="1449070" y="451510"/>
                    <a:pt x="1424940" y="454050"/>
                  </a:cubicBezTo>
                  <a:cubicBezTo>
                    <a:pt x="1408430" y="456590"/>
                    <a:pt x="1380490" y="451510"/>
                    <a:pt x="1380490" y="4515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2333922" y="5643562"/>
            <a:ext cx="834390" cy="715328"/>
            <a:chOff x="0" y="0"/>
            <a:chExt cx="1112520" cy="9537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749" y="47837"/>
              <a:ext cx="1011612" cy="855457"/>
            </a:xfrm>
            <a:custGeom>
              <a:avLst/>
              <a:gdLst/>
              <a:ahLst/>
              <a:cxnLst/>
              <a:rect r="r" b="b" t="t" l="l"/>
              <a:pathLst>
                <a:path h="855457" w="1011612">
                  <a:moveTo>
                    <a:pt x="910641" y="335703"/>
                  </a:moveTo>
                  <a:cubicBezTo>
                    <a:pt x="577901" y="513503"/>
                    <a:pt x="506781" y="580813"/>
                    <a:pt x="445821" y="644313"/>
                  </a:cubicBezTo>
                  <a:cubicBezTo>
                    <a:pt x="391211" y="701463"/>
                    <a:pt x="344221" y="790363"/>
                    <a:pt x="304851" y="822113"/>
                  </a:cubicBezTo>
                  <a:cubicBezTo>
                    <a:pt x="283261" y="838623"/>
                    <a:pt x="266751" y="842433"/>
                    <a:pt x="247701" y="848783"/>
                  </a:cubicBezTo>
                  <a:cubicBezTo>
                    <a:pt x="227381" y="853863"/>
                    <a:pt x="205791" y="856403"/>
                    <a:pt x="184201" y="855133"/>
                  </a:cubicBezTo>
                  <a:cubicBezTo>
                    <a:pt x="163881" y="853863"/>
                    <a:pt x="142291" y="848783"/>
                    <a:pt x="123241" y="841163"/>
                  </a:cubicBezTo>
                  <a:cubicBezTo>
                    <a:pt x="102921" y="833543"/>
                    <a:pt x="83871" y="822113"/>
                    <a:pt x="68631" y="809413"/>
                  </a:cubicBezTo>
                  <a:cubicBezTo>
                    <a:pt x="52121" y="795443"/>
                    <a:pt x="38151" y="778933"/>
                    <a:pt x="27991" y="761153"/>
                  </a:cubicBezTo>
                  <a:cubicBezTo>
                    <a:pt x="16561" y="743373"/>
                    <a:pt x="8941" y="721783"/>
                    <a:pt x="3861" y="701463"/>
                  </a:cubicBezTo>
                  <a:cubicBezTo>
                    <a:pt x="51" y="681143"/>
                    <a:pt x="-1219" y="659553"/>
                    <a:pt x="1321" y="639233"/>
                  </a:cubicBezTo>
                  <a:cubicBezTo>
                    <a:pt x="2591" y="617643"/>
                    <a:pt x="8941" y="596053"/>
                    <a:pt x="17831" y="578273"/>
                  </a:cubicBezTo>
                  <a:cubicBezTo>
                    <a:pt x="26721" y="559223"/>
                    <a:pt x="39421" y="540173"/>
                    <a:pt x="53391" y="524933"/>
                  </a:cubicBezTo>
                  <a:cubicBezTo>
                    <a:pt x="67361" y="510963"/>
                    <a:pt x="85141" y="496993"/>
                    <a:pt x="104191" y="486833"/>
                  </a:cubicBezTo>
                  <a:cubicBezTo>
                    <a:pt x="121971" y="477943"/>
                    <a:pt x="143561" y="470323"/>
                    <a:pt x="163881" y="466513"/>
                  </a:cubicBezTo>
                  <a:cubicBezTo>
                    <a:pt x="184201" y="463973"/>
                    <a:pt x="205791" y="463973"/>
                    <a:pt x="227381" y="467783"/>
                  </a:cubicBezTo>
                  <a:cubicBezTo>
                    <a:pt x="247701" y="470323"/>
                    <a:pt x="268021" y="477943"/>
                    <a:pt x="287071" y="486833"/>
                  </a:cubicBezTo>
                  <a:cubicBezTo>
                    <a:pt x="304851" y="496993"/>
                    <a:pt x="322631" y="510963"/>
                    <a:pt x="336601" y="526203"/>
                  </a:cubicBezTo>
                  <a:cubicBezTo>
                    <a:pt x="351841" y="541443"/>
                    <a:pt x="363271" y="559223"/>
                    <a:pt x="372161" y="578273"/>
                  </a:cubicBezTo>
                  <a:cubicBezTo>
                    <a:pt x="381051" y="597323"/>
                    <a:pt x="387401" y="618913"/>
                    <a:pt x="389941" y="639233"/>
                  </a:cubicBezTo>
                  <a:cubicBezTo>
                    <a:pt x="391211" y="659553"/>
                    <a:pt x="389941" y="682413"/>
                    <a:pt x="386131" y="702733"/>
                  </a:cubicBezTo>
                  <a:cubicBezTo>
                    <a:pt x="381051" y="723053"/>
                    <a:pt x="373431" y="743373"/>
                    <a:pt x="362001" y="761153"/>
                  </a:cubicBezTo>
                  <a:cubicBezTo>
                    <a:pt x="351841" y="778933"/>
                    <a:pt x="337871" y="795443"/>
                    <a:pt x="321361" y="809413"/>
                  </a:cubicBezTo>
                  <a:cubicBezTo>
                    <a:pt x="306121" y="822113"/>
                    <a:pt x="287071" y="833543"/>
                    <a:pt x="266751" y="841163"/>
                  </a:cubicBezTo>
                  <a:cubicBezTo>
                    <a:pt x="247701" y="848783"/>
                    <a:pt x="226111" y="853863"/>
                    <a:pt x="205791" y="855133"/>
                  </a:cubicBezTo>
                  <a:cubicBezTo>
                    <a:pt x="184201" y="856403"/>
                    <a:pt x="162611" y="853863"/>
                    <a:pt x="142291" y="848783"/>
                  </a:cubicBezTo>
                  <a:cubicBezTo>
                    <a:pt x="123241" y="842433"/>
                    <a:pt x="102921" y="833543"/>
                    <a:pt x="85141" y="822113"/>
                  </a:cubicBezTo>
                  <a:cubicBezTo>
                    <a:pt x="68631" y="809413"/>
                    <a:pt x="52121" y="794173"/>
                    <a:pt x="39421" y="777663"/>
                  </a:cubicBezTo>
                  <a:cubicBezTo>
                    <a:pt x="26721" y="761153"/>
                    <a:pt x="16561" y="742103"/>
                    <a:pt x="10211" y="721783"/>
                  </a:cubicBezTo>
                  <a:cubicBezTo>
                    <a:pt x="3861" y="702733"/>
                    <a:pt x="51" y="681143"/>
                    <a:pt x="51" y="659553"/>
                  </a:cubicBezTo>
                  <a:cubicBezTo>
                    <a:pt x="51" y="639233"/>
                    <a:pt x="3861" y="617643"/>
                    <a:pt x="10211" y="597323"/>
                  </a:cubicBezTo>
                  <a:cubicBezTo>
                    <a:pt x="16561" y="578273"/>
                    <a:pt x="24181" y="564303"/>
                    <a:pt x="39421" y="541443"/>
                  </a:cubicBezTo>
                  <a:cubicBezTo>
                    <a:pt x="67361" y="499533"/>
                    <a:pt x="115621" y="433493"/>
                    <a:pt x="175311" y="376343"/>
                  </a:cubicBezTo>
                  <a:cubicBezTo>
                    <a:pt x="256591" y="298873"/>
                    <a:pt x="388671" y="201083"/>
                    <a:pt x="497891" y="136313"/>
                  </a:cubicBezTo>
                  <a:cubicBezTo>
                    <a:pt x="596951" y="79163"/>
                    <a:pt x="727761" y="16933"/>
                    <a:pt x="798881" y="2963"/>
                  </a:cubicBezTo>
                  <a:cubicBezTo>
                    <a:pt x="834441" y="-3387"/>
                    <a:pt x="859841" y="1693"/>
                    <a:pt x="882701" y="6773"/>
                  </a:cubicBezTo>
                  <a:cubicBezTo>
                    <a:pt x="899211" y="9313"/>
                    <a:pt x="908101" y="14393"/>
                    <a:pt x="922071" y="23283"/>
                  </a:cubicBezTo>
                  <a:cubicBezTo>
                    <a:pt x="941121" y="35983"/>
                    <a:pt x="969061" y="57573"/>
                    <a:pt x="983031" y="81703"/>
                  </a:cubicBezTo>
                  <a:cubicBezTo>
                    <a:pt x="998271" y="104563"/>
                    <a:pt x="1008431" y="133773"/>
                    <a:pt x="1010971" y="161713"/>
                  </a:cubicBezTo>
                  <a:cubicBezTo>
                    <a:pt x="1013511" y="188383"/>
                    <a:pt x="1008431" y="220133"/>
                    <a:pt x="997001" y="245533"/>
                  </a:cubicBezTo>
                  <a:cubicBezTo>
                    <a:pt x="986841" y="269663"/>
                    <a:pt x="963981" y="297603"/>
                    <a:pt x="946201" y="312843"/>
                  </a:cubicBezTo>
                  <a:cubicBezTo>
                    <a:pt x="934771" y="324273"/>
                    <a:pt x="910641" y="335703"/>
                    <a:pt x="910641" y="33570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3628370" y="6177915"/>
            <a:ext cx="1610677" cy="530543"/>
            <a:chOff x="0" y="0"/>
            <a:chExt cx="2147570" cy="7073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0342" y="48910"/>
              <a:ext cx="2046746" cy="608295"/>
            </a:xfrm>
            <a:custGeom>
              <a:avLst/>
              <a:gdLst/>
              <a:ahLst/>
              <a:cxnLst/>
              <a:rect r="r" b="b" t="t" l="l"/>
              <a:pathLst>
                <a:path h="608295" w="2046746">
                  <a:moveTo>
                    <a:pt x="121108" y="163180"/>
                  </a:moveTo>
                  <a:cubicBezTo>
                    <a:pt x="429718" y="51420"/>
                    <a:pt x="530048" y="24750"/>
                    <a:pt x="627838" y="12050"/>
                  </a:cubicBezTo>
                  <a:cubicBezTo>
                    <a:pt x="730708" y="-650"/>
                    <a:pt x="839928" y="-1920"/>
                    <a:pt x="942798" y="1890"/>
                  </a:cubicBezTo>
                  <a:cubicBezTo>
                    <a:pt x="1045668" y="6970"/>
                    <a:pt x="1129488" y="18400"/>
                    <a:pt x="1247598" y="37450"/>
                  </a:cubicBezTo>
                  <a:cubicBezTo>
                    <a:pt x="1413968" y="64120"/>
                    <a:pt x="1747978" y="135240"/>
                    <a:pt x="1849578" y="160640"/>
                  </a:cubicBezTo>
                  <a:cubicBezTo>
                    <a:pt x="1885138" y="169530"/>
                    <a:pt x="1897838" y="170800"/>
                    <a:pt x="1919428" y="180960"/>
                  </a:cubicBezTo>
                  <a:cubicBezTo>
                    <a:pt x="1941018" y="191120"/>
                    <a:pt x="1962608" y="206360"/>
                    <a:pt x="1979118" y="222870"/>
                  </a:cubicBezTo>
                  <a:cubicBezTo>
                    <a:pt x="1995628" y="239380"/>
                    <a:pt x="2010868" y="260970"/>
                    <a:pt x="2022298" y="281290"/>
                  </a:cubicBezTo>
                  <a:cubicBezTo>
                    <a:pt x="2032458" y="302880"/>
                    <a:pt x="2040078" y="327010"/>
                    <a:pt x="2043888" y="351140"/>
                  </a:cubicBezTo>
                  <a:cubicBezTo>
                    <a:pt x="2047698" y="374000"/>
                    <a:pt x="2046428" y="400670"/>
                    <a:pt x="2042618" y="423530"/>
                  </a:cubicBezTo>
                  <a:cubicBezTo>
                    <a:pt x="2038808" y="447660"/>
                    <a:pt x="2029918" y="471790"/>
                    <a:pt x="2018488" y="492110"/>
                  </a:cubicBezTo>
                  <a:cubicBezTo>
                    <a:pt x="2007058" y="512430"/>
                    <a:pt x="1990548" y="532750"/>
                    <a:pt x="1972768" y="549260"/>
                  </a:cubicBezTo>
                  <a:cubicBezTo>
                    <a:pt x="1956258" y="565770"/>
                    <a:pt x="1934668" y="579740"/>
                    <a:pt x="1911808" y="588630"/>
                  </a:cubicBezTo>
                  <a:cubicBezTo>
                    <a:pt x="1890218" y="598790"/>
                    <a:pt x="1866088" y="605140"/>
                    <a:pt x="1841958" y="607680"/>
                  </a:cubicBezTo>
                  <a:cubicBezTo>
                    <a:pt x="1817828" y="608950"/>
                    <a:pt x="1792428" y="607680"/>
                    <a:pt x="1769568" y="601330"/>
                  </a:cubicBezTo>
                  <a:cubicBezTo>
                    <a:pt x="1746708" y="596250"/>
                    <a:pt x="1722578" y="586090"/>
                    <a:pt x="1702258" y="573390"/>
                  </a:cubicBezTo>
                  <a:cubicBezTo>
                    <a:pt x="1681938" y="560690"/>
                    <a:pt x="1662888" y="544180"/>
                    <a:pt x="1647648" y="525130"/>
                  </a:cubicBezTo>
                  <a:cubicBezTo>
                    <a:pt x="1632408" y="507350"/>
                    <a:pt x="1619708" y="484490"/>
                    <a:pt x="1612088" y="462900"/>
                  </a:cubicBezTo>
                  <a:cubicBezTo>
                    <a:pt x="1603198" y="440040"/>
                    <a:pt x="1598118" y="415910"/>
                    <a:pt x="1596848" y="391780"/>
                  </a:cubicBezTo>
                  <a:cubicBezTo>
                    <a:pt x="1596848" y="367650"/>
                    <a:pt x="1599388" y="342250"/>
                    <a:pt x="1607008" y="319390"/>
                  </a:cubicBezTo>
                  <a:cubicBezTo>
                    <a:pt x="1613358" y="296530"/>
                    <a:pt x="1624788" y="273670"/>
                    <a:pt x="1638758" y="253350"/>
                  </a:cubicBezTo>
                  <a:cubicBezTo>
                    <a:pt x="1651458" y="234300"/>
                    <a:pt x="1669238" y="216520"/>
                    <a:pt x="1689558" y="202550"/>
                  </a:cubicBezTo>
                  <a:cubicBezTo>
                    <a:pt x="1708608" y="188580"/>
                    <a:pt x="1731468" y="175880"/>
                    <a:pt x="1754328" y="169530"/>
                  </a:cubicBezTo>
                  <a:cubicBezTo>
                    <a:pt x="1777188" y="161910"/>
                    <a:pt x="1801318" y="158100"/>
                    <a:pt x="1825448" y="159370"/>
                  </a:cubicBezTo>
                  <a:cubicBezTo>
                    <a:pt x="1849578" y="159370"/>
                    <a:pt x="1874978" y="163180"/>
                    <a:pt x="1897838" y="172070"/>
                  </a:cubicBezTo>
                  <a:cubicBezTo>
                    <a:pt x="1919428" y="179690"/>
                    <a:pt x="1942288" y="192390"/>
                    <a:pt x="1961338" y="206360"/>
                  </a:cubicBezTo>
                  <a:cubicBezTo>
                    <a:pt x="1979118" y="221600"/>
                    <a:pt x="1996898" y="240650"/>
                    <a:pt x="2009598" y="260970"/>
                  </a:cubicBezTo>
                  <a:cubicBezTo>
                    <a:pt x="2023568" y="281290"/>
                    <a:pt x="2033728" y="304150"/>
                    <a:pt x="2038808" y="327010"/>
                  </a:cubicBezTo>
                  <a:cubicBezTo>
                    <a:pt x="2045158" y="349870"/>
                    <a:pt x="2047698" y="375270"/>
                    <a:pt x="2046428" y="399400"/>
                  </a:cubicBezTo>
                  <a:cubicBezTo>
                    <a:pt x="2043888" y="423530"/>
                    <a:pt x="2037538" y="447660"/>
                    <a:pt x="2028648" y="470520"/>
                  </a:cubicBezTo>
                  <a:cubicBezTo>
                    <a:pt x="2019758" y="492110"/>
                    <a:pt x="2005788" y="513700"/>
                    <a:pt x="1990548" y="531480"/>
                  </a:cubicBezTo>
                  <a:cubicBezTo>
                    <a:pt x="1974038" y="549260"/>
                    <a:pt x="1954988" y="565770"/>
                    <a:pt x="1934668" y="578470"/>
                  </a:cubicBezTo>
                  <a:cubicBezTo>
                    <a:pt x="1913078" y="589900"/>
                    <a:pt x="1888948" y="598790"/>
                    <a:pt x="1866088" y="603870"/>
                  </a:cubicBezTo>
                  <a:cubicBezTo>
                    <a:pt x="1843228" y="607680"/>
                    <a:pt x="1830528" y="610220"/>
                    <a:pt x="1793698" y="606410"/>
                  </a:cubicBezTo>
                  <a:cubicBezTo>
                    <a:pt x="1669238" y="593710"/>
                    <a:pt x="1181558" y="443850"/>
                    <a:pt x="992328" y="415910"/>
                  </a:cubicBezTo>
                  <a:cubicBezTo>
                    <a:pt x="889458" y="399400"/>
                    <a:pt x="836118" y="396860"/>
                    <a:pt x="753568" y="399400"/>
                  </a:cubicBezTo>
                  <a:cubicBezTo>
                    <a:pt x="663398" y="400670"/>
                    <a:pt x="563068" y="412100"/>
                    <a:pt x="470358" y="432420"/>
                  </a:cubicBezTo>
                  <a:cubicBezTo>
                    <a:pt x="378918" y="452740"/>
                    <a:pt x="269698" y="513700"/>
                    <a:pt x="204928" y="520050"/>
                  </a:cubicBezTo>
                  <a:cubicBezTo>
                    <a:pt x="168098" y="522590"/>
                    <a:pt x="143968" y="518780"/>
                    <a:pt x="117298" y="507350"/>
                  </a:cubicBezTo>
                  <a:cubicBezTo>
                    <a:pt x="90628" y="497190"/>
                    <a:pt x="63958" y="478140"/>
                    <a:pt x="44908" y="456550"/>
                  </a:cubicBezTo>
                  <a:cubicBezTo>
                    <a:pt x="27128" y="434960"/>
                    <a:pt x="11888" y="400670"/>
                    <a:pt x="5538" y="377810"/>
                  </a:cubicBezTo>
                  <a:cubicBezTo>
                    <a:pt x="458" y="362570"/>
                    <a:pt x="-812" y="351140"/>
                    <a:pt x="458" y="334630"/>
                  </a:cubicBezTo>
                  <a:cubicBezTo>
                    <a:pt x="2998" y="310500"/>
                    <a:pt x="13158" y="271130"/>
                    <a:pt x="23318" y="248270"/>
                  </a:cubicBezTo>
                  <a:cubicBezTo>
                    <a:pt x="29668" y="233030"/>
                    <a:pt x="36018" y="224140"/>
                    <a:pt x="48718" y="212710"/>
                  </a:cubicBezTo>
                  <a:cubicBezTo>
                    <a:pt x="65228" y="196200"/>
                    <a:pt x="121108" y="163180"/>
                    <a:pt x="121108" y="16318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4838998" y="6245542"/>
            <a:ext cx="948690" cy="473393"/>
            <a:chOff x="0" y="0"/>
            <a:chExt cx="1264920" cy="63119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50482" y="50566"/>
              <a:ext cx="1162766" cy="529584"/>
            </a:xfrm>
            <a:custGeom>
              <a:avLst/>
              <a:gdLst/>
              <a:ahLst/>
              <a:cxnLst/>
              <a:rect r="r" b="b" t="t" l="l"/>
              <a:pathLst>
                <a:path h="529584" w="1162766">
                  <a:moveTo>
                    <a:pt x="140018" y="71354"/>
                  </a:moveTo>
                  <a:cubicBezTo>
                    <a:pt x="391478" y="15474"/>
                    <a:pt x="512128" y="-2306"/>
                    <a:pt x="603568" y="234"/>
                  </a:cubicBezTo>
                  <a:cubicBezTo>
                    <a:pt x="681038" y="1504"/>
                    <a:pt x="750888" y="7854"/>
                    <a:pt x="819468" y="30714"/>
                  </a:cubicBezTo>
                  <a:cubicBezTo>
                    <a:pt x="891858" y="54844"/>
                    <a:pt x="1001078" y="151364"/>
                    <a:pt x="1026478" y="146284"/>
                  </a:cubicBezTo>
                  <a:cubicBezTo>
                    <a:pt x="1032828" y="145014"/>
                    <a:pt x="1031558" y="133584"/>
                    <a:pt x="1036638" y="132314"/>
                  </a:cubicBezTo>
                  <a:cubicBezTo>
                    <a:pt x="1048068" y="129774"/>
                    <a:pt x="1077278" y="153904"/>
                    <a:pt x="1093788" y="167874"/>
                  </a:cubicBezTo>
                  <a:cubicBezTo>
                    <a:pt x="1110298" y="183114"/>
                    <a:pt x="1125538" y="200894"/>
                    <a:pt x="1135698" y="219944"/>
                  </a:cubicBezTo>
                  <a:cubicBezTo>
                    <a:pt x="1147128" y="238994"/>
                    <a:pt x="1154748" y="261854"/>
                    <a:pt x="1158558" y="283444"/>
                  </a:cubicBezTo>
                  <a:cubicBezTo>
                    <a:pt x="1163638" y="305034"/>
                    <a:pt x="1163638" y="327894"/>
                    <a:pt x="1161098" y="349484"/>
                  </a:cubicBezTo>
                  <a:cubicBezTo>
                    <a:pt x="1158558" y="372344"/>
                    <a:pt x="1150938" y="393934"/>
                    <a:pt x="1142048" y="414254"/>
                  </a:cubicBezTo>
                  <a:cubicBezTo>
                    <a:pt x="1131888" y="434574"/>
                    <a:pt x="1117918" y="453624"/>
                    <a:pt x="1102678" y="468864"/>
                  </a:cubicBezTo>
                  <a:cubicBezTo>
                    <a:pt x="1087438" y="484104"/>
                    <a:pt x="1068388" y="498074"/>
                    <a:pt x="1048068" y="508234"/>
                  </a:cubicBezTo>
                  <a:cubicBezTo>
                    <a:pt x="1029018" y="518394"/>
                    <a:pt x="1006158" y="524744"/>
                    <a:pt x="984568" y="527284"/>
                  </a:cubicBezTo>
                  <a:cubicBezTo>
                    <a:pt x="962978" y="531094"/>
                    <a:pt x="938848" y="529824"/>
                    <a:pt x="917258" y="526014"/>
                  </a:cubicBezTo>
                  <a:cubicBezTo>
                    <a:pt x="895668" y="522204"/>
                    <a:pt x="874078" y="514584"/>
                    <a:pt x="855028" y="503154"/>
                  </a:cubicBezTo>
                  <a:cubicBezTo>
                    <a:pt x="834708" y="492994"/>
                    <a:pt x="816928" y="477754"/>
                    <a:pt x="801688" y="461244"/>
                  </a:cubicBezTo>
                  <a:cubicBezTo>
                    <a:pt x="787718" y="444734"/>
                    <a:pt x="775018" y="425684"/>
                    <a:pt x="766128" y="405364"/>
                  </a:cubicBezTo>
                  <a:cubicBezTo>
                    <a:pt x="757238" y="385044"/>
                    <a:pt x="750888" y="362184"/>
                    <a:pt x="749618" y="340594"/>
                  </a:cubicBezTo>
                  <a:cubicBezTo>
                    <a:pt x="747078" y="317734"/>
                    <a:pt x="749618" y="294874"/>
                    <a:pt x="754698" y="273284"/>
                  </a:cubicBezTo>
                  <a:cubicBezTo>
                    <a:pt x="759778" y="251694"/>
                    <a:pt x="768668" y="230104"/>
                    <a:pt x="781368" y="211054"/>
                  </a:cubicBezTo>
                  <a:cubicBezTo>
                    <a:pt x="792798" y="193274"/>
                    <a:pt x="808038" y="175494"/>
                    <a:pt x="825818" y="161524"/>
                  </a:cubicBezTo>
                  <a:cubicBezTo>
                    <a:pt x="842328" y="147554"/>
                    <a:pt x="862648" y="136124"/>
                    <a:pt x="884238" y="128504"/>
                  </a:cubicBezTo>
                  <a:cubicBezTo>
                    <a:pt x="904558" y="120884"/>
                    <a:pt x="927418" y="115804"/>
                    <a:pt x="950278" y="115804"/>
                  </a:cubicBezTo>
                  <a:cubicBezTo>
                    <a:pt x="971868" y="114534"/>
                    <a:pt x="994728" y="118344"/>
                    <a:pt x="1016318" y="124694"/>
                  </a:cubicBezTo>
                  <a:cubicBezTo>
                    <a:pt x="1036638" y="131044"/>
                    <a:pt x="1058228" y="141204"/>
                    <a:pt x="1076008" y="153904"/>
                  </a:cubicBezTo>
                  <a:cubicBezTo>
                    <a:pt x="1093788" y="166604"/>
                    <a:pt x="1110298" y="183114"/>
                    <a:pt x="1124268" y="200894"/>
                  </a:cubicBezTo>
                  <a:cubicBezTo>
                    <a:pt x="1136968" y="219944"/>
                    <a:pt x="1147128" y="240264"/>
                    <a:pt x="1153478" y="261854"/>
                  </a:cubicBezTo>
                  <a:cubicBezTo>
                    <a:pt x="1159828" y="282174"/>
                    <a:pt x="1163638" y="306304"/>
                    <a:pt x="1162368" y="327894"/>
                  </a:cubicBezTo>
                  <a:cubicBezTo>
                    <a:pt x="1162368" y="349484"/>
                    <a:pt x="1158558" y="372344"/>
                    <a:pt x="1150938" y="393934"/>
                  </a:cubicBezTo>
                  <a:cubicBezTo>
                    <a:pt x="1143318" y="414254"/>
                    <a:pt x="1131888" y="434574"/>
                    <a:pt x="1117918" y="452354"/>
                  </a:cubicBezTo>
                  <a:cubicBezTo>
                    <a:pt x="1103948" y="468864"/>
                    <a:pt x="1086168" y="485374"/>
                    <a:pt x="1068388" y="496804"/>
                  </a:cubicBezTo>
                  <a:cubicBezTo>
                    <a:pt x="1049338" y="508234"/>
                    <a:pt x="1027748" y="518394"/>
                    <a:pt x="1006158" y="523474"/>
                  </a:cubicBezTo>
                  <a:cubicBezTo>
                    <a:pt x="984568" y="528554"/>
                    <a:pt x="961708" y="531094"/>
                    <a:pt x="940118" y="528554"/>
                  </a:cubicBezTo>
                  <a:cubicBezTo>
                    <a:pt x="917258" y="527284"/>
                    <a:pt x="902018" y="523474"/>
                    <a:pt x="874078" y="513314"/>
                  </a:cubicBezTo>
                  <a:cubicBezTo>
                    <a:pt x="818198" y="492994"/>
                    <a:pt x="716598" y="410444"/>
                    <a:pt x="632778" y="390124"/>
                  </a:cubicBezTo>
                  <a:cubicBezTo>
                    <a:pt x="552768" y="369804"/>
                    <a:pt x="462598" y="381234"/>
                    <a:pt x="383858" y="387584"/>
                  </a:cubicBezTo>
                  <a:cubicBezTo>
                    <a:pt x="308928" y="393934"/>
                    <a:pt x="225108" y="425684"/>
                    <a:pt x="170498" y="421874"/>
                  </a:cubicBezTo>
                  <a:cubicBezTo>
                    <a:pt x="136208" y="420604"/>
                    <a:pt x="112078" y="412984"/>
                    <a:pt x="89218" y="399014"/>
                  </a:cubicBezTo>
                  <a:cubicBezTo>
                    <a:pt x="65088" y="385044"/>
                    <a:pt x="40958" y="359644"/>
                    <a:pt x="26988" y="340594"/>
                  </a:cubicBezTo>
                  <a:cubicBezTo>
                    <a:pt x="16828" y="327894"/>
                    <a:pt x="13018" y="317734"/>
                    <a:pt x="7938" y="302494"/>
                  </a:cubicBezTo>
                  <a:cubicBezTo>
                    <a:pt x="1588" y="279634"/>
                    <a:pt x="-952" y="240264"/>
                    <a:pt x="318" y="217404"/>
                  </a:cubicBezTo>
                  <a:cubicBezTo>
                    <a:pt x="2858" y="200894"/>
                    <a:pt x="5398" y="190734"/>
                    <a:pt x="11748" y="176764"/>
                  </a:cubicBezTo>
                  <a:cubicBezTo>
                    <a:pt x="21908" y="155174"/>
                    <a:pt x="42228" y="125964"/>
                    <a:pt x="62548" y="108184"/>
                  </a:cubicBezTo>
                  <a:cubicBezTo>
                    <a:pt x="84138" y="90404"/>
                    <a:pt x="140018" y="71354"/>
                    <a:pt x="140018" y="7135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4641830" y="6196012"/>
            <a:ext cx="724852" cy="403860"/>
            <a:chOff x="0" y="0"/>
            <a:chExt cx="966470" cy="53848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50800" y="48799"/>
              <a:ext cx="864100" cy="439082"/>
            </a:xfrm>
            <a:custGeom>
              <a:avLst/>
              <a:gdLst/>
              <a:ahLst/>
              <a:cxnLst/>
              <a:rect r="r" b="b" t="t" l="l"/>
              <a:pathLst>
                <a:path h="439082" w="864100">
                  <a:moveTo>
                    <a:pt x="111760" y="103601"/>
                  </a:moveTo>
                  <a:cubicBezTo>
                    <a:pt x="388620" y="4541"/>
                    <a:pt x="539750" y="-5619"/>
                    <a:pt x="626110" y="2001"/>
                  </a:cubicBezTo>
                  <a:cubicBezTo>
                    <a:pt x="683260" y="7081"/>
                    <a:pt x="735330" y="21051"/>
                    <a:pt x="768350" y="37561"/>
                  </a:cubicBezTo>
                  <a:cubicBezTo>
                    <a:pt x="789940" y="48991"/>
                    <a:pt x="802640" y="61691"/>
                    <a:pt x="816610" y="76931"/>
                  </a:cubicBezTo>
                  <a:cubicBezTo>
                    <a:pt x="830580" y="92171"/>
                    <a:pt x="842010" y="109951"/>
                    <a:pt x="849630" y="129001"/>
                  </a:cubicBezTo>
                  <a:cubicBezTo>
                    <a:pt x="857250" y="148051"/>
                    <a:pt x="862330" y="169641"/>
                    <a:pt x="863600" y="189961"/>
                  </a:cubicBezTo>
                  <a:cubicBezTo>
                    <a:pt x="864870" y="210281"/>
                    <a:pt x="863600" y="231871"/>
                    <a:pt x="858520" y="250921"/>
                  </a:cubicBezTo>
                  <a:cubicBezTo>
                    <a:pt x="853440" y="271241"/>
                    <a:pt x="844550" y="291561"/>
                    <a:pt x="833120" y="308071"/>
                  </a:cubicBezTo>
                  <a:cubicBezTo>
                    <a:pt x="821690" y="324581"/>
                    <a:pt x="807720" y="341091"/>
                    <a:pt x="791210" y="353791"/>
                  </a:cubicBezTo>
                  <a:cubicBezTo>
                    <a:pt x="774700" y="366491"/>
                    <a:pt x="755650" y="376651"/>
                    <a:pt x="736600" y="384271"/>
                  </a:cubicBezTo>
                  <a:cubicBezTo>
                    <a:pt x="717550" y="390621"/>
                    <a:pt x="695960" y="394431"/>
                    <a:pt x="675640" y="394431"/>
                  </a:cubicBezTo>
                  <a:cubicBezTo>
                    <a:pt x="655320" y="395701"/>
                    <a:pt x="633730" y="391891"/>
                    <a:pt x="614680" y="385541"/>
                  </a:cubicBezTo>
                  <a:cubicBezTo>
                    <a:pt x="595630" y="379191"/>
                    <a:pt x="575310" y="370301"/>
                    <a:pt x="560070" y="357601"/>
                  </a:cubicBezTo>
                  <a:cubicBezTo>
                    <a:pt x="543560" y="346171"/>
                    <a:pt x="528320" y="329661"/>
                    <a:pt x="515620" y="313151"/>
                  </a:cubicBezTo>
                  <a:cubicBezTo>
                    <a:pt x="504190" y="296641"/>
                    <a:pt x="495300" y="277591"/>
                    <a:pt x="488950" y="257271"/>
                  </a:cubicBezTo>
                  <a:cubicBezTo>
                    <a:pt x="482600" y="238221"/>
                    <a:pt x="480060" y="216631"/>
                    <a:pt x="481330" y="196311"/>
                  </a:cubicBezTo>
                  <a:cubicBezTo>
                    <a:pt x="482600" y="175991"/>
                    <a:pt x="486410" y="154401"/>
                    <a:pt x="494030" y="135351"/>
                  </a:cubicBezTo>
                  <a:cubicBezTo>
                    <a:pt x="500380" y="116301"/>
                    <a:pt x="511810" y="97251"/>
                    <a:pt x="524510" y="82011"/>
                  </a:cubicBezTo>
                  <a:cubicBezTo>
                    <a:pt x="537210" y="65501"/>
                    <a:pt x="553720" y="51531"/>
                    <a:pt x="571500" y="41371"/>
                  </a:cubicBezTo>
                  <a:cubicBezTo>
                    <a:pt x="588010" y="29941"/>
                    <a:pt x="608330" y="21051"/>
                    <a:pt x="628650" y="17241"/>
                  </a:cubicBezTo>
                  <a:cubicBezTo>
                    <a:pt x="647700" y="12161"/>
                    <a:pt x="669290" y="10891"/>
                    <a:pt x="689610" y="12161"/>
                  </a:cubicBezTo>
                  <a:cubicBezTo>
                    <a:pt x="709930" y="14701"/>
                    <a:pt x="731520" y="19781"/>
                    <a:pt x="750570" y="27401"/>
                  </a:cubicBezTo>
                  <a:cubicBezTo>
                    <a:pt x="768350" y="36291"/>
                    <a:pt x="787400" y="47721"/>
                    <a:pt x="802640" y="61691"/>
                  </a:cubicBezTo>
                  <a:cubicBezTo>
                    <a:pt x="816610" y="75661"/>
                    <a:pt x="830580" y="92171"/>
                    <a:pt x="840740" y="111221"/>
                  </a:cubicBezTo>
                  <a:cubicBezTo>
                    <a:pt x="850900" y="129001"/>
                    <a:pt x="857250" y="149321"/>
                    <a:pt x="861060" y="168371"/>
                  </a:cubicBezTo>
                  <a:cubicBezTo>
                    <a:pt x="864870" y="188691"/>
                    <a:pt x="864870" y="210281"/>
                    <a:pt x="862330" y="230601"/>
                  </a:cubicBezTo>
                  <a:cubicBezTo>
                    <a:pt x="859790" y="250921"/>
                    <a:pt x="852170" y="272511"/>
                    <a:pt x="843280" y="290291"/>
                  </a:cubicBezTo>
                  <a:cubicBezTo>
                    <a:pt x="834390" y="308071"/>
                    <a:pt x="821690" y="325851"/>
                    <a:pt x="806450" y="339821"/>
                  </a:cubicBezTo>
                  <a:cubicBezTo>
                    <a:pt x="792480" y="353791"/>
                    <a:pt x="774700" y="366491"/>
                    <a:pt x="755650" y="375381"/>
                  </a:cubicBezTo>
                  <a:cubicBezTo>
                    <a:pt x="737870" y="384271"/>
                    <a:pt x="723900" y="390621"/>
                    <a:pt x="697230" y="393161"/>
                  </a:cubicBezTo>
                  <a:cubicBezTo>
                    <a:pt x="638810" y="398241"/>
                    <a:pt x="510540" y="352521"/>
                    <a:pt x="425450" y="361411"/>
                  </a:cubicBezTo>
                  <a:cubicBezTo>
                    <a:pt x="344170" y="370301"/>
                    <a:pt x="252730" y="432531"/>
                    <a:pt x="195580" y="437611"/>
                  </a:cubicBezTo>
                  <a:cubicBezTo>
                    <a:pt x="161290" y="441421"/>
                    <a:pt x="138430" y="437611"/>
                    <a:pt x="113030" y="428721"/>
                  </a:cubicBezTo>
                  <a:cubicBezTo>
                    <a:pt x="87630" y="418561"/>
                    <a:pt x="59690" y="396971"/>
                    <a:pt x="44450" y="381731"/>
                  </a:cubicBezTo>
                  <a:cubicBezTo>
                    <a:pt x="33020" y="370301"/>
                    <a:pt x="26670" y="361411"/>
                    <a:pt x="20320" y="347441"/>
                  </a:cubicBezTo>
                  <a:cubicBezTo>
                    <a:pt x="11430" y="325851"/>
                    <a:pt x="0" y="292831"/>
                    <a:pt x="0" y="266161"/>
                  </a:cubicBezTo>
                  <a:cubicBezTo>
                    <a:pt x="0" y="239491"/>
                    <a:pt x="7620" y="209011"/>
                    <a:pt x="20320" y="186151"/>
                  </a:cubicBezTo>
                  <a:cubicBezTo>
                    <a:pt x="31750" y="162021"/>
                    <a:pt x="57150" y="136621"/>
                    <a:pt x="74930" y="122651"/>
                  </a:cubicBezTo>
                  <a:cubicBezTo>
                    <a:pt x="87630" y="113761"/>
                    <a:pt x="111760" y="103601"/>
                    <a:pt x="111760" y="10360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4851380" y="5826442"/>
            <a:ext cx="2088833" cy="881062"/>
            <a:chOff x="0" y="0"/>
            <a:chExt cx="2785110" cy="11747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800" y="40481"/>
              <a:ext cx="2683510" cy="1086594"/>
            </a:xfrm>
            <a:custGeom>
              <a:avLst/>
              <a:gdLst/>
              <a:ahLst/>
              <a:cxnLst/>
              <a:rect r="r" b="b" t="t" l="l"/>
              <a:pathLst>
                <a:path h="1086594" w="2683510">
                  <a:moveTo>
                    <a:pt x="232410" y="538639"/>
                  </a:moveTo>
                  <a:cubicBezTo>
                    <a:pt x="816610" y="734219"/>
                    <a:pt x="833120" y="746919"/>
                    <a:pt x="852170" y="769779"/>
                  </a:cubicBezTo>
                  <a:cubicBezTo>
                    <a:pt x="869950" y="792639"/>
                    <a:pt x="885190" y="824389"/>
                    <a:pt x="890270" y="853599"/>
                  </a:cubicBezTo>
                  <a:cubicBezTo>
                    <a:pt x="896620" y="882809"/>
                    <a:pt x="894080" y="917099"/>
                    <a:pt x="886460" y="946309"/>
                  </a:cubicBezTo>
                  <a:cubicBezTo>
                    <a:pt x="877570" y="974249"/>
                    <a:pt x="859790" y="1004729"/>
                    <a:pt x="839470" y="1026319"/>
                  </a:cubicBezTo>
                  <a:cubicBezTo>
                    <a:pt x="817880" y="1047909"/>
                    <a:pt x="783590" y="1065689"/>
                    <a:pt x="760730" y="1074579"/>
                  </a:cubicBezTo>
                  <a:cubicBezTo>
                    <a:pt x="744220" y="1080929"/>
                    <a:pt x="730250" y="1082199"/>
                    <a:pt x="715010" y="1083469"/>
                  </a:cubicBezTo>
                  <a:cubicBezTo>
                    <a:pt x="699770" y="1084739"/>
                    <a:pt x="685800" y="1091089"/>
                    <a:pt x="668020" y="1080929"/>
                  </a:cubicBezTo>
                  <a:cubicBezTo>
                    <a:pt x="626110" y="1058069"/>
                    <a:pt x="524510" y="927259"/>
                    <a:pt x="510540" y="847249"/>
                  </a:cubicBezTo>
                  <a:cubicBezTo>
                    <a:pt x="497840" y="773589"/>
                    <a:pt x="542290" y="696119"/>
                    <a:pt x="570230" y="618649"/>
                  </a:cubicBezTo>
                  <a:cubicBezTo>
                    <a:pt x="601980" y="533559"/>
                    <a:pt x="646430" y="437039"/>
                    <a:pt x="695960" y="355759"/>
                  </a:cubicBezTo>
                  <a:cubicBezTo>
                    <a:pt x="742950" y="278289"/>
                    <a:pt x="791210" y="199549"/>
                    <a:pt x="859790" y="142399"/>
                  </a:cubicBezTo>
                  <a:cubicBezTo>
                    <a:pt x="928370" y="83979"/>
                    <a:pt x="1013460" y="30639"/>
                    <a:pt x="1106170" y="10319"/>
                  </a:cubicBezTo>
                  <a:cubicBezTo>
                    <a:pt x="1210310" y="-12541"/>
                    <a:pt x="1324610" y="6509"/>
                    <a:pt x="1454150" y="29369"/>
                  </a:cubicBezTo>
                  <a:cubicBezTo>
                    <a:pt x="1628140" y="59849"/>
                    <a:pt x="1898650" y="150019"/>
                    <a:pt x="2051050" y="205899"/>
                  </a:cubicBezTo>
                  <a:cubicBezTo>
                    <a:pt x="2150110" y="242729"/>
                    <a:pt x="2213610" y="263049"/>
                    <a:pt x="2289810" y="312579"/>
                  </a:cubicBezTo>
                  <a:cubicBezTo>
                    <a:pt x="2374900" y="368459"/>
                    <a:pt x="2467610" y="454819"/>
                    <a:pt x="2532380" y="531019"/>
                  </a:cubicBezTo>
                  <a:cubicBezTo>
                    <a:pt x="2586990" y="594519"/>
                    <a:pt x="2637790" y="678339"/>
                    <a:pt x="2660650" y="729139"/>
                  </a:cubicBezTo>
                  <a:cubicBezTo>
                    <a:pt x="2674620" y="758349"/>
                    <a:pt x="2678430" y="777399"/>
                    <a:pt x="2682240" y="801529"/>
                  </a:cubicBezTo>
                  <a:cubicBezTo>
                    <a:pt x="2684780" y="825659"/>
                    <a:pt x="2683510" y="852329"/>
                    <a:pt x="2678430" y="876459"/>
                  </a:cubicBezTo>
                  <a:cubicBezTo>
                    <a:pt x="2673350" y="900589"/>
                    <a:pt x="2664460" y="924719"/>
                    <a:pt x="2651760" y="946309"/>
                  </a:cubicBezTo>
                  <a:cubicBezTo>
                    <a:pt x="2639060" y="967899"/>
                    <a:pt x="2622550" y="988219"/>
                    <a:pt x="2603500" y="1004729"/>
                  </a:cubicBezTo>
                  <a:cubicBezTo>
                    <a:pt x="2585720" y="1021239"/>
                    <a:pt x="2562860" y="1033939"/>
                    <a:pt x="2540000" y="1044099"/>
                  </a:cubicBezTo>
                  <a:cubicBezTo>
                    <a:pt x="2517140" y="1052989"/>
                    <a:pt x="2491740" y="1059339"/>
                    <a:pt x="2466340" y="1060609"/>
                  </a:cubicBezTo>
                  <a:cubicBezTo>
                    <a:pt x="2442210" y="1063149"/>
                    <a:pt x="2415540" y="1060609"/>
                    <a:pt x="2391410" y="1054259"/>
                  </a:cubicBezTo>
                  <a:cubicBezTo>
                    <a:pt x="2368550" y="1047909"/>
                    <a:pt x="2344420" y="1036479"/>
                    <a:pt x="2322830" y="1022509"/>
                  </a:cubicBezTo>
                  <a:cubicBezTo>
                    <a:pt x="2302510" y="1009809"/>
                    <a:pt x="2283460" y="992029"/>
                    <a:pt x="2268220" y="971709"/>
                  </a:cubicBezTo>
                  <a:cubicBezTo>
                    <a:pt x="2252980" y="952659"/>
                    <a:pt x="2240280" y="929799"/>
                    <a:pt x="2232660" y="905669"/>
                  </a:cubicBezTo>
                  <a:cubicBezTo>
                    <a:pt x="2223770" y="882809"/>
                    <a:pt x="2219960" y="856139"/>
                    <a:pt x="2218690" y="832009"/>
                  </a:cubicBezTo>
                  <a:cubicBezTo>
                    <a:pt x="2218690" y="806609"/>
                    <a:pt x="2222500" y="781209"/>
                    <a:pt x="2230120" y="757079"/>
                  </a:cubicBezTo>
                  <a:cubicBezTo>
                    <a:pt x="2237740" y="734219"/>
                    <a:pt x="2250440" y="710089"/>
                    <a:pt x="2264410" y="691039"/>
                  </a:cubicBezTo>
                  <a:cubicBezTo>
                    <a:pt x="2279650" y="670719"/>
                    <a:pt x="2298700" y="652939"/>
                    <a:pt x="2319020" y="638969"/>
                  </a:cubicBezTo>
                  <a:cubicBezTo>
                    <a:pt x="2339340" y="623729"/>
                    <a:pt x="2363470" y="613569"/>
                    <a:pt x="2386330" y="605949"/>
                  </a:cubicBezTo>
                  <a:cubicBezTo>
                    <a:pt x="2410460" y="599599"/>
                    <a:pt x="2437130" y="595789"/>
                    <a:pt x="2461260" y="597059"/>
                  </a:cubicBezTo>
                  <a:cubicBezTo>
                    <a:pt x="2485390" y="598329"/>
                    <a:pt x="2512060" y="603409"/>
                    <a:pt x="2534920" y="612299"/>
                  </a:cubicBezTo>
                  <a:cubicBezTo>
                    <a:pt x="2557780" y="621189"/>
                    <a:pt x="2580640" y="635159"/>
                    <a:pt x="2599690" y="650399"/>
                  </a:cubicBezTo>
                  <a:cubicBezTo>
                    <a:pt x="2618740" y="665639"/>
                    <a:pt x="2636520" y="685959"/>
                    <a:pt x="2649220" y="707549"/>
                  </a:cubicBezTo>
                  <a:cubicBezTo>
                    <a:pt x="2661920" y="727869"/>
                    <a:pt x="2672080" y="751999"/>
                    <a:pt x="2677160" y="776129"/>
                  </a:cubicBezTo>
                  <a:cubicBezTo>
                    <a:pt x="2683510" y="800259"/>
                    <a:pt x="2684780" y="826929"/>
                    <a:pt x="2682240" y="851059"/>
                  </a:cubicBezTo>
                  <a:cubicBezTo>
                    <a:pt x="2679700" y="876459"/>
                    <a:pt x="2673350" y="901859"/>
                    <a:pt x="2663190" y="924719"/>
                  </a:cubicBezTo>
                  <a:cubicBezTo>
                    <a:pt x="2653030" y="946309"/>
                    <a:pt x="2639060" y="969169"/>
                    <a:pt x="2621280" y="986949"/>
                  </a:cubicBezTo>
                  <a:cubicBezTo>
                    <a:pt x="2604770" y="1004729"/>
                    <a:pt x="2584450" y="1021239"/>
                    <a:pt x="2562860" y="1032669"/>
                  </a:cubicBezTo>
                  <a:cubicBezTo>
                    <a:pt x="2541270" y="1045369"/>
                    <a:pt x="2515870" y="1054259"/>
                    <a:pt x="2491740" y="1058069"/>
                  </a:cubicBezTo>
                  <a:cubicBezTo>
                    <a:pt x="2467610" y="1061879"/>
                    <a:pt x="2440940" y="1063149"/>
                    <a:pt x="2416810" y="1059339"/>
                  </a:cubicBezTo>
                  <a:cubicBezTo>
                    <a:pt x="2391410" y="1055529"/>
                    <a:pt x="2367280" y="1046639"/>
                    <a:pt x="2344420" y="1035209"/>
                  </a:cubicBezTo>
                  <a:cubicBezTo>
                    <a:pt x="2322830" y="1023779"/>
                    <a:pt x="2303780" y="1012349"/>
                    <a:pt x="2284730" y="990759"/>
                  </a:cubicBezTo>
                  <a:cubicBezTo>
                    <a:pt x="2255520" y="959009"/>
                    <a:pt x="2237740" y="898049"/>
                    <a:pt x="2200910" y="851059"/>
                  </a:cubicBezTo>
                  <a:cubicBezTo>
                    <a:pt x="2152650" y="792639"/>
                    <a:pt x="2096770" y="725329"/>
                    <a:pt x="2011680" y="673259"/>
                  </a:cubicBezTo>
                  <a:cubicBezTo>
                    <a:pt x="1885950" y="598329"/>
                    <a:pt x="1645920" y="533559"/>
                    <a:pt x="1492250" y="492919"/>
                  </a:cubicBezTo>
                  <a:cubicBezTo>
                    <a:pt x="1372870" y="462439"/>
                    <a:pt x="1250950" y="405289"/>
                    <a:pt x="1168400" y="435769"/>
                  </a:cubicBezTo>
                  <a:cubicBezTo>
                    <a:pt x="1098550" y="462439"/>
                    <a:pt x="1060450" y="556419"/>
                    <a:pt x="1016000" y="627539"/>
                  </a:cubicBezTo>
                  <a:cubicBezTo>
                    <a:pt x="967740" y="706279"/>
                    <a:pt x="944880" y="884079"/>
                    <a:pt x="896620" y="890429"/>
                  </a:cubicBezTo>
                  <a:cubicBezTo>
                    <a:pt x="849630" y="896779"/>
                    <a:pt x="725170" y="712629"/>
                    <a:pt x="732790" y="699929"/>
                  </a:cubicBezTo>
                  <a:cubicBezTo>
                    <a:pt x="736600" y="694849"/>
                    <a:pt x="762000" y="705009"/>
                    <a:pt x="778510" y="713899"/>
                  </a:cubicBezTo>
                  <a:cubicBezTo>
                    <a:pt x="800100" y="725329"/>
                    <a:pt x="834390" y="750729"/>
                    <a:pt x="852170" y="769779"/>
                  </a:cubicBezTo>
                  <a:cubicBezTo>
                    <a:pt x="863600" y="782479"/>
                    <a:pt x="869950" y="792639"/>
                    <a:pt x="876300" y="809149"/>
                  </a:cubicBezTo>
                  <a:cubicBezTo>
                    <a:pt x="885190" y="833279"/>
                    <a:pt x="895350" y="870109"/>
                    <a:pt x="894080" y="900589"/>
                  </a:cubicBezTo>
                  <a:cubicBezTo>
                    <a:pt x="892810" y="929799"/>
                    <a:pt x="882650" y="962819"/>
                    <a:pt x="867410" y="989489"/>
                  </a:cubicBezTo>
                  <a:cubicBezTo>
                    <a:pt x="852170" y="1014889"/>
                    <a:pt x="828040" y="1039019"/>
                    <a:pt x="802640" y="1055529"/>
                  </a:cubicBezTo>
                  <a:cubicBezTo>
                    <a:pt x="777240" y="1070769"/>
                    <a:pt x="739140" y="1080929"/>
                    <a:pt x="715010" y="1083469"/>
                  </a:cubicBezTo>
                  <a:cubicBezTo>
                    <a:pt x="697230" y="1086009"/>
                    <a:pt x="692150" y="1086009"/>
                    <a:pt x="668020" y="1080929"/>
                  </a:cubicBezTo>
                  <a:cubicBezTo>
                    <a:pt x="585470" y="1064419"/>
                    <a:pt x="213360" y="918369"/>
                    <a:pt x="118110" y="870109"/>
                  </a:cubicBezTo>
                  <a:cubicBezTo>
                    <a:pt x="82550" y="851059"/>
                    <a:pt x="66040" y="844709"/>
                    <a:pt x="48260" y="824389"/>
                  </a:cubicBezTo>
                  <a:cubicBezTo>
                    <a:pt x="29210" y="804069"/>
                    <a:pt x="13970" y="773589"/>
                    <a:pt x="6350" y="751999"/>
                  </a:cubicBezTo>
                  <a:cubicBezTo>
                    <a:pt x="1270" y="736759"/>
                    <a:pt x="1270" y="724059"/>
                    <a:pt x="0" y="710089"/>
                  </a:cubicBezTo>
                  <a:cubicBezTo>
                    <a:pt x="0" y="696119"/>
                    <a:pt x="0" y="683419"/>
                    <a:pt x="3810" y="668179"/>
                  </a:cubicBezTo>
                  <a:cubicBezTo>
                    <a:pt x="10160" y="645319"/>
                    <a:pt x="22860" y="613569"/>
                    <a:pt x="40640" y="591979"/>
                  </a:cubicBezTo>
                  <a:cubicBezTo>
                    <a:pt x="58420" y="571659"/>
                    <a:pt x="82550" y="553879"/>
                    <a:pt x="107950" y="542449"/>
                  </a:cubicBezTo>
                  <a:cubicBezTo>
                    <a:pt x="133350" y="532289"/>
                    <a:pt x="167640" y="529749"/>
                    <a:pt x="190500" y="529749"/>
                  </a:cubicBezTo>
                  <a:cubicBezTo>
                    <a:pt x="207010" y="531019"/>
                    <a:pt x="232410" y="538639"/>
                    <a:pt x="232410" y="53863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15606712" y="5841682"/>
            <a:ext cx="1049655" cy="669607"/>
            <a:chOff x="0" y="0"/>
            <a:chExt cx="1399540" cy="89281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0300" y="49261"/>
              <a:ext cx="1298440" cy="794520"/>
            </a:xfrm>
            <a:custGeom>
              <a:avLst/>
              <a:gdLst/>
              <a:ahLst/>
              <a:cxnLst/>
              <a:rect r="r" b="b" t="t" l="l"/>
              <a:pathLst>
                <a:path h="794520" w="1298440">
                  <a:moveTo>
                    <a:pt x="977130" y="727979"/>
                  </a:moveTo>
                  <a:cubicBezTo>
                    <a:pt x="747260" y="472709"/>
                    <a:pt x="677410" y="390159"/>
                    <a:pt x="616450" y="392699"/>
                  </a:cubicBezTo>
                  <a:cubicBezTo>
                    <a:pt x="555490" y="395239"/>
                    <a:pt x="472940" y="491759"/>
                    <a:pt x="438650" y="538749"/>
                  </a:cubicBezTo>
                  <a:cubicBezTo>
                    <a:pt x="415790" y="570499"/>
                    <a:pt x="417060" y="604789"/>
                    <a:pt x="403090" y="631459"/>
                  </a:cubicBezTo>
                  <a:cubicBezTo>
                    <a:pt x="391660" y="653049"/>
                    <a:pt x="378960" y="670829"/>
                    <a:pt x="362450" y="687339"/>
                  </a:cubicBezTo>
                  <a:cubicBezTo>
                    <a:pt x="345940" y="702579"/>
                    <a:pt x="325620" y="716549"/>
                    <a:pt x="305300" y="726709"/>
                  </a:cubicBezTo>
                  <a:cubicBezTo>
                    <a:pt x="284980" y="736869"/>
                    <a:pt x="262120" y="743219"/>
                    <a:pt x="239260" y="745759"/>
                  </a:cubicBezTo>
                  <a:cubicBezTo>
                    <a:pt x="217670" y="749569"/>
                    <a:pt x="193540" y="748299"/>
                    <a:pt x="170680" y="743219"/>
                  </a:cubicBezTo>
                  <a:cubicBezTo>
                    <a:pt x="149090" y="739409"/>
                    <a:pt x="126230" y="730519"/>
                    <a:pt x="105910" y="719089"/>
                  </a:cubicBezTo>
                  <a:cubicBezTo>
                    <a:pt x="86860" y="707659"/>
                    <a:pt x="67810" y="692419"/>
                    <a:pt x="52570" y="675909"/>
                  </a:cubicBezTo>
                  <a:cubicBezTo>
                    <a:pt x="37330" y="658129"/>
                    <a:pt x="24630" y="637809"/>
                    <a:pt x="15740" y="617489"/>
                  </a:cubicBezTo>
                  <a:cubicBezTo>
                    <a:pt x="8120" y="595899"/>
                    <a:pt x="1770" y="573039"/>
                    <a:pt x="500" y="550179"/>
                  </a:cubicBezTo>
                  <a:cubicBezTo>
                    <a:pt x="-770" y="527319"/>
                    <a:pt x="500" y="503189"/>
                    <a:pt x="6850" y="481599"/>
                  </a:cubicBezTo>
                  <a:cubicBezTo>
                    <a:pt x="11930" y="458739"/>
                    <a:pt x="22090" y="437149"/>
                    <a:pt x="34790" y="418099"/>
                  </a:cubicBezTo>
                  <a:cubicBezTo>
                    <a:pt x="47490" y="399049"/>
                    <a:pt x="64000" y="381269"/>
                    <a:pt x="81780" y="367299"/>
                  </a:cubicBezTo>
                  <a:cubicBezTo>
                    <a:pt x="99560" y="353329"/>
                    <a:pt x="119880" y="341899"/>
                    <a:pt x="141470" y="334279"/>
                  </a:cubicBezTo>
                  <a:cubicBezTo>
                    <a:pt x="163060" y="326659"/>
                    <a:pt x="187190" y="321579"/>
                    <a:pt x="210050" y="321579"/>
                  </a:cubicBezTo>
                  <a:cubicBezTo>
                    <a:pt x="231640" y="321579"/>
                    <a:pt x="255770" y="325389"/>
                    <a:pt x="277360" y="331739"/>
                  </a:cubicBezTo>
                  <a:cubicBezTo>
                    <a:pt x="298950" y="338089"/>
                    <a:pt x="320540" y="349519"/>
                    <a:pt x="339590" y="363489"/>
                  </a:cubicBezTo>
                  <a:cubicBezTo>
                    <a:pt x="357370" y="376189"/>
                    <a:pt x="373880" y="393969"/>
                    <a:pt x="387850" y="411749"/>
                  </a:cubicBezTo>
                  <a:cubicBezTo>
                    <a:pt x="400550" y="430799"/>
                    <a:pt x="410710" y="452389"/>
                    <a:pt x="417060" y="473979"/>
                  </a:cubicBezTo>
                  <a:cubicBezTo>
                    <a:pt x="423410" y="495569"/>
                    <a:pt x="427220" y="519699"/>
                    <a:pt x="425950" y="542559"/>
                  </a:cubicBezTo>
                  <a:cubicBezTo>
                    <a:pt x="424680" y="565419"/>
                    <a:pt x="420870" y="589549"/>
                    <a:pt x="411980" y="609869"/>
                  </a:cubicBezTo>
                  <a:cubicBezTo>
                    <a:pt x="404360" y="631459"/>
                    <a:pt x="391660" y="653049"/>
                    <a:pt x="377690" y="669559"/>
                  </a:cubicBezTo>
                  <a:cubicBezTo>
                    <a:pt x="363720" y="687339"/>
                    <a:pt x="344670" y="703849"/>
                    <a:pt x="325620" y="715279"/>
                  </a:cubicBezTo>
                  <a:cubicBezTo>
                    <a:pt x="306570" y="727979"/>
                    <a:pt x="284980" y="736869"/>
                    <a:pt x="262120" y="741949"/>
                  </a:cubicBezTo>
                  <a:cubicBezTo>
                    <a:pt x="240530" y="747029"/>
                    <a:pt x="216400" y="749569"/>
                    <a:pt x="193540" y="747029"/>
                  </a:cubicBezTo>
                  <a:cubicBezTo>
                    <a:pt x="170680" y="744489"/>
                    <a:pt x="147820" y="739409"/>
                    <a:pt x="126230" y="729249"/>
                  </a:cubicBezTo>
                  <a:cubicBezTo>
                    <a:pt x="105910" y="720359"/>
                    <a:pt x="85590" y="707659"/>
                    <a:pt x="69080" y="692419"/>
                  </a:cubicBezTo>
                  <a:cubicBezTo>
                    <a:pt x="52570" y="677179"/>
                    <a:pt x="37330" y="658129"/>
                    <a:pt x="25900" y="637809"/>
                  </a:cubicBezTo>
                  <a:cubicBezTo>
                    <a:pt x="15740" y="617489"/>
                    <a:pt x="6850" y="594629"/>
                    <a:pt x="3040" y="573039"/>
                  </a:cubicBezTo>
                  <a:cubicBezTo>
                    <a:pt x="-770" y="550179"/>
                    <a:pt x="-770" y="526049"/>
                    <a:pt x="1770" y="503189"/>
                  </a:cubicBezTo>
                  <a:cubicBezTo>
                    <a:pt x="5580" y="481599"/>
                    <a:pt x="9390" y="466359"/>
                    <a:pt x="23360" y="438419"/>
                  </a:cubicBezTo>
                  <a:cubicBezTo>
                    <a:pt x="52570" y="378729"/>
                    <a:pt x="130040" y="249189"/>
                    <a:pt x="199890" y="181879"/>
                  </a:cubicBezTo>
                  <a:cubicBezTo>
                    <a:pt x="263390" y="122189"/>
                    <a:pt x="337050" y="76469"/>
                    <a:pt x="415790" y="45989"/>
                  </a:cubicBezTo>
                  <a:cubicBezTo>
                    <a:pt x="494530" y="15509"/>
                    <a:pt x="591050" y="-6081"/>
                    <a:pt x="673600" y="1539"/>
                  </a:cubicBezTo>
                  <a:cubicBezTo>
                    <a:pt x="752340" y="10429"/>
                    <a:pt x="831080" y="47259"/>
                    <a:pt x="898390" y="92979"/>
                  </a:cubicBezTo>
                  <a:cubicBezTo>
                    <a:pt x="970780" y="141239"/>
                    <a:pt x="1029200" y="218709"/>
                    <a:pt x="1091430" y="289829"/>
                  </a:cubicBezTo>
                  <a:cubicBezTo>
                    <a:pt x="1156200" y="366029"/>
                    <a:pt x="1251450" y="471439"/>
                    <a:pt x="1280660" y="534939"/>
                  </a:cubicBezTo>
                  <a:cubicBezTo>
                    <a:pt x="1295900" y="567959"/>
                    <a:pt x="1297170" y="595899"/>
                    <a:pt x="1298440" y="618759"/>
                  </a:cubicBezTo>
                  <a:cubicBezTo>
                    <a:pt x="1298440" y="636539"/>
                    <a:pt x="1297170" y="646699"/>
                    <a:pt x="1292090" y="661939"/>
                  </a:cubicBezTo>
                  <a:cubicBezTo>
                    <a:pt x="1283200" y="684799"/>
                    <a:pt x="1264150" y="719089"/>
                    <a:pt x="1248910" y="738139"/>
                  </a:cubicBezTo>
                  <a:cubicBezTo>
                    <a:pt x="1237480" y="750839"/>
                    <a:pt x="1229860" y="757189"/>
                    <a:pt x="1214620" y="766079"/>
                  </a:cubicBezTo>
                  <a:cubicBezTo>
                    <a:pt x="1194300" y="777509"/>
                    <a:pt x="1156200" y="790209"/>
                    <a:pt x="1133340" y="792749"/>
                  </a:cubicBezTo>
                  <a:cubicBezTo>
                    <a:pt x="1115560" y="795289"/>
                    <a:pt x="1105400" y="795289"/>
                    <a:pt x="1088890" y="791479"/>
                  </a:cubicBezTo>
                  <a:cubicBezTo>
                    <a:pt x="1066030" y="786399"/>
                    <a:pt x="1029200" y="771159"/>
                    <a:pt x="1008880" y="758459"/>
                  </a:cubicBezTo>
                  <a:cubicBezTo>
                    <a:pt x="994910" y="749569"/>
                    <a:pt x="977130" y="727979"/>
                    <a:pt x="977130" y="72797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5382875" y="5935028"/>
            <a:ext cx="1192530" cy="542925"/>
            <a:chOff x="0" y="0"/>
            <a:chExt cx="1590040" cy="7239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132" y="50800"/>
              <a:ext cx="1490108" cy="622901"/>
            </a:xfrm>
            <a:custGeom>
              <a:avLst/>
              <a:gdLst/>
              <a:ahLst/>
              <a:cxnLst/>
              <a:rect r="r" b="b" t="t" l="l"/>
              <a:pathLst>
                <a:path h="622901" w="1490108">
                  <a:moveTo>
                    <a:pt x="151528" y="87630"/>
                  </a:moveTo>
                  <a:cubicBezTo>
                    <a:pt x="486808" y="22860"/>
                    <a:pt x="606188" y="1270"/>
                    <a:pt x="703978" y="0"/>
                  </a:cubicBezTo>
                  <a:cubicBezTo>
                    <a:pt x="789068" y="0"/>
                    <a:pt x="862728" y="6350"/>
                    <a:pt x="941468" y="24130"/>
                  </a:cubicBezTo>
                  <a:cubicBezTo>
                    <a:pt x="1022748" y="41910"/>
                    <a:pt x="1106568" y="76200"/>
                    <a:pt x="1182768" y="111760"/>
                  </a:cubicBezTo>
                  <a:cubicBezTo>
                    <a:pt x="1255158" y="144780"/>
                    <a:pt x="1344058" y="195580"/>
                    <a:pt x="1389778" y="228600"/>
                  </a:cubicBezTo>
                  <a:cubicBezTo>
                    <a:pt x="1413908" y="245110"/>
                    <a:pt x="1426608" y="255270"/>
                    <a:pt x="1440578" y="273050"/>
                  </a:cubicBezTo>
                  <a:cubicBezTo>
                    <a:pt x="1455818" y="290830"/>
                    <a:pt x="1467248" y="312420"/>
                    <a:pt x="1476138" y="332740"/>
                  </a:cubicBezTo>
                  <a:cubicBezTo>
                    <a:pt x="1483758" y="354330"/>
                    <a:pt x="1488838" y="378460"/>
                    <a:pt x="1490108" y="400050"/>
                  </a:cubicBezTo>
                  <a:cubicBezTo>
                    <a:pt x="1490108" y="422910"/>
                    <a:pt x="1487568" y="447040"/>
                    <a:pt x="1481218" y="468630"/>
                  </a:cubicBezTo>
                  <a:cubicBezTo>
                    <a:pt x="1474868" y="490220"/>
                    <a:pt x="1464708" y="513080"/>
                    <a:pt x="1450738" y="530860"/>
                  </a:cubicBezTo>
                  <a:cubicBezTo>
                    <a:pt x="1438038" y="549910"/>
                    <a:pt x="1421528" y="566420"/>
                    <a:pt x="1402478" y="580390"/>
                  </a:cubicBezTo>
                  <a:cubicBezTo>
                    <a:pt x="1384698" y="594360"/>
                    <a:pt x="1363108" y="604520"/>
                    <a:pt x="1341518" y="612140"/>
                  </a:cubicBezTo>
                  <a:cubicBezTo>
                    <a:pt x="1319928" y="618490"/>
                    <a:pt x="1295798" y="622300"/>
                    <a:pt x="1272938" y="622300"/>
                  </a:cubicBezTo>
                  <a:cubicBezTo>
                    <a:pt x="1251348" y="621030"/>
                    <a:pt x="1227218" y="617220"/>
                    <a:pt x="1205628" y="609600"/>
                  </a:cubicBezTo>
                  <a:cubicBezTo>
                    <a:pt x="1184038" y="601980"/>
                    <a:pt x="1162448" y="590550"/>
                    <a:pt x="1144668" y="576580"/>
                  </a:cubicBezTo>
                  <a:cubicBezTo>
                    <a:pt x="1126888" y="562610"/>
                    <a:pt x="1110378" y="544830"/>
                    <a:pt x="1098948" y="525780"/>
                  </a:cubicBezTo>
                  <a:cubicBezTo>
                    <a:pt x="1086248" y="506730"/>
                    <a:pt x="1076088" y="485140"/>
                    <a:pt x="1071008" y="462280"/>
                  </a:cubicBezTo>
                  <a:cubicBezTo>
                    <a:pt x="1064658" y="440690"/>
                    <a:pt x="1062118" y="416560"/>
                    <a:pt x="1064658" y="393700"/>
                  </a:cubicBezTo>
                  <a:cubicBezTo>
                    <a:pt x="1065928" y="370840"/>
                    <a:pt x="1071008" y="347980"/>
                    <a:pt x="1079898" y="326390"/>
                  </a:cubicBezTo>
                  <a:cubicBezTo>
                    <a:pt x="1088788" y="306070"/>
                    <a:pt x="1101488" y="285750"/>
                    <a:pt x="1116728" y="267970"/>
                  </a:cubicBezTo>
                  <a:cubicBezTo>
                    <a:pt x="1131968" y="251460"/>
                    <a:pt x="1149748" y="236220"/>
                    <a:pt x="1170068" y="224790"/>
                  </a:cubicBezTo>
                  <a:cubicBezTo>
                    <a:pt x="1189118" y="213360"/>
                    <a:pt x="1211978" y="204470"/>
                    <a:pt x="1233568" y="200660"/>
                  </a:cubicBezTo>
                  <a:cubicBezTo>
                    <a:pt x="1256428" y="195580"/>
                    <a:pt x="1280558" y="194310"/>
                    <a:pt x="1303418" y="196850"/>
                  </a:cubicBezTo>
                  <a:cubicBezTo>
                    <a:pt x="1325008" y="200660"/>
                    <a:pt x="1349138" y="207010"/>
                    <a:pt x="1369458" y="217170"/>
                  </a:cubicBezTo>
                  <a:cubicBezTo>
                    <a:pt x="1389778" y="227330"/>
                    <a:pt x="1408828" y="240030"/>
                    <a:pt x="1425338" y="256540"/>
                  </a:cubicBezTo>
                  <a:cubicBezTo>
                    <a:pt x="1441848" y="271780"/>
                    <a:pt x="1455818" y="292100"/>
                    <a:pt x="1465978" y="312420"/>
                  </a:cubicBezTo>
                  <a:cubicBezTo>
                    <a:pt x="1476138" y="332740"/>
                    <a:pt x="1483758" y="355600"/>
                    <a:pt x="1487568" y="377190"/>
                  </a:cubicBezTo>
                  <a:cubicBezTo>
                    <a:pt x="1490108" y="400050"/>
                    <a:pt x="1490108" y="424180"/>
                    <a:pt x="1486298" y="447040"/>
                  </a:cubicBezTo>
                  <a:cubicBezTo>
                    <a:pt x="1482488" y="468630"/>
                    <a:pt x="1473598" y="491490"/>
                    <a:pt x="1463438" y="511810"/>
                  </a:cubicBezTo>
                  <a:cubicBezTo>
                    <a:pt x="1452008" y="530860"/>
                    <a:pt x="1438038" y="549910"/>
                    <a:pt x="1420258" y="565150"/>
                  </a:cubicBezTo>
                  <a:cubicBezTo>
                    <a:pt x="1403748" y="581660"/>
                    <a:pt x="1383428" y="594360"/>
                    <a:pt x="1363108" y="603250"/>
                  </a:cubicBezTo>
                  <a:cubicBezTo>
                    <a:pt x="1342788" y="612140"/>
                    <a:pt x="1318658" y="618490"/>
                    <a:pt x="1295798" y="621030"/>
                  </a:cubicBezTo>
                  <a:cubicBezTo>
                    <a:pt x="1274208" y="623570"/>
                    <a:pt x="1257698" y="624840"/>
                    <a:pt x="1227218" y="615950"/>
                  </a:cubicBezTo>
                  <a:cubicBezTo>
                    <a:pt x="1163718" y="596900"/>
                    <a:pt x="1032908" y="495300"/>
                    <a:pt x="942738" y="457200"/>
                  </a:cubicBezTo>
                  <a:cubicBezTo>
                    <a:pt x="866538" y="425450"/>
                    <a:pt x="803038" y="401320"/>
                    <a:pt x="725568" y="392430"/>
                  </a:cubicBezTo>
                  <a:cubicBezTo>
                    <a:pt x="641748" y="382270"/>
                    <a:pt x="549038" y="398780"/>
                    <a:pt x="458868" y="408940"/>
                  </a:cubicBezTo>
                  <a:cubicBezTo>
                    <a:pt x="364888" y="419100"/>
                    <a:pt x="241698" y="457200"/>
                    <a:pt x="174388" y="452120"/>
                  </a:cubicBezTo>
                  <a:cubicBezTo>
                    <a:pt x="137558" y="449580"/>
                    <a:pt x="114698" y="440690"/>
                    <a:pt x="90568" y="426720"/>
                  </a:cubicBezTo>
                  <a:cubicBezTo>
                    <a:pt x="66438" y="411480"/>
                    <a:pt x="42308" y="388620"/>
                    <a:pt x="28338" y="364490"/>
                  </a:cubicBezTo>
                  <a:cubicBezTo>
                    <a:pt x="13098" y="340360"/>
                    <a:pt x="4208" y="304800"/>
                    <a:pt x="1668" y="280670"/>
                  </a:cubicBezTo>
                  <a:cubicBezTo>
                    <a:pt x="-872" y="262890"/>
                    <a:pt x="-872" y="252730"/>
                    <a:pt x="4208" y="236220"/>
                  </a:cubicBezTo>
                  <a:cubicBezTo>
                    <a:pt x="9288" y="212090"/>
                    <a:pt x="21988" y="177800"/>
                    <a:pt x="39768" y="154940"/>
                  </a:cubicBezTo>
                  <a:cubicBezTo>
                    <a:pt x="57548" y="133350"/>
                    <a:pt x="88028" y="111760"/>
                    <a:pt x="108348" y="100330"/>
                  </a:cubicBezTo>
                  <a:cubicBezTo>
                    <a:pt x="123588" y="92710"/>
                    <a:pt x="151528" y="87630"/>
                    <a:pt x="151528" y="876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5627668" y="5803582"/>
            <a:ext cx="932498" cy="507682"/>
            <a:chOff x="0" y="0"/>
            <a:chExt cx="1243330" cy="67691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749" y="50154"/>
              <a:ext cx="1142429" cy="576432"/>
            </a:xfrm>
            <a:custGeom>
              <a:avLst/>
              <a:gdLst/>
              <a:ahLst/>
              <a:cxnLst/>
              <a:rect r="r" b="b" t="t" l="l"/>
              <a:pathLst>
                <a:path h="576432" w="1142429">
                  <a:moveTo>
                    <a:pt x="877621" y="553096"/>
                  </a:moveTo>
                  <a:cubicBezTo>
                    <a:pt x="556311" y="398156"/>
                    <a:pt x="452171" y="387996"/>
                    <a:pt x="387401" y="400696"/>
                  </a:cubicBezTo>
                  <a:cubicBezTo>
                    <a:pt x="341681" y="409586"/>
                    <a:pt x="308661" y="445146"/>
                    <a:pt x="276911" y="457846"/>
                  </a:cubicBezTo>
                  <a:cubicBezTo>
                    <a:pt x="254051" y="466736"/>
                    <a:pt x="235001" y="470546"/>
                    <a:pt x="213411" y="471816"/>
                  </a:cubicBezTo>
                  <a:cubicBezTo>
                    <a:pt x="193091" y="474356"/>
                    <a:pt x="170231" y="471816"/>
                    <a:pt x="149911" y="466736"/>
                  </a:cubicBezTo>
                  <a:cubicBezTo>
                    <a:pt x="128321" y="460386"/>
                    <a:pt x="108001" y="451496"/>
                    <a:pt x="90221" y="440066"/>
                  </a:cubicBezTo>
                  <a:cubicBezTo>
                    <a:pt x="72441" y="428636"/>
                    <a:pt x="55931" y="413396"/>
                    <a:pt x="43231" y="395616"/>
                  </a:cubicBezTo>
                  <a:cubicBezTo>
                    <a:pt x="29261" y="379106"/>
                    <a:pt x="19101" y="358786"/>
                    <a:pt x="11481" y="339736"/>
                  </a:cubicBezTo>
                  <a:cubicBezTo>
                    <a:pt x="3861" y="319416"/>
                    <a:pt x="51" y="296556"/>
                    <a:pt x="51" y="274966"/>
                  </a:cubicBezTo>
                  <a:cubicBezTo>
                    <a:pt x="51" y="254646"/>
                    <a:pt x="2591" y="231786"/>
                    <a:pt x="10211" y="211466"/>
                  </a:cubicBezTo>
                  <a:cubicBezTo>
                    <a:pt x="16561" y="191146"/>
                    <a:pt x="26721" y="170826"/>
                    <a:pt x="39421" y="154316"/>
                  </a:cubicBezTo>
                  <a:cubicBezTo>
                    <a:pt x="52121" y="136536"/>
                    <a:pt x="68631" y="121296"/>
                    <a:pt x="85141" y="108596"/>
                  </a:cubicBezTo>
                  <a:cubicBezTo>
                    <a:pt x="102921" y="95896"/>
                    <a:pt x="123241" y="87006"/>
                    <a:pt x="143561" y="80656"/>
                  </a:cubicBezTo>
                  <a:cubicBezTo>
                    <a:pt x="163881" y="74306"/>
                    <a:pt x="186741" y="71766"/>
                    <a:pt x="208331" y="73036"/>
                  </a:cubicBezTo>
                  <a:cubicBezTo>
                    <a:pt x="229921" y="73036"/>
                    <a:pt x="251511" y="78116"/>
                    <a:pt x="271831" y="85736"/>
                  </a:cubicBezTo>
                  <a:cubicBezTo>
                    <a:pt x="292151" y="93356"/>
                    <a:pt x="311201" y="104786"/>
                    <a:pt x="327711" y="118756"/>
                  </a:cubicBezTo>
                  <a:cubicBezTo>
                    <a:pt x="344221" y="131456"/>
                    <a:pt x="359461" y="149236"/>
                    <a:pt x="370891" y="167016"/>
                  </a:cubicBezTo>
                  <a:cubicBezTo>
                    <a:pt x="381051" y="184796"/>
                    <a:pt x="389941" y="206386"/>
                    <a:pt x="395021" y="226706"/>
                  </a:cubicBezTo>
                  <a:cubicBezTo>
                    <a:pt x="400101" y="247026"/>
                    <a:pt x="401371" y="269886"/>
                    <a:pt x="400101" y="291476"/>
                  </a:cubicBezTo>
                  <a:cubicBezTo>
                    <a:pt x="397561" y="313066"/>
                    <a:pt x="391211" y="334656"/>
                    <a:pt x="383591" y="353706"/>
                  </a:cubicBezTo>
                  <a:cubicBezTo>
                    <a:pt x="374701" y="374026"/>
                    <a:pt x="362001" y="393076"/>
                    <a:pt x="348031" y="408316"/>
                  </a:cubicBezTo>
                  <a:cubicBezTo>
                    <a:pt x="332791" y="423556"/>
                    <a:pt x="315011" y="437526"/>
                    <a:pt x="295961" y="447686"/>
                  </a:cubicBezTo>
                  <a:cubicBezTo>
                    <a:pt x="278181" y="457846"/>
                    <a:pt x="256591" y="465466"/>
                    <a:pt x="235001" y="469276"/>
                  </a:cubicBezTo>
                  <a:cubicBezTo>
                    <a:pt x="214681" y="473086"/>
                    <a:pt x="191821" y="474356"/>
                    <a:pt x="170231" y="470546"/>
                  </a:cubicBezTo>
                  <a:cubicBezTo>
                    <a:pt x="149911" y="468006"/>
                    <a:pt x="128321" y="460386"/>
                    <a:pt x="109271" y="450226"/>
                  </a:cubicBezTo>
                  <a:cubicBezTo>
                    <a:pt x="90221" y="441336"/>
                    <a:pt x="71171" y="427366"/>
                    <a:pt x="57201" y="412126"/>
                  </a:cubicBezTo>
                  <a:cubicBezTo>
                    <a:pt x="41961" y="396886"/>
                    <a:pt x="29261" y="379106"/>
                    <a:pt x="20371" y="358786"/>
                  </a:cubicBezTo>
                  <a:cubicBezTo>
                    <a:pt x="10211" y="339736"/>
                    <a:pt x="3861" y="318146"/>
                    <a:pt x="1321" y="296556"/>
                  </a:cubicBezTo>
                  <a:cubicBezTo>
                    <a:pt x="-1219" y="276236"/>
                    <a:pt x="51" y="253376"/>
                    <a:pt x="3861" y="231786"/>
                  </a:cubicBezTo>
                  <a:cubicBezTo>
                    <a:pt x="8941" y="211466"/>
                    <a:pt x="16561" y="189876"/>
                    <a:pt x="26721" y="172096"/>
                  </a:cubicBezTo>
                  <a:cubicBezTo>
                    <a:pt x="38151" y="153046"/>
                    <a:pt x="49581" y="137806"/>
                    <a:pt x="68631" y="122566"/>
                  </a:cubicBezTo>
                  <a:cubicBezTo>
                    <a:pt x="96571" y="99706"/>
                    <a:pt x="138481" y="80656"/>
                    <a:pt x="189281" y="62876"/>
                  </a:cubicBezTo>
                  <a:cubicBezTo>
                    <a:pt x="266751" y="36206"/>
                    <a:pt x="393751" y="-5704"/>
                    <a:pt x="496621" y="646"/>
                  </a:cubicBezTo>
                  <a:cubicBezTo>
                    <a:pt x="602031" y="6996"/>
                    <a:pt x="713791" y="59066"/>
                    <a:pt x="814121" y="103516"/>
                  </a:cubicBezTo>
                  <a:cubicBezTo>
                    <a:pt x="910641" y="147966"/>
                    <a:pt x="1043991" y="230516"/>
                    <a:pt x="1085901" y="267346"/>
                  </a:cubicBezTo>
                  <a:cubicBezTo>
                    <a:pt x="1102411" y="281316"/>
                    <a:pt x="1104951" y="286396"/>
                    <a:pt x="1113841" y="300366"/>
                  </a:cubicBezTo>
                  <a:cubicBezTo>
                    <a:pt x="1125271" y="320686"/>
                    <a:pt x="1139241" y="353706"/>
                    <a:pt x="1141781" y="381646"/>
                  </a:cubicBezTo>
                  <a:cubicBezTo>
                    <a:pt x="1144321" y="408316"/>
                    <a:pt x="1139241" y="440066"/>
                    <a:pt x="1129081" y="465466"/>
                  </a:cubicBezTo>
                  <a:cubicBezTo>
                    <a:pt x="1118921" y="490866"/>
                    <a:pt x="1099871" y="516266"/>
                    <a:pt x="1078281" y="534046"/>
                  </a:cubicBezTo>
                  <a:cubicBezTo>
                    <a:pt x="1057961" y="551826"/>
                    <a:pt x="1023671" y="565796"/>
                    <a:pt x="1002081" y="572146"/>
                  </a:cubicBezTo>
                  <a:cubicBezTo>
                    <a:pt x="985571" y="575956"/>
                    <a:pt x="975411" y="577226"/>
                    <a:pt x="958901" y="575956"/>
                  </a:cubicBezTo>
                  <a:cubicBezTo>
                    <a:pt x="936041" y="573416"/>
                    <a:pt x="877621" y="553096"/>
                    <a:pt x="877621" y="55309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5440977" y="5851208"/>
            <a:ext cx="883920" cy="604838"/>
            <a:chOff x="0" y="0"/>
            <a:chExt cx="1178560" cy="80645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50136" y="49479"/>
              <a:ext cx="1080528" cy="706570"/>
            </a:xfrm>
            <a:custGeom>
              <a:avLst/>
              <a:gdLst/>
              <a:ahLst/>
              <a:cxnLst/>
              <a:rect r="r" b="b" t="t" l="l"/>
              <a:pathLst>
                <a:path h="706570" w="1080528">
                  <a:moveTo>
                    <a:pt x="920144" y="356921"/>
                  </a:moveTo>
                  <a:cubicBezTo>
                    <a:pt x="587404" y="412801"/>
                    <a:pt x="468024" y="463601"/>
                    <a:pt x="419764" y="513131"/>
                  </a:cubicBezTo>
                  <a:cubicBezTo>
                    <a:pt x="388014" y="543611"/>
                    <a:pt x="386744" y="588061"/>
                    <a:pt x="368964" y="614731"/>
                  </a:cubicBezTo>
                  <a:cubicBezTo>
                    <a:pt x="354994" y="633781"/>
                    <a:pt x="342294" y="649021"/>
                    <a:pt x="325784" y="661721"/>
                  </a:cubicBezTo>
                  <a:cubicBezTo>
                    <a:pt x="309274" y="675691"/>
                    <a:pt x="288954" y="687121"/>
                    <a:pt x="269904" y="694741"/>
                  </a:cubicBezTo>
                  <a:cubicBezTo>
                    <a:pt x="249584" y="701091"/>
                    <a:pt x="226724" y="706171"/>
                    <a:pt x="205134" y="706171"/>
                  </a:cubicBezTo>
                  <a:cubicBezTo>
                    <a:pt x="184814" y="707441"/>
                    <a:pt x="161954" y="703631"/>
                    <a:pt x="141634" y="697281"/>
                  </a:cubicBezTo>
                  <a:cubicBezTo>
                    <a:pt x="121314" y="690931"/>
                    <a:pt x="100994" y="680771"/>
                    <a:pt x="83214" y="669341"/>
                  </a:cubicBezTo>
                  <a:cubicBezTo>
                    <a:pt x="66704" y="656641"/>
                    <a:pt x="50194" y="640131"/>
                    <a:pt x="37494" y="623621"/>
                  </a:cubicBezTo>
                  <a:cubicBezTo>
                    <a:pt x="24794" y="605841"/>
                    <a:pt x="14634" y="585521"/>
                    <a:pt x="9554" y="565201"/>
                  </a:cubicBezTo>
                  <a:cubicBezTo>
                    <a:pt x="3204" y="544881"/>
                    <a:pt x="-606" y="522021"/>
                    <a:pt x="664" y="500431"/>
                  </a:cubicBezTo>
                  <a:cubicBezTo>
                    <a:pt x="664" y="480111"/>
                    <a:pt x="5744" y="457251"/>
                    <a:pt x="12094" y="436931"/>
                  </a:cubicBezTo>
                  <a:cubicBezTo>
                    <a:pt x="19714" y="417881"/>
                    <a:pt x="31144" y="397561"/>
                    <a:pt x="43844" y="381051"/>
                  </a:cubicBezTo>
                  <a:cubicBezTo>
                    <a:pt x="57814" y="364541"/>
                    <a:pt x="74324" y="349301"/>
                    <a:pt x="92104" y="337871"/>
                  </a:cubicBezTo>
                  <a:cubicBezTo>
                    <a:pt x="111154" y="326441"/>
                    <a:pt x="131474" y="317551"/>
                    <a:pt x="151794" y="312471"/>
                  </a:cubicBezTo>
                  <a:cubicBezTo>
                    <a:pt x="173384" y="307391"/>
                    <a:pt x="194974" y="304851"/>
                    <a:pt x="216564" y="307391"/>
                  </a:cubicBezTo>
                  <a:cubicBezTo>
                    <a:pt x="238154" y="308661"/>
                    <a:pt x="259744" y="313741"/>
                    <a:pt x="280064" y="322631"/>
                  </a:cubicBezTo>
                  <a:cubicBezTo>
                    <a:pt x="299114" y="331521"/>
                    <a:pt x="318164" y="342951"/>
                    <a:pt x="333404" y="356921"/>
                  </a:cubicBezTo>
                  <a:cubicBezTo>
                    <a:pt x="349914" y="372161"/>
                    <a:pt x="363884" y="389941"/>
                    <a:pt x="374044" y="407721"/>
                  </a:cubicBezTo>
                  <a:cubicBezTo>
                    <a:pt x="385474" y="426771"/>
                    <a:pt x="393094" y="448361"/>
                    <a:pt x="396904" y="468681"/>
                  </a:cubicBezTo>
                  <a:cubicBezTo>
                    <a:pt x="400714" y="489001"/>
                    <a:pt x="401984" y="511861"/>
                    <a:pt x="398174" y="533451"/>
                  </a:cubicBezTo>
                  <a:cubicBezTo>
                    <a:pt x="395634" y="555041"/>
                    <a:pt x="389284" y="576631"/>
                    <a:pt x="379124" y="595681"/>
                  </a:cubicBezTo>
                  <a:cubicBezTo>
                    <a:pt x="370234" y="614731"/>
                    <a:pt x="356264" y="632511"/>
                    <a:pt x="342294" y="647751"/>
                  </a:cubicBezTo>
                  <a:cubicBezTo>
                    <a:pt x="327054" y="662991"/>
                    <a:pt x="308004" y="675691"/>
                    <a:pt x="288954" y="685851"/>
                  </a:cubicBezTo>
                  <a:cubicBezTo>
                    <a:pt x="269904" y="694741"/>
                    <a:pt x="248314" y="701091"/>
                    <a:pt x="226724" y="704901"/>
                  </a:cubicBezTo>
                  <a:cubicBezTo>
                    <a:pt x="206404" y="707441"/>
                    <a:pt x="183544" y="707441"/>
                    <a:pt x="161954" y="702361"/>
                  </a:cubicBezTo>
                  <a:cubicBezTo>
                    <a:pt x="141634" y="698551"/>
                    <a:pt x="120044" y="690931"/>
                    <a:pt x="102264" y="680771"/>
                  </a:cubicBezTo>
                  <a:cubicBezTo>
                    <a:pt x="83214" y="669341"/>
                    <a:pt x="65434" y="655371"/>
                    <a:pt x="51464" y="640131"/>
                  </a:cubicBezTo>
                  <a:cubicBezTo>
                    <a:pt x="37494" y="623621"/>
                    <a:pt x="24794" y="604571"/>
                    <a:pt x="15904" y="585521"/>
                  </a:cubicBezTo>
                  <a:cubicBezTo>
                    <a:pt x="8284" y="565201"/>
                    <a:pt x="3204" y="543611"/>
                    <a:pt x="664" y="522021"/>
                  </a:cubicBezTo>
                  <a:cubicBezTo>
                    <a:pt x="-606" y="501701"/>
                    <a:pt x="-606" y="481381"/>
                    <a:pt x="5744" y="458521"/>
                  </a:cubicBezTo>
                  <a:cubicBezTo>
                    <a:pt x="17174" y="422961"/>
                    <a:pt x="40034" y="379781"/>
                    <a:pt x="74324" y="335331"/>
                  </a:cubicBezTo>
                  <a:cubicBezTo>
                    <a:pt x="126394" y="266751"/>
                    <a:pt x="221644" y="157531"/>
                    <a:pt x="315624" y="105461"/>
                  </a:cubicBezTo>
                  <a:cubicBezTo>
                    <a:pt x="409604" y="53391"/>
                    <a:pt x="530254" y="39421"/>
                    <a:pt x="635664" y="21641"/>
                  </a:cubicBezTo>
                  <a:cubicBezTo>
                    <a:pt x="733454" y="6401"/>
                    <a:pt x="873154" y="-3759"/>
                    <a:pt x="926494" y="1321"/>
                  </a:cubicBezTo>
                  <a:cubicBezTo>
                    <a:pt x="946814" y="3861"/>
                    <a:pt x="953164" y="5131"/>
                    <a:pt x="968404" y="12751"/>
                  </a:cubicBezTo>
                  <a:cubicBezTo>
                    <a:pt x="988724" y="22911"/>
                    <a:pt x="1019204" y="41961"/>
                    <a:pt x="1038254" y="62281"/>
                  </a:cubicBezTo>
                  <a:cubicBezTo>
                    <a:pt x="1056034" y="83871"/>
                    <a:pt x="1070004" y="111811"/>
                    <a:pt x="1076354" y="138481"/>
                  </a:cubicBezTo>
                  <a:cubicBezTo>
                    <a:pt x="1082704" y="166421"/>
                    <a:pt x="1081434" y="198171"/>
                    <a:pt x="1075084" y="224841"/>
                  </a:cubicBezTo>
                  <a:cubicBezTo>
                    <a:pt x="1067464" y="251511"/>
                    <a:pt x="1048414" y="281991"/>
                    <a:pt x="1033174" y="299771"/>
                  </a:cubicBezTo>
                  <a:cubicBezTo>
                    <a:pt x="1023014" y="312471"/>
                    <a:pt x="1015394" y="318821"/>
                    <a:pt x="1001424" y="327711"/>
                  </a:cubicBezTo>
                  <a:cubicBezTo>
                    <a:pt x="981104" y="339141"/>
                    <a:pt x="920144" y="356921"/>
                    <a:pt x="920144" y="35692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5190470" y="5860732"/>
            <a:ext cx="870585" cy="693420"/>
            <a:chOff x="0" y="0"/>
            <a:chExt cx="1160780" cy="92456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50004" y="49479"/>
              <a:ext cx="1058949" cy="826552"/>
            </a:xfrm>
            <a:custGeom>
              <a:avLst/>
              <a:gdLst/>
              <a:ahLst/>
              <a:cxnLst/>
              <a:rect r="r" b="b" t="t" l="l"/>
              <a:pathLst>
                <a:path h="826552" w="1058949">
                  <a:moveTo>
                    <a:pt x="60486" y="514401"/>
                  </a:moveTo>
                  <a:cubicBezTo>
                    <a:pt x="370366" y="251511"/>
                    <a:pt x="459266" y="181661"/>
                    <a:pt x="545626" y="130861"/>
                  </a:cubicBezTo>
                  <a:cubicBezTo>
                    <a:pt x="624366" y="83871"/>
                    <a:pt x="729776" y="35611"/>
                    <a:pt x="783116" y="16561"/>
                  </a:cubicBezTo>
                  <a:cubicBezTo>
                    <a:pt x="809786" y="6401"/>
                    <a:pt x="825026" y="2591"/>
                    <a:pt x="845346" y="1321"/>
                  </a:cubicBezTo>
                  <a:cubicBezTo>
                    <a:pt x="866936" y="-1219"/>
                    <a:pt x="888526" y="1321"/>
                    <a:pt x="908846" y="6401"/>
                  </a:cubicBezTo>
                  <a:cubicBezTo>
                    <a:pt x="929166" y="11481"/>
                    <a:pt x="949486" y="19101"/>
                    <a:pt x="967266" y="30531"/>
                  </a:cubicBezTo>
                  <a:cubicBezTo>
                    <a:pt x="985046" y="41961"/>
                    <a:pt x="1001556" y="57201"/>
                    <a:pt x="1015526" y="73711"/>
                  </a:cubicBezTo>
                  <a:cubicBezTo>
                    <a:pt x="1028226" y="90221"/>
                    <a:pt x="1039656" y="109271"/>
                    <a:pt x="1047276" y="128321"/>
                  </a:cubicBezTo>
                  <a:cubicBezTo>
                    <a:pt x="1053626" y="148641"/>
                    <a:pt x="1058706" y="170231"/>
                    <a:pt x="1058706" y="191821"/>
                  </a:cubicBezTo>
                  <a:cubicBezTo>
                    <a:pt x="1059976" y="212141"/>
                    <a:pt x="1056166" y="235001"/>
                    <a:pt x="1049816" y="254051"/>
                  </a:cubicBezTo>
                  <a:cubicBezTo>
                    <a:pt x="1044736" y="274371"/>
                    <a:pt x="1034576" y="294691"/>
                    <a:pt x="1021876" y="311201"/>
                  </a:cubicBezTo>
                  <a:cubicBezTo>
                    <a:pt x="1010446" y="328981"/>
                    <a:pt x="993936" y="344221"/>
                    <a:pt x="977426" y="356921"/>
                  </a:cubicBezTo>
                  <a:cubicBezTo>
                    <a:pt x="959646" y="369621"/>
                    <a:pt x="940596" y="379781"/>
                    <a:pt x="920276" y="384861"/>
                  </a:cubicBezTo>
                  <a:cubicBezTo>
                    <a:pt x="899956" y="391211"/>
                    <a:pt x="878366" y="395021"/>
                    <a:pt x="856776" y="393751"/>
                  </a:cubicBezTo>
                  <a:cubicBezTo>
                    <a:pt x="836456" y="393751"/>
                    <a:pt x="813596" y="389941"/>
                    <a:pt x="794546" y="382321"/>
                  </a:cubicBezTo>
                  <a:cubicBezTo>
                    <a:pt x="774226" y="374701"/>
                    <a:pt x="755176" y="364541"/>
                    <a:pt x="738666" y="350571"/>
                  </a:cubicBezTo>
                  <a:cubicBezTo>
                    <a:pt x="722156" y="337871"/>
                    <a:pt x="706916" y="321361"/>
                    <a:pt x="695486" y="303581"/>
                  </a:cubicBezTo>
                  <a:cubicBezTo>
                    <a:pt x="685326" y="285801"/>
                    <a:pt x="676436" y="265481"/>
                    <a:pt x="671356" y="245161"/>
                  </a:cubicBezTo>
                  <a:cubicBezTo>
                    <a:pt x="666276" y="224841"/>
                    <a:pt x="663736" y="201981"/>
                    <a:pt x="665006" y="181661"/>
                  </a:cubicBezTo>
                  <a:cubicBezTo>
                    <a:pt x="667546" y="160071"/>
                    <a:pt x="672626" y="138481"/>
                    <a:pt x="680246" y="119431"/>
                  </a:cubicBezTo>
                  <a:cubicBezTo>
                    <a:pt x="689136" y="100381"/>
                    <a:pt x="700566" y="81331"/>
                    <a:pt x="714536" y="66091"/>
                  </a:cubicBezTo>
                  <a:cubicBezTo>
                    <a:pt x="728506" y="50851"/>
                    <a:pt x="746286" y="35611"/>
                    <a:pt x="764066" y="25451"/>
                  </a:cubicBezTo>
                  <a:cubicBezTo>
                    <a:pt x="783116" y="15291"/>
                    <a:pt x="803436" y="7671"/>
                    <a:pt x="825026" y="3861"/>
                  </a:cubicBezTo>
                  <a:cubicBezTo>
                    <a:pt x="845346" y="51"/>
                    <a:pt x="866936" y="-1219"/>
                    <a:pt x="888526" y="1321"/>
                  </a:cubicBezTo>
                  <a:cubicBezTo>
                    <a:pt x="908846" y="5131"/>
                    <a:pt x="930436" y="11481"/>
                    <a:pt x="949486" y="20371"/>
                  </a:cubicBezTo>
                  <a:cubicBezTo>
                    <a:pt x="968536" y="29261"/>
                    <a:pt x="986316" y="43231"/>
                    <a:pt x="1001556" y="57201"/>
                  </a:cubicBezTo>
                  <a:cubicBezTo>
                    <a:pt x="1015526" y="72441"/>
                    <a:pt x="1029496" y="90221"/>
                    <a:pt x="1038386" y="109271"/>
                  </a:cubicBezTo>
                  <a:cubicBezTo>
                    <a:pt x="1047276" y="128321"/>
                    <a:pt x="1053626" y="149911"/>
                    <a:pt x="1057436" y="170231"/>
                  </a:cubicBezTo>
                  <a:cubicBezTo>
                    <a:pt x="1059976" y="190551"/>
                    <a:pt x="1058706" y="213411"/>
                    <a:pt x="1054896" y="233731"/>
                  </a:cubicBezTo>
                  <a:cubicBezTo>
                    <a:pt x="1051086" y="254051"/>
                    <a:pt x="1043466" y="275641"/>
                    <a:pt x="1033306" y="293421"/>
                  </a:cubicBezTo>
                  <a:cubicBezTo>
                    <a:pt x="1023146" y="312471"/>
                    <a:pt x="1009176" y="328981"/>
                    <a:pt x="993936" y="342951"/>
                  </a:cubicBezTo>
                  <a:cubicBezTo>
                    <a:pt x="978696" y="358191"/>
                    <a:pt x="964726" y="365811"/>
                    <a:pt x="940596" y="378511"/>
                  </a:cubicBezTo>
                  <a:cubicBezTo>
                    <a:pt x="896146" y="400101"/>
                    <a:pt x="812326" y="419151"/>
                    <a:pt x="747556" y="452171"/>
                  </a:cubicBezTo>
                  <a:cubicBezTo>
                    <a:pt x="673896" y="487731"/>
                    <a:pt x="596426" y="538531"/>
                    <a:pt x="522766" y="591871"/>
                  </a:cubicBezTo>
                  <a:cubicBezTo>
                    <a:pt x="444026" y="649021"/>
                    <a:pt x="348776" y="746811"/>
                    <a:pt x="290356" y="784911"/>
                  </a:cubicBezTo>
                  <a:cubicBezTo>
                    <a:pt x="259876" y="805231"/>
                    <a:pt x="240826" y="816661"/>
                    <a:pt x="214156" y="823011"/>
                  </a:cubicBezTo>
                  <a:cubicBezTo>
                    <a:pt x="187486" y="828091"/>
                    <a:pt x="155736" y="828091"/>
                    <a:pt x="130336" y="820471"/>
                  </a:cubicBezTo>
                  <a:cubicBezTo>
                    <a:pt x="103666" y="814121"/>
                    <a:pt x="73186" y="795071"/>
                    <a:pt x="55406" y="779831"/>
                  </a:cubicBezTo>
                  <a:cubicBezTo>
                    <a:pt x="42706" y="769671"/>
                    <a:pt x="35086" y="759511"/>
                    <a:pt x="27466" y="746811"/>
                  </a:cubicBezTo>
                  <a:cubicBezTo>
                    <a:pt x="19846" y="735381"/>
                    <a:pt x="13496" y="725221"/>
                    <a:pt x="8416" y="708711"/>
                  </a:cubicBezTo>
                  <a:cubicBezTo>
                    <a:pt x="2066" y="687121"/>
                    <a:pt x="-1744" y="647751"/>
                    <a:pt x="796" y="624891"/>
                  </a:cubicBezTo>
                  <a:cubicBezTo>
                    <a:pt x="2066" y="608381"/>
                    <a:pt x="4606" y="598221"/>
                    <a:pt x="10956" y="582981"/>
                  </a:cubicBezTo>
                  <a:cubicBezTo>
                    <a:pt x="21116" y="562661"/>
                    <a:pt x="61756" y="514401"/>
                    <a:pt x="61756" y="51440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15040927" y="5907405"/>
            <a:ext cx="832485" cy="704850"/>
            <a:chOff x="0" y="0"/>
            <a:chExt cx="1109980" cy="939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8585" y="50800"/>
              <a:ext cx="1009325" cy="839512"/>
            </a:xfrm>
            <a:custGeom>
              <a:avLst/>
              <a:gdLst/>
              <a:ahLst/>
              <a:cxnLst/>
              <a:rect r="r" b="b" t="t" l="l"/>
              <a:pathLst>
                <a:path h="839512" w="1009325">
                  <a:moveTo>
                    <a:pt x="69525" y="523240"/>
                  </a:moveTo>
                  <a:cubicBezTo>
                    <a:pt x="727385" y="19050"/>
                    <a:pt x="736275" y="15240"/>
                    <a:pt x="755325" y="8890"/>
                  </a:cubicBezTo>
                  <a:cubicBezTo>
                    <a:pt x="775645" y="2540"/>
                    <a:pt x="798505" y="0"/>
                    <a:pt x="818825" y="0"/>
                  </a:cubicBezTo>
                  <a:cubicBezTo>
                    <a:pt x="839145" y="1270"/>
                    <a:pt x="860735" y="5080"/>
                    <a:pt x="881055" y="12700"/>
                  </a:cubicBezTo>
                  <a:cubicBezTo>
                    <a:pt x="900105" y="19050"/>
                    <a:pt x="919155" y="30480"/>
                    <a:pt x="935665" y="43180"/>
                  </a:cubicBezTo>
                  <a:cubicBezTo>
                    <a:pt x="952175" y="57150"/>
                    <a:pt x="967415" y="73660"/>
                    <a:pt x="978845" y="90170"/>
                  </a:cubicBezTo>
                  <a:cubicBezTo>
                    <a:pt x="989005" y="107950"/>
                    <a:pt x="997895" y="128270"/>
                    <a:pt x="1002975" y="148590"/>
                  </a:cubicBezTo>
                  <a:cubicBezTo>
                    <a:pt x="1008055" y="168910"/>
                    <a:pt x="1010595" y="191770"/>
                    <a:pt x="1008055" y="212090"/>
                  </a:cubicBezTo>
                  <a:cubicBezTo>
                    <a:pt x="1006785" y="232410"/>
                    <a:pt x="1001705" y="254000"/>
                    <a:pt x="992815" y="273050"/>
                  </a:cubicBezTo>
                  <a:cubicBezTo>
                    <a:pt x="985195" y="292100"/>
                    <a:pt x="972495" y="311150"/>
                    <a:pt x="958525" y="326390"/>
                  </a:cubicBezTo>
                  <a:cubicBezTo>
                    <a:pt x="944555" y="342900"/>
                    <a:pt x="928045" y="355600"/>
                    <a:pt x="908995" y="367030"/>
                  </a:cubicBezTo>
                  <a:cubicBezTo>
                    <a:pt x="891215" y="377190"/>
                    <a:pt x="870895" y="384810"/>
                    <a:pt x="849305" y="388620"/>
                  </a:cubicBezTo>
                  <a:cubicBezTo>
                    <a:pt x="828985" y="392430"/>
                    <a:pt x="807395" y="392430"/>
                    <a:pt x="787075" y="389890"/>
                  </a:cubicBezTo>
                  <a:cubicBezTo>
                    <a:pt x="765485" y="387350"/>
                    <a:pt x="745165" y="381000"/>
                    <a:pt x="726115" y="370840"/>
                  </a:cubicBezTo>
                  <a:cubicBezTo>
                    <a:pt x="707065" y="361950"/>
                    <a:pt x="689285" y="349250"/>
                    <a:pt x="675315" y="334010"/>
                  </a:cubicBezTo>
                  <a:cubicBezTo>
                    <a:pt x="660075" y="320040"/>
                    <a:pt x="647375" y="300990"/>
                    <a:pt x="637215" y="283210"/>
                  </a:cubicBezTo>
                  <a:cubicBezTo>
                    <a:pt x="628325" y="264160"/>
                    <a:pt x="621975" y="242570"/>
                    <a:pt x="619435" y="222250"/>
                  </a:cubicBezTo>
                  <a:cubicBezTo>
                    <a:pt x="616895" y="201930"/>
                    <a:pt x="616895" y="179070"/>
                    <a:pt x="620705" y="158750"/>
                  </a:cubicBezTo>
                  <a:cubicBezTo>
                    <a:pt x="624515" y="138430"/>
                    <a:pt x="632135" y="118110"/>
                    <a:pt x="643565" y="99060"/>
                  </a:cubicBezTo>
                  <a:cubicBezTo>
                    <a:pt x="653725" y="81280"/>
                    <a:pt x="667695" y="63500"/>
                    <a:pt x="682935" y="50800"/>
                  </a:cubicBezTo>
                  <a:cubicBezTo>
                    <a:pt x="698175" y="36830"/>
                    <a:pt x="717225" y="24130"/>
                    <a:pt x="736275" y="16510"/>
                  </a:cubicBezTo>
                  <a:cubicBezTo>
                    <a:pt x="755325" y="7620"/>
                    <a:pt x="776915" y="2540"/>
                    <a:pt x="797235" y="1270"/>
                  </a:cubicBezTo>
                  <a:cubicBezTo>
                    <a:pt x="818825" y="-1270"/>
                    <a:pt x="840415" y="1270"/>
                    <a:pt x="860735" y="6350"/>
                  </a:cubicBezTo>
                  <a:cubicBezTo>
                    <a:pt x="881055" y="11430"/>
                    <a:pt x="901375" y="20320"/>
                    <a:pt x="919155" y="31750"/>
                  </a:cubicBezTo>
                  <a:cubicBezTo>
                    <a:pt x="936935" y="41910"/>
                    <a:pt x="953445" y="57150"/>
                    <a:pt x="966145" y="73660"/>
                  </a:cubicBezTo>
                  <a:cubicBezTo>
                    <a:pt x="978845" y="90170"/>
                    <a:pt x="990275" y="109220"/>
                    <a:pt x="996625" y="128270"/>
                  </a:cubicBezTo>
                  <a:cubicBezTo>
                    <a:pt x="1004245" y="148590"/>
                    <a:pt x="1008055" y="170180"/>
                    <a:pt x="1009325" y="190500"/>
                  </a:cubicBezTo>
                  <a:cubicBezTo>
                    <a:pt x="1009325" y="212090"/>
                    <a:pt x="1006785" y="233680"/>
                    <a:pt x="1000435" y="254000"/>
                  </a:cubicBezTo>
                  <a:cubicBezTo>
                    <a:pt x="994085" y="273050"/>
                    <a:pt x="983925" y="293370"/>
                    <a:pt x="972495" y="309880"/>
                  </a:cubicBezTo>
                  <a:cubicBezTo>
                    <a:pt x="959795" y="327660"/>
                    <a:pt x="952175" y="334010"/>
                    <a:pt x="926775" y="355600"/>
                  </a:cubicBezTo>
                  <a:cubicBezTo>
                    <a:pt x="837875" y="429260"/>
                    <a:pt x="392105" y="742950"/>
                    <a:pt x="279075" y="805180"/>
                  </a:cubicBezTo>
                  <a:cubicBezTo>
                    <a:pt x="242245" y="825500"/>
                    <a:pt x="228275" y="834390"/>
                    <a:pt x="201605" y="838200"/>
                  </a:cubicBezTo>
                  <a:cubicBezTo>
                    <a:pt x="173665" y="842010"/>
                    <a:pt x="139375" y="836930"/>
                    <a:pt x="117785" y="830580"/>
                  </a:cubicBezTo>
                  <a:cubicBezTo>
                    <a:pt x="101275" y="826770"/>
                    <a:pt x="92385" y="821690"/>
                    <a:pt x="78415" y="812800"/>
                  </a:cubicBezTo>
                  <a:cubicBezTo>
                    <a:pt x="60635" y="798830"/>
                    <a:pt x="33965" y="770890"/>
                    <a:pt x="21265" y="751840"/>
                  </a:cubicBezTo>
                  <a:cubicBezTo>
                    <a:pt x="12375" y="737870"/>
                    <a:pt x="8565" y="727710"/>
                    <a:pt x="4755" y="712470"/>
                  </a:cubicBezTo>
                  <a:cubicBezTo>
                    <a:pt x="-325" y="689610"/>
                    <a:pt x="-1595" y="650240"/>
                    <a:pt x="2215" y="627380"/>
                  </a:cubicBezTo>
                  <a:cubicBezTo>
                    <a:pt x="3485" y="612140"/>
                    <a:pt x="7295" y="601980"/>
                    <a:pt x="14915" y="588010"/>
                  </a:cubicBezTo>
                  <a:cubicBezTo>
                    <a:pt x="26345" y="567690"/>
                    <a:pt x="69525" y="523240"/>
                    <a:pt x="69525" y="52324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5141893" y="5849303"/>
            <a:ext cx="976312" cy="822960"/>
            <a:chOff x="0" y="0"/>
            <a:chExt cx="1301750" cy="109728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50342" y="49770"/>
              <a:ext cx="1200660" cy="996596"/>
            </a:xfrm>
            <a:custGeom>
              <a:avLst/>
              <a:gdLst/>
              <a:ahLst/>
              <a:cxnLst/>
              <a:rect r="r" b="b" t="t" l="l"/>
              <a:pathLst>
                <a:path h="996596" w="1200660">
                  <a:moveTo>
                    <a:pt x="48718" y="699530"/>
                  </a:moveTo>
                  <a:cubicBezTo>
                    <a:pt x="366218" y="362980"/>
                    <a:pt x="400508" y="318530"/>
                    <a:pt x="476708" y="263920"/>
                  </a:cubicBezTo>
                  <a:cubicBezTo>
                    <a:pt x="587198" y="182640"/>
                    <a:pt x="843738" y="48020"/>
                    <a:pt x="926288" y="16270"/>
                  </a:cubicBezTo>
                  <a:cubicBezTo>
                    <a:pt x="955498" y="4840"/>
                    <a:pt x="966928" y="2300"/>
                    <a:pt x="988518" y="1030"/>
                  </a:cubicBezTo>
                  <a:cubicBezTo>
                    <a:pt x="1008838" y="-1510"/>
                    <a:pt x="1031698" y="1030"/>
                    <a:pt x="1052018" y="6110"/>
                  </a:cubicBezTo>
                  <a:cubicBezTo>
                    <a:pt x="1072338" y="11190"/>
                    <a:pt x="1092658" y="20080"/>
                    <a:pt x="1110438" y="31510"/>
                  </a:cubicBezTo>
                  <a:cubicBezTo>
                    <a:pt x="1128218" y="41670"/>
                    <a:pt x="1144728" y="56910"/>
                    <a:pt x="1157428" y="73420"/>
                  </a:cubicBezTo>
                  <a:cubicBezTo>
                    <a:pt x="1170128" y="89930"/>
                    <a:pt x="1181558" y="108980"/>
                    <a:pt x="1189178" y="129300"/>
                  </a:cubicBezTo>
                  <a:cubicBezTo>
                    <a:pt x="1195528" y="148350"/>
                    <a:pt x="1200608" y="169940"/>
                    <a:pt x="1200608" y="191530"/>
                  </a:cubicBezTo>
                  <a:cubicBezTo>
                    <a:pt x="1200608" y="211850"/>
                    <a:pt x="1198068" y="234710"/>
                    <a:pt x="1191718" y="253760"/>
                  </a:cubicBezTo>
                  <a:cubicBezTo>
                    <a:pt x="1185368" y="274080"/>
                    <a:pt x="1176478" y="294400"/>
                    <a:pt x="1163778" y="310910"/>
                  </a:cubicBezTo>
                  <a:cubicBezTo>
                    <a:pt x="1151078" y="327420"/>
                    <a:pt x="1135838" y="343930"/>
                    <a:pt x="1119328" y="355360"/>
                  </a:cubicBezTo>
                  <a:cubicBezTo>
                    <a:pt x="1101548" y="368060"/>
                    <a:pt x="1082498" y="378220"/>
                    <a:pt x="1062178" y="384570"/>
                  </a:cubicBezTo>
                  <a:cubicBezTo>
                    <a:pt x="1041858" y="390920"/>
                    <a:pt x="1020268" y="393460"/>
                    <a:pt x="998678" y="392190"/>
                  </a:cubicBezTo>
                  <a:cubicBezTo>
                    <a:pt x="978358" y="392190"/>
                    <a:pt x="956768" y="388380"/>
                    <a:pt x="936448" y="380760"/>
                  </a:cubicBezTo>
                  <a:cubicBezTo>
                    <a:pt x="917398" y="373140"/>
                    <a:pt x="897078" y="362980"/>
                    <a:pt x="881838" y="349010"/>
                  </a:cubicBezTo>
                  <a:cubicBezTo>
                    <a:pt x="865328" y="336310"/>
                    <a:pt x="850088" y="319800"/>
                    <a:pt x="838658" y="302020"/>
                  </a:cubicBezTo>
                  <a:cubicBezTo>
                    <a:pt x="827228" y="284240"/>
                    <a:pt x="818338" y="263920"/>
                    <a:pt x="813258" y="243600"/>
                  </a:cubicBezTo>
                  <a:cubicBezTo>
                    <a:pt x="808178" y="223280"/>
                    <a:pt x="806908" y="201690"/>
                    <a:pt x="808178" y="180100"/>
                  </a:cubicBezTo>
                  <a:cubicBezTo>
                    <a:pt x="810718" y="159780"/>
                    <a:pt x="815798" y="138190"/>
                    <a:pt x="823418" y="119140"/>
                  </a:cubicBezTo>
                  <a:cubicBezTo>
                    <a:pt x="832308" y="100090"/>
                    <a:pt x="843738" y="81040"/>
                    <a:pt x="857708" y="65800"/>
                  </a:cubicBezTo>
                  <a:cubicBezTo>
                    <a:pt x="871678" y="49290"/>
                    <a:pt x="889458" y="35320"/>
                    <a:pt x="907238" y="25160"/>
                  </a:cubicBezTo>
                  <a:cubicBezTo>
                    <a:pt x="926288" y="15000"/>
                    <a:pt x="946608" y="7380"/>
                    <a:pt x="966928" y="3570"/>
                  </a:cubicBezTo>
                  <a:cubicBezTo>
                    <a:pt x="987248" y="-240"/>
                    <a:pt x="1010108" y="-1510"/>
                    <a:pt x="1030428" y="2300"/>
                  </a:cubicBezTo>
                  <a:cubicBezTo>
                    <a:pt x="1052018" y="4840"/>
                    <a:pt x="1072338" y="11190"/>
                    <a:pt x="1091388" y="20080"/>
                  </a:cubicBezTo>
                  <a:cubicBezTo>
                    <a:pt x="1110438" y="30240"/>
                    <a:pt x="1128218" y="42940"/>
                    <a:pt x="1143458" y="58180"/>
                  </a:cubicBezTo>
                  <a:cubicBezTo>
                    <a:pt x="1157428" y="72150"/>
                    <a:pt x="1171398" y="89930"/>
                    <a:pt x="1180288" y="108980"/>
                  </a:cubicBezTo>
                  <a:cubicBezTo>
                    <a:pt x="1189178" y="128030"/>
                    <a:pt x="1195528" y="149620"/>
                    <a:pt x="1199338" y="169940"/>
                  </a:cubicBezTo>
                  <a:cubicBezTo>
                    <a:pt x="1201878" y="190260"/>
                    <a:pt x="1200608" y="213120"/>
                    <a:pt x="1196798" y="233440"/>
                  </a:cubicBezTo>
                  <a:cubicBezTo>
                    <a:pt x="1192988" y="253760"/>
                    <a:pt x="1185368" y="275350"/>
                    <a:pt x="1175208" y="293130"/>
                  </a:cubicBezTo>
                  <a:cubicBezTo>
                    <a:pt x="1165048" y="310910"/>
                    <a:pt x="1151078" y="328690"/>
                    <a:pt x="1135838" y="342660"/>
                  </a:cubicBezTo>
                  <a:cubicBezTo>
                    <a:pt x="1119328" y="356630"/>
                    <a:pt x="1107898" y="364250"/>
                    <a:pt x="1081228" y="376950"/>
                  </a:cubicBezTo>
                  <a:cubicBezTo>
                    <a:pt x="1027888" y="403620"/>
                    <a:pt x="904698" y="431560"/>
                    <a:pt x="820878" y="477280"/>
                  </a:cubicBezTo>
                  <a:cubicBezTo>
                    <a:pt x="731978" y="525540"/>
                    <a:pt x="645618" y="592850"/>
                    <a:pt x="563068" y="665240"/>
                  </a:cubicBezTo>
                  <a:cubicBezTo>
                    <a:pt x="474168" y="745250"/>
                    <a:pt x="368758" y="890030"/>
                    <a:pt x="307798" y="940830"/>
                  </a:cubicBezTo>
                  <a:cubicBezTo>
                    <a:pt x="278588" y="966230"/>
                    <a:pt x="262078" y="978930"/>
                    <a:pt x="236678" y="987820"/>
                  </a:cubicBezTo>
                  <a:cubicBezTo>
                    <a:pt x="211278" y="996710"/>
                    <a:pt x="175718" y="997980"/>
                    <a:pt x="152858" y="995440"/>
                  </a:cubicBezTo>
                  <a:cubicBezTo>
                    <a:pt x="136348" y="994170"/>
                    <a:pt x="126188" y="991630"/>
                    <a:pt x="110948" y="985280"/>
                  </a:cubicBezTo>
                  <a:cubicBezTo>
                    <a:pt x="90628" y="975120"/>
                    <a:pt x="60148" y="956070"/>
                    <a:pt x="42368" y="934480"/>
                  </a:cubicBezTo>
                  <a:cubicBezTo>
                    <a:pt x="24588" y="914160"/>
                    <a:pt x="11888" y="881140"/>
                    <a:pt x="5538" y="858280"/>
                  </a:cubicBezTo>
                  <a:cubicBezTo>
                    <a:pt x="458" y="843040"/>
                    <a:pt x="-812" y="832880"/>
                    <a:pt x="458" y="816370"/>
                  </a:cubicBezTo>
                  <a:cubicBezTo>
                    <a:pt x="2998" y="793510"/>
                    <a:pt x="13158" y="755410"/>
                    <a:pt x="23318" y="735090"/>
                  </a:cubicBezTo>
                  <a:cubicBezTo>
                    <a:pt x="29668" y="719850"/>
                    <a:pt x="48718" y="699530"/>
                    <a:pt x="48718" y="6995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5226665" y="5881688"/>
            <a:ext cx="928688" cy="780098"/>
            <a:chOff x="0" y="0"/>
            <a:chExt cx="1238250" cy="104013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7033" y="50749"/>
              <a:ext cx="1140740" cy="937718"/>
            </a:xfrm>
            <a:custGeom>
              <a:avLst/>
              <a:gdLst/>
              <a:ahLst/>
              <a:cxnLst/>
              <a:rect r="r" b="b" t="t" l="l"/>
              <a:pathLst>
                <a:path h="937718" w="1140740">
                  <a:moveTo>
                    <a:pt x="43137" y="643941"/>
                  </a:moveTo>
                  <a:cubicBezTo>
                    <a:pt x="298407" y="353111"/>
                    <a:pt x="345397" y="302311"/>
                    <a:pt x="405087" y="256591"/>
                  </a:cubicBezTo>
                  <a:cubicBezTo>
                    <a:pt x="467317" y="209601"/>
                    <a:pt x="534627" y="174041"/>
                    <a:pt x="608287" y="134671"/>
                  </a:cubicBezTo>
                  <a:cubicBezTo>
                    <a:pt x="690837" y="91491"/>
                    <a:pt x="817837" y="29261"/>
                    <a:pt x="877527" y="10211"/>
                  </a:cubicBezTo>
                  <a:cubicBezTo>
                    <a:pt x="905467" y="1321"/>
                    <a:pt x="919437" y="51"/>
                    <a:pt x="941027" y="51"/>
                  </a:cubicBezTo>
                  <a:cubicBezTo>
                    <a:pt x="962617" y="51"/>
                    <a:pt x="984207" y="3861"/>
                    <a:pt x="1004527" y="10211"/>
                  </a:cubicBezTo>
                  <a:cubicBezTo>
                    <a:pt x="1024847" y="16561"/>
                    <a:pt x="1045167" y="27991"/>
                    <a:pt x="1061677" y="40691"/>
                  </a:cubicBezTo>
                  <a:cubicBezTo>
                    <a:pt x="1078187" y="53391"/>
                    <a:pt x="1093427" y="69901"/>
                    <a:pt x="1106127" y="86411"/>
                  </a:cubicBezTo>
                  <a:cubicBezTo>
                    <a:pt x="1117557" y="104191"/>
                    <a:pt x="1127717" y="124511"/>
                    <a:pt x="1132797" y="144831"/>
                  </a:cubicBezTo>
                  <a:cubicBezTo>
                    <a:pt x="1139147" y="165151"/>
                    <a:pt x="1141687" y="188011"/>
                    <a:pt x="1140417" y="209601"/>
                  </a:cubicBezTo>
                  <a:cubicBezTo>
                    <a:pt x="1139147" y="231191"/>
                    <a:pt x="1134067" y="252781"/>
                    <a:pt x="1126447" y="271831"/>
                  </a:cubicBezTo>
                  <a:cubicBezTo>
                    <a:pt x="1118827" y="292151"/>
                    <a:pt x="1107397" y="311201"/>
                    <a:pt x="1093427" y="327711"/>
                  </a:cubicBezTo>
                  <a:cubicBezTo>
                    <a:pt x="1079457" y="344221"/>
                    <a:pt x="1062947" y="358191"/>
                    <a:pt x="1043897" y="369621"/>
                  </a:cubicBezTo>
                  <a:cubicBezTo>
                    <a:pt x="1026117" y="381051"/>
                    <a:pt x="1005797" y="388671"/>
                    <a:pt x="984207" y="393751"/>
                  </a:cubicBezTo>
                  <a:cubicBezTo>
                    <a:pt x="963887" y="398831"/>
                    <a:pt x="941027" y="400101"/>
                    <a:pt x="920707" y="397561"/>
                  </a:cubicBezTo>
                  <a:cubicBezTo>
                    <a:pt x="899117" y="395021"/>
                    <a:pt x="877527" y="388671"/>
                    <a:pt x="858477" y="379781"/>
                  </a:cubicBezTo>
                  <a:cubicBezTo>
                    <a:pt x="839427" y="370891"/>
                    <a:pt x="820377" y="358191"/>
                    <a:pt x="805137" y="344221"/>
                  </a:cubicBezTo>
                  <a:cubicBezTo>
                    <a:pt x="788627" y="328981"/>
                    <a:pt x="775927" y="311201"/>
                    <a:pt x="765767" y="293421"/>
                  </a:cubicBezTo>
                  <a:cubicBezTo>
                    <a:pt x="755607" y="274371"/>
                    <a:pt x="747987" y="252781"/>
                    <a:pt x="744177" y="232461"/>
                  </a:cubicBezTo>
                  <a:cubicBezTo>
                    <a:pt x="741637" y="210871"/>
                    <a:pt x="741637" y="188011"/>
                    <a:pt x="744177" y="167691"/>
                  </a:cubicBezTo>
                  <a:cubicBezTo>
                    <a:pt x="747987" y="146101"/>
                    <a:pt x="755607" y="124511"/>
                    <a:pt x="764497" y="106731"/>
                  </a:cubicBezTo>
                  <a:cubicBezTo>
                    <a:pt x="774657" y="87681"/>
                    <a:pt x="788627" y="69901"/>
                    <a:pt x="803867" y="54661"/>
                  </a:cubicBezTo>
                  <a:cubicBezTo>
                    <a:pt x="819107" y="40691"/>
                    <a:pt x="838157" y="27991"/>
                    <a:pt x="857207" y="19101"/>
                  </a:cubicBezTo>
                  <a:cubicBezTo>
                    <a:pt x="876257" y="8941"/>
                    <a:pt x="897847" y="3861"/>
                    <a:pt x="919437" y="1321"/>
                  </a:cubicBezTo>
                  <a:cubicBezTo>
                    <a:pt x="941027" y="-1219"/>
                    <a:pt x="962617" y="51"/>
                    <a:pt x="984207" y="3861"/>
                  </a:cubicBezTo>
                  <a:cubicBezTo>
                    <a:pt x="1004527" y="8941"/>
                    <a:pt x="1024847" y="17831"/>
                    <a:pt x="1043897" y="27991"/>
                  </a:cubicBezTo>
                  <a:cubicBezTo>
                    <a:pt x="1061677" y="39421"/>
                    <a:pt x="1079457" y="53391"/>
                    <a:pt x="1093427" y="69901"/>
                  </a:cubicBezTo>
                  <a:cubicBezTo>
                    <a:pt x="1106127" y="86411"/>
                    <a:pt x="1118827" y="105461"/>
                    <a:pt x="1126447" y="124511"/>
                  </a:cubicBezTo>
                  <a:cubicBezTo>
                    <a:pt x="1134067" y="144831"/>
                    <a:pt x="1139147" y="166421"/>
                    <a:pt x="1140417" y="188011"/>
                  </a:cubicBezTo>
                  <a:cubicBezTo>
                    <a:pt x="1141687" y="209601"/>
                    <a:pt x="1139147" y="231191"/>
                    <a:pt x="1134067" y="251511"/>
                  </a:cubicBezTo>
                  <a:cubicBezTo>
                    <a:pt x="1127717" y="273101"/>
                    <a:pt x="1118827" y="293421"/>
                    <a:pt x="1106127" y="311201"/>
                  </a:cubicBezTo>
                  <a:cubicBezTo>
                    <a:pt x="1094697" y="327711"/>
                    <a:pt x="1085807" y="341681"/>
                    <a:pt x="1061677" y="356921"/>
                  </a:cubicBezTo>
                  <a:cubicBezTo>
                    <a:pt x="1012147" y="392481"/>
                    <a:pt x="880067" y="421691"/>
                    <a:pt x="791167" y="468681"/>
                  </a:cubicBezTo>
                  <a:cubicBezTo>
                    <a:pt x="697187" y="518211"/>
                    <a:pt x="595587" y="580441"/>
                    <a:pt x="514307" y="650291"/>
                  </a:cubicBezTo>
                  <a:cubicBezTo>
                    <a:pt x="436837" y="717601"/>
                    <a:pt x="363177" y="831901"/>
                    <a:pt x="311107" y="877621"/>
                  </a:cubicBezTo>
                  <a:cubicBezTo>
                    <a:pt x="284437" y="903021"/>
                    <a:pt x="266657" y="916991"/>
                    <a:pt x="241257" y="927151"/>
                  </a:cubicBezTo>
                  <a:cubicBezTo>
                    <a:pt x="215857" y="937311"/>
                    <a:pt x="180297" y="938581"/>
                    <a:pt x="157437" y="937311"/>
                  </a:cubicBezTo>
                  <a:cubicBezTo>
                    <a:pt x="140927" y="937311"/>
                    <a:pt x="128227" y="932231"/>
                    <a:pt x="115527" y="928421"/>
                  </a:cubicBezTo>
                  <a:cubicBezTo>
                    <a:pt x="101557" y="923341"/>
                    <a:pt x="90127" y="918261"/>
                    <a:pt x="77427" y="908101"/>
                  </a:cubicBezTo>
                  <a:cubicBezTo>
                    <a:pt x="58377" y="894131"/>
                    <a:pt x="31707" y="864921"/>
                    <a:pt x="20277" y="844601"/>
                  </a:cubicBezTo>
                  <a:cubicBezTo>
                    <a:pt x="11387" y="830631"/>
                    <a:pt x="7577" y="820471"/>
                    <a:pt x="5037" y="803961"/>
                  </a:cubicBezTo>
                  <a:cubicBezTo>
                    <a:pt x="-43" y="781101"/>
                    <a:pt x="-2583" y="745541"/>
                    <a:pt x="3767" y="718871"/>
                  </a:cubicBezTo>
                  <a:cubicBezTo>
                    <a:pt x="10117" y="692201"/>
                    <a:pt x="43137" y="643941"/>
                    <a:pt x="43137" y="64394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15504795" y="5961697"/>
            <a:ext cx="395288" cy="349568"/>
            <a:chOff x="0" y="0"/>
            <a:chExt cx="527050" cy="46609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7665" y="51934"/>
              <a:ext cx="427616" cy="365412"/>
            </a:xfrm>
            <a:custGeom>
              <a:avLst/>
              <a:gdLst/>
              <a:ahLst/>
              <a:cxnLst/>
              <a:rect r="r" b="b" t="t" l="l"/>
              <a:pathLst>
                <a:path h="365412" w="427616">
                  <a:moveTo>
                    <a:pt x="112355" y="43316"/>
                  </a:moveTo>
                  <a:cubicBezTo>
                    <a:pt x="281265" y="-2404"/>
                    <a:pt x="293965" y="136"/>
                    <a:pt x="313015" y="7756"/>
                  </a:cubicBezTo>
                  <a:cubicBezTo>
                    <a:pt x="339685" y="20456"/>
                    <a:pt x="380325" y="50936"/>
                    <a:pt x="399375" y="73796"/>
                  </a:cubicBezTo>
                  <a:cubicBezTo>
                    <a:pt x="412075" y="90306"/>
                    <a:pt x="418425" y="104276"/>
                    <a:pt x="422235" y="124596"/>
                  </a:cubicBezTo>
                  <a:cubicBezTo>
                    <a:pt x="427315" y="152536"/>
                    <a:pt x="428585" y="200796"/>
                    <a:pt x="415885" y="232546"/>
                  </a:cubicBezTo>
                  <a:cubicBezTo>
                    <a:pt x="403185" y="264296"/>
                    <a:pt x="368895" y="298586"/>
                    <a:pt x="344765" y="315096"/>
                  </a:cubicBezTo>
                  <a:cubicBezTo>
                    <a:pt x="328255" y="327796"/>
                    <a:pt x="314285" y="332876"/>
                    <a:pt x="293965" y="335416"/>
                  </a:cubicBezTo>
                  <a:cubicBezTo>
                    <a:pt x="264755" y="339226"/>
                    <a:pt x="213955" y="334146"/>
                    <a:pt x="186015" y="323986"/>
                  </a:cubicBezTo>
                  <a:cubicBezTo>
                    <a:pt x="166965" y="316366"/>
                    <a:pt x="154265" y="304936"/>
                    <a:pt x="140295" y="292236"/>
                  </a:cubicBezTo>
                  <a:cubicBezTo>
                    <a:pt x="127595" y="279536"/>
                    <a:pt x="116165" y="268106"/>
                    <a:pt x="107275" y="249056"/>
                  </a:cubicBezTo>
                  <a:cubicBezTo>
                    <a:pt x="95845" y="221116"/>
                    <a:pt x="88225" y="170316"/>
                    <a:pt x="90765" y="141106"/>
                  </a:cubicBezTo>
                  <a:cubicBezTo>
                    <a:pt x="92035" y="120786"/>
                    <a:pt x="97115" y="106816"/>
                    <a:pt x="108545" y="89036"/>
                  </a:cubicBezTo>
                  <a:cubicBezTo>
                    <a:pt x="123785" y="64906"/>
                    <a:pt x="161885" y="29346"/>
                    <a:pt x="187285" y="14106"/>
                  </a:cubicBezTo>
                  <a:cubicBezTo>
                    <a:pt x="205065" y="3946"/>
                    <a:pt x="219035" y="136"/>
                    <a:pt x="240625" y="136"/>
                  </a:cubicBezTo>
                  <a:cubicBezTo>
                    <a:pt x="269835" y="-1134"/>
                    <a:pt x="316825" y="6486"/>
                    <a:pt x="346035" y="24266"/>
                  </a:cubicBezTo>
                  <a:cubicBezTo>
                    <a:pt x="375245" y="42046"/>
                    <a:pt x="403185" y="80146"/>
                    <a:pt x="415885" y="106816"/>
                  </a:cubicBezTo>
                  <a:cubicBezTo>
                    <a:pt x="426045" y="125866"/>
                    <a:pt x="428585" y="139836"/>
                    <a:pt x="427315" y="160156"/>
                  </a:cubicBezTo>
                  <a:cubicBezTo>
                    <a:pt x="427315" y="189366"/>
                    <a:pt x="418425" y="236356"/>
                    <a:pt x="398105" y="265566"/>
                  </a:cubicBezTo>
                  <a:cubicBezTo>
                    <a:pt x="379055" y="293506"/>
                    <a:pt x="348575" y="315096"/>
                    <a:pt x="311745" y="330336"/>
                  </a:cubicBezTo>
                  <a:cubicBezTo>
                    <a:pt x="266025" y="350656"/>
                    <a:pt x="187285" y="372246"/>
                    <a:pt x="137755" y="363356"/>
                  </a:cubicBezTo>
                  <a:cubicBezTo>
                    <a:pt x="98385" y="357006"/>
                    <a:pt x="59015" y="329066"/>
                    <a:pt x="36155" y="304936"/>
                  </a:cubicBezTo>
                  <a:cubicBezTo>
                    <a:pt x="18375" y="284616"/>
                    <a:pt x="8215" y="257946"/>
                    <a:pt x="3135" y="233816"/>
                  </a:cubicBezTo>
                  <a:cubicBezTo>
                    <a:pt x="-1945" y="208416"/>
                    <a:pt x="-675" y="179206"/>
                    <a:pt x="5675" y="155076"/>
                  </a:cubicBezTo>
                  <a:cubicBezTo>
                    <a:pt x="13295" y="129676"/>
                    <a:pt x="27265" y="104276"/>
                    <a:pt x="45045" y="86496"/>
                  </a:cubicBezTo>
                  <a:cubicBezTo>
                    <a:pt x="62825" y="67446"/>
                    <a:pt x="112355" y="43316"/>
                    <a:pt x="112355" y="4331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15580995" y="5927408"/>
            <a:ext cx="631507" cy="351472"/>
            <a:chOff x="0" y="0"/>
            <a:chExt cx="842010" cy="46863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50800" y="50800"/>
              <a:ext cx="740722" cy="368154"/>
            </a:xfrm>
            <a:custGeom>
              <a:avLst/>
              <a:gdLst/>
              <a:ahLst/>
              <a:cxnLst/>
              <a:rect r="r" b="b" t="t" l="l"/>
              <a:pathLst>
                <a:path h="368154" w="740722">
                  <a:moveTo>
                    <a:pt x="175260" y="0"/>
                  </a:moveTo>
                  <a:cubicBezTo>
                    <a:pt x="614680" y="12700"/>
                    <a:pt x="646430" y="21590"/>
                    <a:pt x="674370" y="45720"/>
                  </a:cubicBezTo>
                  <a:cubicBezTo>
                    <a:pt x="702310" y="68580"/>
                    <a:pt x="726440" y="107950"/>
                    <a:pt x="735330" y="143510"/>
                  </a:cubicBezTo>
                  <a:cubicBezTo>
                    <a:pt x="742950" y="179070"/>
                    <a:pt x="734060" y="229870"/>
                    <a:pt x="723900" y="259080"/>
                  </a:cubicBezTo>
                  <a:cubicBezTo>
                    <a:pt x="717550" y="279400"/>
                    <a:pt x="708660" y="292100"/>
                    <a:pt x="692150" y="307340"/>
                  </a:cubicBezTo>
                  <a:cubicBezTo>
                    <a:pt x="669290" y="328930"/>
                    <a:pt x="621030" y="355600"/>
                    <a:pt x="590550" y="363220"/>
                  </a:cubicBezTo>
                  <a:cubicBezTo>
                    <a:pt x="568960" y="369570"/>
                    <a:pt x="553720" y="369570"/>
                    <a:pt x="532130" y="364490"/>
                  </a:cubicBezTo>
                  <a:cubicBezTo>
                    <a:pt x="501650" y="356870"/>
                    <a:pt x="454660" y="337820"/>
                    <a:pt x="429260" y="311150"/>
                  </a:cubicBezTo>
                  <a:cubicBezTo>
                    <a:pt x="403860" y="285750"/>
                    <a:pt x="384810" y="237490"/>
                    <a:pt x="378460" y="207010"/>
                  </a:cubicBezTo>
                  <a:cubicBezTo>
                    <a:pt x="374650" y="185420"/>
                    <a:pt x="374650" y="170180"/>
                    <a:pt x="381000" y="148590"/>
                  </a:cubicBezTo>
                  <a:cubicBezTo>
                    <a:pt x="389890" y="118110"/>
                    <a:pt x="411480" y="72390"/>
                    <a:pt x="439420" y="48260"/>
                  </a:cubicBezTo>
                  <a:cubicBezTo>
                    <a:pt x="467360" y="24130"/>
                    <a:pt x="509270" y="6350"/>
                    <a:pt x="546100" y="3810"/>
                  </a:cubicBezTo>
                  <a:cubicBezTo>
                    <a:pt x="582930" y="1270"/>
                    <a:pt x="631190" y="19050"/>
                    <a:pt x="657860" y="33020"/>
                  </a:cubicBezTo>
                  <a:cubicBezTo>
                    <a:pt x="678180" y="44450"/>
                    <a:pt x="689610" y="54610"/>
                    <a:pt x="701040" y="73660"/>
                  </a:cubicBezTo>
                  <a:cubicBezTo>
                    <a:pt x="718820" y="99060"/>
                    <a:pt x="736600" y="151130"/>
                    <a:pt x="740410" y="182880"/>
                  </a:cubicBezTo>
                  <a:cubicBezTo>
                    <a:pt x="741680" y="204470"/>
                    <a:pt x="739140" y="219710"/>
                    <a:pt x="731520" y="240030"/>
                  </a:cubicBezTo>
                  <a:cubicBezTo>
                    <a:pt x="718820" y="269240"/>
                    <a:pt x="692150" y="312420"/>
                    <a:pt x="662940" y="334010"/>
                  </a:cubicBezTo>
                  <a:cubicBezTo>
                    <a:pt x="632460" y="354330"/>
                    <a:pt x="600710" y="360680"/>
                    <a:pt x="551180" y="365760"/>
                  </a:cubicBezTo>
                  <a:cubicBezTo>
                    <a:pt x="462280" y="375920"/>
                    <a:pt x="224790" y="345440"/>
                    <a:pt x="162560" y="339090"/>
                  </a:cubicBezTo>
                  <a:cubicBezTo>
                    <a:pt x="142240" y="336550"/>
                    <a:pt x="137160" y="337820"/>
                    <a:pt x="121920" y="331470"/>
                  </a:cubicBezTo>
                  <a:cubicBezTo>
                    <a:pt x="101600" y="325120"/>
                    <a:pt x="69850" y="309880"/>
                    <a:pt x="52070" y="292100"/>
                  </a:cubicBezTo>
                  <a:cubicBezTo>
                    <a:pt x="33020" y="273050"/>
                    <a:pt x="16510" y="243840"/>
                    <a:pt x="7620" y="223520"/>
                  </a:cubicBezTo>
                  <a:cubicBezTo>
                    <a:pt x="2540" y="208280"/>
                    <a:pt x="0" y="198120"/>
                    <a:pt x="0" y="182880"/>
                  </a:cubicBezTo>
                  <a:cubicBezTo>
                    <a:pt x="0" y="161290"/>
                    <a:pt x="5080" y="123190"/>
                    <a:pt x="12700" y="102870"/>
                  </a:cubicBezTo>
                  <a:cubicBezTo>
                    <a:pt x="17780" y="87630"/>
                    <a:pt x="22860" y="80010"/>
                    <a:pt x="33020" y="67310"/>
                  </a:cubicBezTo>
                  <a:cubicBezTo>
                    <a:pt x="48260" y="50800"/>
                    <a:pt x="72390" y="27940"/>
                    <a:pt x="96520" y="16510"/>
                  </a:cubicBezTo>
                  <a:cubicBezTo>
                    <a:pt x="119380" y="5080"/>
                    <a:pt x="175260" y="0"/>
                    <a:pt x="175260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5526702" y="5986462"/>
            <a:ext cx="904875" cy="478155"/>
            <a:chOff x="0" y="0"/>
            <a:chExt cx="1206500" cy="63754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50324" y="50800"/>
              <a:ext cx="1104106" cy="535170"/>
            </a:xfrm>
            <a:custGeom>
              <a:avLst/>
              <a:gdLst/>
              <a:ahLst/>
              <a:cxnLst/>
              <a:rect r="r" b="b" t="t" l="l"/>
              <a:pathLst>
                <a:path h="535170" w="1104106">
                  <a:moveTo>
                    <a:pt x="905986" y="389890"/>
                  </a:moveTo>
                  <a:cubicBezTo>
                    <a:pt x="521176" y="367030"/>
                    <a:pt x="432276" y="410210"/>
                    <a:pt x="371316" y="443230"/>
                  </a:cubicBezTo>
                  <a:cubicBezTo>
                    <a:pt x="326866" y="467360"/>
                    <a:pt x="297656" y="508000"/>
                    <a:pt x="265906" y="521970"/>
                  </a:cubicBezTo>
                  <a:cubicBezTo>
                    <a:pt x="244316" y="532130"/>
                    <a:pt x="225266" y="534670"/>
                    <a:pt x="203676" y="534670"/>
                  </a:cubicBezTo>
                  <a:cubicBezTo>
                    <a:pt x="183356" y="535940"/>
                    <a:pt x="161766" y="533400"/>
                    <a:pt x="141446" y="528320"/>
                  </a:cubicBezTo>
                  <a:cubicBezTo>
                    <a:pt x="121126" y="521970"/>
                    <a:pt x="100806" y="513080"/>
                    <a:pt x="84296" y="500380"/>
                  </a:cubicBezTo>
                  <a:cubicBezTo>
                    <a:pt x="67786" y="488950"/>
                    <a:pt x="51276" y="473710"/>
                    <a:pt x="38576" y="457200"/>
                  </a:cubicBezTo>
                  <a:cubicBezTo>
                    <a:pt x="25876" y="440690"/>
                    <a:pt x="15716" y="420370"/>
                    <a:pt x="9366" y="401320"/>
                  </a:cubicBezTo>
                  <a:cubicBezTo>
                    <a:pt x="3016" y="381000"/>
                    <a:pt x="-794" y="359410"/>
                    <a:pt x="476" y="339090"/>
                  </a:cubicBezTo>
                  <a:cubicBezTo>
                    <a:pt x="476" y="317500"/>
                    <a:pt x="4286" y="295910"/>
                    <a:pt x="10636" y="276860"/>
                  </a:cubicBezTo>
                  <a:cubicBezTo>
                    <a:pt x="16986" y="256540"/>
                    <a:pt x="28416" y="237490"/>
                    <a:pt x="41116" y="220980"/>
                  </a:cubicBezTo>
                  <a:cubicBezTo>
                    <a:pt x="53816" y="204470"/>
                    <a:pt x="69056" y="189230"/>
                    <a:pt x="86836" y="177800"/>
                  </a:cubicBezTo>
                  <a:cubicBezTo>
                    <a:pt x="103346" y="166370"/>
                    <a:pt x="123666" y="157480"/>
                    <a:pt x="143986" y="152400"/>
                  </a:cubicBezTo>
                  <a:cubicBezTo>
                    <a:pt x="164306" y="146050"/>
                    <a:pt x="185896" y="144780"/>
                    <a:pt x="207486" y="146050"/>
                  </a:cubicBezTo>
                  <a:cubicBezTo>
                    <a:pt x="227806" y="147320"/>
                    <a:pt x="249396" y="151130"/>
                    <a:pt x="268446" y="160020"/>
                  </a:cubicBezTo>
                  <a:cubicBezTo>
                    <a:pt x="287496" y="167640"/>
                    <a:pt x="306546" y="179070"/>
                    <a:pt x="321786" y="193040"/>
                  </a:cubicBezTo>
                  <a:cubicBezTo>
                    <a:pt x="338296" y="205740"/>
                    <a:pt x="352266" y="223520"/>
                    <a:pt x="362426" y="241300"/>
                  </a:cubicBezTo>
                  <a:cubicBezTo>
                    <a:pt x="373856" y="259080"/>
                    <a:pt x="381476" y="279400"/>
                    <a:pt x="385286" y="299720"/>
                  </a:cubicBezTo>
                  <a:cubicBezTo>
                    <a:pt x="390366" y="320040"/>
                    <a:pt x="391636" y="341630"/>
                    <a:pt x="389096" y="363220"/>
                  </a:cubicBezTo>
                  <a:cubicBezTo>
                    <a:pt x="386556" y="383540"/>
                    <a:pt x="380206" y="405130"/>
                    <a:pt x="371316" y="422910"/>
                  </a:cubicBezTo>
                  <a:cubicBezTo>
                    <a:pt x="362426" y="441960"/>
                    <a:pt x="349726" y="461010"/>
                    <a:pt x="335756" y="474980"/>
                  </a:cubicBezTo>
                  <a:cubicBezTo>
                    <a:pt x="321786" y="490220"/>
                    <a:pt x="304006" y="504190"/>
                    <a:pt x="284956" y="513080"/>
                  </a:cubicBezTo>
                  <a:cubicBezTo>
                    <a:pt x="267176" y="523240"/>
                    <a:pt x="245586" y="529590"/>
                    <a:pt x="225266" y="533400"/>
                  </a:cubicBezTo>
                  <a:cubicBezTo>
                    <a:pt x="204946" y="535940"/>
                    <a:pt x="182086" y="535940"/>
                    <a:pt x="161766" y="532130"/>
                  </a:cubicBezTo>
                  <a:cubicBezTo>
                    <a:pt x="141446" y="529590"/>
                    <a:pt x="121126" y="521970"/>
                    <a:pt x="102076" y="511810"/>
                  </a:cubicBezTo>
                  <a:cubicBezTo>
                    <a:pt x="84296" y="501650"/>
                    <a:pt x="66516" y="488950"/>
                    <a:pt x="52546" y="473710"/>
                  </a:cubicBezTo>
                  <a:cubicBezTo>
                    <a:pt x="38576" y="458470"/>
                    <a:pt x="25876" y="439420"/>
                    <a:pt x="16986" y="420370"/>
                  </a:cubicBezTo>
                  <a:cubicBezTo>
                    <a:pt x="8096" y="401320"/>
                    <a:pt x="3016" y="381000"/>
                    <a:pt x="476" y="359410"/>
                  </a:cubicBezTo>
                  <a:cubicBezTo>
                    <a:pt x="-794" y="339090"/>
                    <a:pt x="476" y="317500"/>
                    <a:pt x="4286" y="297180"/>
                  </a:cubicBezTo>
                  <a:cubicBezTo>
                    <a:pt x="9366" y="276860"/>
                    <a:pt x="18256" y="256540"/>
                    <a:pt x="28416" y="238760"/>
                  </a:cubicBezTo>
                  <a:cubicBezTo>
                    <a:pt x="39846" y="220980"/>
                    <a:pt x="50006" y="209550"/>
                    <a:pt x="70326" y="190500"/>
                  </a:cubicBezTo>
                  <a:cubicBezTo>
                    <a:pt x="105886" y="156210"/>
                    <a:pt x="168116" y="93980"/>
                    <a:pt x="243046" y="63500"/>
                  </a:cubicBezTo>
                  <a:cubicBezTo>
                    <a:pt x="345916" y="20320"/>
                    <a:pt x="519906" y="1270"/>
                    <a:pt x="649446" y="0"/>
                  </a:cubicBezTo>
                  <a:cubicBezTo>
                    <a:pt x="767556" y="0"/>
                    <a:pt x="921226" y="24130"/>
                    <a:pt x="989806" y="50800"/>
                  </a:cubicBezTo>
                  <a:cubicBezTo>
                    <a:pt x="1024096" y="64770"/>
                    <a:pt x="1043146" y="82550"/>
                    <a:pt x="1059656" y="99060"/>
                  </a:cubicBezTo>
                  <a:cubicBezTo>
                    <a:pt x="1071086" y="110490"/>
                    <a:pt x="1077436" y="119380"/>
                    <a:pt x="1083786" y="134620"/>
                  </a:cubicBezTo>
                  <a:cubicBezTo>
                    <a:pt x="1092676" y="154940"/>
                    <a:pt x="1104106" y="187960"/>
                    <a:pt x="1104106" y="215900"/>
                  </a:cubicBezTo>
                  <a:cubicBezTo>
                    <a:pt x="1104106" y="242570"/>
                    <a:pt x="1092676" y="276860"/>
                    <a:pt x="1083786" y="297180"/>
                  </a:cubicBezTo>
                  <a:cubicBezTo>
                    <a:pt x="1076166" y="312420"/>
                    <a:pt x="1071086" y="321310"/>
                    <a:pt x="1059656" y="332740"/>
                  </a:cubicBezTo>
                  <a:cubicBezTo>
                    <a:pt x="1043146" y="347980"/>
                    <a:pt x="1015206" y="370840"/>
                    <a:pt x="989806" y="379730"/>
                  </a:cubicBezTo>
                  <a:cubicBezTo>
                    <a:pt x="964406" y="389890"/>
                    <a:pt x="905986" y="389890"/>
                    <a:pt x="905986" y="38989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15565755" y="5934075"/>
            <a:ext cx="976312" cy="959168"/>
            <a:chOff x="0" y="0"/>
            <a:chExt cx="1301750" cy="127889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8422" y="42794"/>
              <a:ext cx="1201963" cy="1184344"/>
            </a:xfrm>
            <a:custGeom>
              <a:avLst/>
              <a:gdLst/>
              <a:ahLst/>
              <a:cxnLst/>
              <a:rect r="r" b="b" t="t" l="l"/>
              <a:pathLst>
                <a:path h="1184344" w="1201963">
                  <a:moveTo>
                    <a:pt x="853278" y="1015116"/>
                  </a:moveTo>
                  <a:cubicBezTo>
                    <a:pt x="656428" y="643006"/>
                    <a:pt x="572608" y="474096"/>
                    <a:pt x="526888" y="480446"/>
                  </a:cubicBezTo>
                  <a:cubicBezTo>
                    <a:pt x="486248" y="486796"/>
                    <a:pt x="454498" y="635386"/>
                    <a:pt x="440528" y="715396"/>
                  </a:cubicBezTo>
                  <a:cubicBezTo>
                    <a:pt x="426558" y="796676"/>
                    <a:pt x="448148" y="907166"/>
                    <a:pt x="443068" y="965586"/>
                  </a:cubicBezTo>
                  <a:cubicBezTo>
                    <a:pt x="440528" y="996066"/>
                    <a:pt x="439258" y="1013846"/>
                    <a:pt x="431638" y="1035436"/>
                  </a:cubicBezTo>
                  <a:cubicBezTo>
                    <a:pt x="424018" y="1058296"/>
                    <a:pt x="412588" y="1079886"/>
                    <a:pt x="397348" y="1098936"/>
                  </a:cubicBezTo>
                  <a:cubicBezTo>
                    <a:pt x="383378" y="1116716"/>
                    <a:pt x="365598" y="1134496"/>
                    <a:pt x="345278" y="1147196"/>
                  </a:cubicBezTo>
                  <a:cubicBezTo>
                    <a:pt x="326228" y="1159896"/>
                    <a:pt x="303368" y="1171326"/>
                    <a:pt x="280508" y="1176406"/>
                  </a:cubicBezTo>
                  <a:cubicBezTo>
                    <a:pt x="257648" y="1182756"/>
                    <a:pt x="233518" y="1185296"/>
                    <a:pt x="209388" y="1184026"/>
                  </a:cubicBezTo>
                  <a:cubicBezTo>
                    <a:pt x="186528" y="1182756"/>
                    <a:pt x="162398" y="1177676"/>
                    <a:pt x="140808" y="1168786"/>
                  </a:cubicBezTo>
                  <a:cubicBezTo>
                    <a:pt x="117948" y="1159896"/>
                    <a:pt x="97628" y="1147196"/>
                    <a:pt x="79848" y="1131956"/>
                  </a:cubicBezTo>
                  <a:cubicBezTo>
                    <a:pt x="62068" y="1116716"/>
                    <a:pt x="45558" y="1097666"/>
                    <a:pt x="32858" y="1077346"/>
                  </a:cubicBezTo>
                  <a:cubicBezTo>
                    <a:pt x="21428" y="1057026"/>
                    <a:pt x="12538" y="1034166"/>
                    <a:pt x="7458" y="1011306"/>
                  </a:cubicBezTo>
                  <a:cubicBezTo>
                    <a:pt x="2378" y="987176"/>
                    <a:pt x="1108" y="963046"/>
                    <a:pt x="3648" y="938916"/>
                  </a:cubicBezTo>
                  <a:cubicBezTo>
                    <a:pt x="6188" y="916056"/>
                    <a:pt x="12538" y="891926"/>
                    <a:pt x="22698" y="870336"/>
                  </a:cubicBezTo>
                  <a:cubicBezTo>
                    <a:pt x="32858" y="850016"/>
                    <a:pt x="46828" y="828426"/>
                    <a:pt x="63338" y="811916"/>
                  </a:cubicBezTo>
                  <a:cubicBezTo>
                    <a:pt x="79848" y="795406"/>
                    <a:pt x="98898" y="780166"/>
                    <a:pt x="120488" y="768736"/>
                  </a:cubicBezTo>
                  <a:cubicBezTo>
                    <a:pt x="140808" y="758576"/>
                    <a:pt x="164938" y="749686"/>
                    <a:pt x="187798" y="745876"/>
                  </a:cubicBezTo>
                  <a:cubicBezTo>
                    <a:pt x="210658" y="743336"/>
                    <a:pt x="236058" y="743336"/>
                    <a:pt x="258918" y="747146"/>
                  </a:cubicBezTo>
                  <a:cubicBezTo>
                    <a:pt x="283048" y="750956"/>
                    <a:pt x="305908" y="758576"/>
                    <a:pt x="327498" y="770006"/>
                  </a:cubicBezTo>
                  <a:cubicBezTo>
                    <a:pt x="347818" y="781436"/>
                    <a:pt x="366868" y="796676"/>
                    <a:pt x="383378" y="813186"/>
                  </a:cubicBezTo>
                  <a:cubicBezTo>
                    <a:pt x="399888" y="830966"/>
                    <a:pt x="413858" y="851286"/>
                    <a:pt x="422748" y="872876"/>
                  </a:cubicBezTo>
                  <a:cubicBezTo>
                    <a:pt x="432908" y="894466"/>
                    <a:pt x="439258" y="918596"/>
                    <a:pt x="441798" y="941456"/>
                  </a:cubicBezTo>
                  <a:cubicBezTo>
                    <a:pt x="444338" y="964316"/>
                    <a:pt x="443068" y="989716"/>
                    <a:pt x="437988" y="1012576"/>
                  </a:cubicBezTo>
                  <a:cubicBezTo>
                    <a:pt x="432908" y="1035436"/>
                    <a:pt x="424018" y="1058296"/>
                    <a:pt x="411318" y="1078616"/>
                  </a:cubicBezTo>
                  <a:cubicBezTo>
                    <a:pt x="398618" y="1098936"/>
                    <a:pt x="382108" y="1117986"/>
                    <a:pt x="364328" y="1133226"/>
                  </a:cubicBezTo>
                  <a:cubicBezTo>
                    <a:pt x="346548" y="1148466"/>
                    <a:pt x="324958" y="1161166"/>
                    <a:pt x="303368" y="1168786"/>
                  </a:cubicBezTo>
                  <a:cubicBezTo>
                    <a:pt x="281778" y="1177676"/>
                    <a:pt x="257648" y="1182756"/>
                    <a:pt x="233518" y="1184026"/>
                  </a:cubicBezTo>
                  <a:cubicBezTo>
                    <a:pt x="210658" y="1185296"/>
                    <a:pt x="185258" y="1182756"/>
                    <a:pt x="162398" y="1176406"/>
                  </a:cubicBezTo>
                  <a:cubicBezTo>
                    <a:pt x="140808" y="1170056"/>
                    <a:pt x="117948" y="1159896"/>
                    <a:pt x="97628" y="1145926"/>
                  </a:cubicBezTo>
                  <a:cubicBezTo>
                    <a:pt x="78578" y="1133226"/>
                    <a:pt x="60798" y="1115446"/>
                    <a:pt x="46828" y="1096396"/>
                  </a:cubicBezTo>
                  <a:cubicBezTo>
                    <a:pt x="32858" y="1078616"/>
                    <a:pt x="21428" y="1055756"/>
                    <a:pt x="13808" y="1034166"/>
                  </a:cubicBezTo>
                  <a:cubicBezTo>
                    <a:pt x="6188" y="1011306"/>
                    <a:pt x="4918" y="997336"/>
                    <a:pt x="2378" y="963046"/>
                  </a:cubicBezTo>
                  <a:cubicBezTo>
                    <a:pt x="-2702" y="876686"/>
                    <a:pt x="-162" y="639196"/>
                    <a:pt x="15078" y="502036"/>
                  </a:cubicBezTo>
                  <a:cubicBezTo>
                    <a:pt x="29048" y="389006"/>
                    <a:pt x="27778" y="281056"/>
                    <a:pt x="81118" y="198506"/>
                  </a:cubicBezTo>
                  <a:cubicBezTo>
                    <a:pt x="133188" y="115956"/>
                    <a:pt x="239868" y="30866"/>
                    <a:pt x="332578" y="8006"/>
                  </a:cubicBezTo>
                  <a:cubicBezTo>
                    <a:pt x="424018" y="-14854"/>
                    <a:pt x="551018" y="14356"/>
                    <a:pt x="634838" y="56266"/>
                  </a:cubicBezTo>
                  <a:cubicBezTo>
                    <a:pt x="712308" y="94366"/>
                    <a:pt x="763108" y="160406"/>
                    <a:pt x="825338" y="232796"/>
                  </a:cubicBezTo>
                  <a:cubicBezTo>
                    <a:pt x="900268" y="322966"/>
                    <a:pt x="979008" y="453776"/>
                    <a:pt x="1042508" y="566806"/>
                  </a:cubicBezTo>
                  <a:cubicBezTo>
                    <a:pt x="1102198" y="673486"/>
                    <a:pt x="1180938" y="833506"/>
                    <a:pt x="1197448" y="893196"/>
                  </a:cubicBezTo>
                  <a:cubicBezTo>
                    <a:pt x="1202528" y="913516"/>
                    <a:pt x="1202528" y="919866"/>
                    <a:pt x="1201258" y="936376"/>
                  </a:cubicBezTo>
                  <a:cubicBezTo>
                    <a:pt x="1199988" y="960506"/>
                    <a:pt x="1188558" y="999876"/>
                    <a:pt x="1178398" y="1021466"/>
                  </a:cubicBezTo>
                  <a:cubicBezTo>
                    <a:pt x="1170778" y="1036706"/>
                    <a:pt x="1164428" y="1045596"/>
                    <a:pt x="1152998" y="1058296"/>
                  </a:cubicBezTo>
                  <a:cubicBezTo>
                    <a:pt x="1135218" y="1074806"/>
                    <a:pt x="1106008" y="1096396"/>
                    <a:pt x="1079338" y="1106556"/>
                  </a:cubicBezTo>
                  <a:cubicBezTo>
                    <a:pt x="1052668" y="1115446"/>
                    <a:pt x="1019648" y="1119256"/>
                    <a:pt x="991708" y="1114176"/>
                  </a:cubicBezTo>
                  <a:cubicBezTo>
                    <a:pt x="963768" y="1110366"/>
                    <a:pt x="933288" y="1098936"/>
                    <a:pt x="910428" y="1082426"/>
                  </a:cubicBezTo>
                  <a:cubicBezTo>
                    <a:pt x="887568" y="1064646"/>
                    <a:pt x="853278" y="1015116"/>
                    <a:pt x="853278" y="101511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15801023" y="5925503"/>
            <a:ext cx="377190" cy="527685"/>
            <a:chOff x="0" y="0"/>
            <a:chExt cx="502920" cy="70358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50603" y="49611"/>
              <a:ext cx="400247" cy="603586"/>
            </a:xfrm>
            <a:custGeom>
              <a:avLst/>
              <a:gdLst/>
              <a:ahLst/>
              <a:cxnLst/>
              <a:rect r="r" b="b" t="t" l="l"/>
              <a:pathLst>
                <a:path h="603586" w="400247">
                  <a:moveTo>
                    <a:pt x="72587" y="476169"/>
                  </a:moveTo>
                  <a:cubicBezTo>
                    <a:pt x="5277" y="112949"/>
                    <a:pt x="26867" y="79929"/>
                    <a:pt x="45917" y="57069"/>
                  </a:cubicBezTo>
                  <a:cubicBezTo>
                    <a:pt x="58617" y="39289"/>
                    <a:pt x="70047" y="30399"/>
                    <a:pt x="89097" y="22779"/>
                  </a:cubicBezTo>
                  <a:cubicBezTo>
                    <a:pt x="115767" y="10079"/>
                    <a:pt x="162757" y="-2621"/>
                    <a:pt x="197047" y="2459"/>
                  </a:cubicBezTo>
                  <a:cubicBezTo>
                    <a:pt x="231337" y="7539"/>
                    <a:pt x="270707" y="27859"/>
                    <a:pt x="294837" y="53259"/>
                  </a:cubicBezTo>
                  <a:cubicBezTo>
                    <a:pt x="318967" y="77389"/>
                    <a:pt x="336747" y="123109"/>
                    <a:pt x="343097" y="152319"/>
                  </a:cubicBezTo>
                  <a:cubicBezTo>
                    <a:pt x="346907" y="172639"/>
                    <a:pt x="346907" y="187879"/>
                    <a:pt x="340557" y="208199"/>
                  </a:cubicBezTo>
                  <a:cubicBezTo>
                    <a:pt x="331667" y="236139"/>
                    <a:pt x="311347" y="279319"/>
                    <a:pt x="284677" y="302179"/>
                  </a:cubicBezTo>
                  <a:cubicBezTo>
                    <a:pt x="259277" y="325039"/>
                    <a:pt x="212287" y="340279"/>
                    <a:pt x="183077" y="345359"/>
                  </a:cubicBezTo>
                  <a:cubicBezTo>
                    <a:pt x="162757" y="347899"/>
                    <a:pt x="147517" y="346629"/>
                    <a:pt x="128467" y="339009"/>
                  </a:cubicBezTo>
                  <a:cubicBezTo>
                    <a:pt x="100527" y="330119"/>
                    <a:pt x="56077" y="300909"/>
                    <a:pt x="37027" y="279319"/>
                  </a:cubicBezTo>
                  <a:cubicBezTo>
                    <a:pt x="21787" y="264079"/>
                    <a:pt x="15437" y="247569"/>
                    <a:pt x="9087" y="229789"/>
                  </a:cubicBezTo>
                  <a:cubicBezTo>
                    <a:pt x="4007" y="213279"/>
                    <a:pt x="-1073" y="196769"/>
                    <a:pt x="197" y="175179"/>
                  </a:cubicBezTo>
                  <a:cubicBezTo>
                    <a:pt x="1467" y="145969"/>
                    <a:pt x="12897" y="98979"/>
                    <a:pt x="33217" y="71039"/>
                  </a:cubicBezTo>
                  <a:cubicBezTo>
                    <a:pt x="53537" y="43099"/>
                    <a:pt x="95447" y="18969"/>
                    <a:pt x="123387" y="7539"/>
                  </a:cubicBezTo>
                  <a:cubicBezTo>
                    <a:pt x="143707" y="-81"/>
                    <a:pt x="157677" y="-1351"/>
                    <a:pt x="179267" y="1189"/>
                  </a:cubicBezTo>
                  <a:cubicBezTo>
                    <a:pt x="208477" y="4999"/>
                    <a:pt x="254197" y="17699"/>
                    <a:pt x="282137" y="40559"/>
                  </a:cubicBezTo>
                  <a:cubicBezTo>
                    <a:pt x="308807" y="62149"/>
                    <a:pt x="322777" y="91359"/>
                    <a:pt x="339287" y="133269"/>
                  </a:cubicBezTo>
                  <a:cubicBezTo>
                    <a:pt x="367227" y="204389"/>
                    <a:pt x="398977" y="385999"/>
                    <a:pt x="400247" y="440609"/>
                  </a:cubicBezTo>
                  <a:cubicBezTo>
                    <a:pt x="400247" y="459659"/>
                    <a:pt x="400247" y="464739"/>
                    <a:pt x="395167" y="479979"/>
                  </a:cubicBezTo>
                  <a:cubicBezTo>
                    <a:pt x="388817" y="500299"/>
                    <a:pt x="374847" y="530779"/>
                    <a:pt x="357067" y="549829"/>
                  </a:cubicBezTo>
                  <a:cubicBezTo>
                    <a:pt x="340557" y="568879"/>
                    <a:pt x="315157" y="585389"/>
                    <a:pt x="291027" y="594279"/>
                  </a:cubicBezTo>
                  <a:cubicBezTo>
                    <a:pt x="266897" y="603169"/>
                    <a:pt x="233877" y="604439"/>
                    <a:pt x="212287" y="603169"/>
                  </a:cubicBezTo>
                  <a:cubicBezTo>
                    <a:pt x="197047" y="601899"/>
                    <a:pt x="188157" y="599359"/>
                    <a:pt x="174187" y="593009"/>
                  </a:cubicBezTo>
                  <a:cubicBezTo>
                    <a:pt x="153867" y="584119"/>
                    <a:pt x="125927" y="566339"/>
                    <a:pt x="109417" y="547289"/>
                  </a:cubicBezTo>
                  <a:cubicBezTo>
                    <a:pt x="91637" y="526969"/>
                    <a:pt x="72587" y="476169"/>
                    <a:pt x="72587" y="47616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6353473" y="5886450"/>
            <a:ext cx="2366962" cy="1201102"/>
            <a:chOff x="0" y="0"/>
            <a:chExt cx="3155950" cy="160147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47449" y="50800"/>
              <a:ext cx="3058159" cy="1501506"/>
            </a:xfrm>
            <a:custGeom>
              <a:avLst/>
              <a:gdLst/>
              <a:ahLst/>
              <a:cxnLst/>
              <a:rect r="r" b="b" t="t" l="l"/>
              <a:pathLst>
                <a:path h="1501506" w="3058159">
                  <a:moveTo>
                    <a:pt x="376731" y="1346200"/>
                  </a:moveTo>
                  <a:cubicBezTo>
                    <a:pt x="320851" y="958850"/>
                    <a:pt x="296721" y="816610"/>
                    <a:pt x="333551" y="704850"/>
                  </a:cubicBezTo>
                  <a:cubicBezTo>
                    <a:pt x="370381" y="591820"/>
                    <a:pt x="470711" y="464820"/>
                    <a:pt x="553261" y="396240"/>
                  </a:cubicBezTo>
                  <a:cubicBezTo>
                    <a:pt x="618031" y="342900"/>
                    <a:pt x="692961" y="322580"/>
                    <a:pt x="765351" y="298450"/>
                  </a:cubicBezTo>
                  <a:cubicBezTo>
                    <a:pt x="836471" y="276860"/>
                    <a:pt x="907591" y="266700"/>
                    <a:pt x="985061" y="257810"/>
                  </a:cubicBezTo>
                  <a:cubicBezTo>
                    <a:pt x="1070151" y="246380"/>
                    <a:pt x="1162861" y="232410"/>
                    <a:pt x="1253031" y="241300"/>
                  </a:cubicBezTo>
                  <a:cubicBezTo>
                    <a:pt x="1344471" y="250190"/>
                    <a:pt x="1446071" y="278130"/>
                    <a:pt x="1528621" y="312420"/>
                  </a:cubicBezTo>
                  <a:cubicBezTo>
                    <a:pt x="1603551" y="342900"/>
                    <a:pt x="1669591" y="379730"/>
                    <a:pt x="1729281" y="427990"/>
                  </a:cubicBezTo>
                  <a:cubicBezTo>
                    <a:pt x="1792781" y="478790"/>
                    <a:pt x="1846121" y="542290"/>
                    <a:pt x="1896921" y="609600"/>
                  </a:cubicBezTo>
                  <a:cubicBezTo>
                    <a:pt x="1952801" y="681990"/>
                    <a:pt x="2009951" y="769620"/>
                    <a:pt x="2050591" y="850900"/>
                  </a:cubicBezTo>
                  <a:cubicBezTo>
                    <a:pt x="2088691" y="927100"/>
                    <a:pt x="2126791" y="1029970"/>
                    <a:pt x="2138221" y="1080770"/>
                  </a:cubicBezTo>
                  <a:cubicBezTo>
                    <a:pt x="2144571" y="1104900"/>
                    <a:pt x="2145841" y="1115060"/>
                    <a:pt x="2144571" y="1135380"/>
                  </a:cubicBezTo>
                  <a:cubicBezTo>
                    <a:pt x="2142031" y="1165860"/>
                    <a:pt x="2133141" y="1210310"/>
                    <a:pt x="2115361" y="1242060"/>
                  </a:cubicBezTo>
                  <a:cubicBezTo>
                    <a:pt x="2098851" y="1273810"/>
                    <a:pt x="2070911" y="1303020"/>
                    <a:pt x="2040431" y="1323340"/>
                  </a:cubicBezTo>
                  <a:cubicBezTo>
                    <a:pt x="2011221" y="1342390"/>
                    <a:pt x="1973121" y="1356360"/>
                    <a:pt x="1937561" y="1360170"/>
                  </a:cubicBezTo>
                  <a:cubicBezTo>
                    <a:pt x="1902001" y="1363980"/>
                    <a:pt x="1861361" y="1357630"/>
                    <a:pt x="1828341" y="1344930"/>
                  </a:cubicBezTo>
                  <a:cubicBezTo>
                    <a:pt x="1795321" y="1330960"/>
                    <a:pt x="1773731" y="1311910"/>
                    <a:pt x="1739441" y="1280160"/>
                  </a:cubicBezTo>
                  <a:cubicBezTo>
                    <a:pt x="1675941" y="1221740"/>
                    <a:pt x="1592121" y="1070610"/>
                    <a:pt x="1499411" y="996950"/>
                  </a:cubicBezTo>
                  <a:cubicBezTo>
                    <a:pt x="1409241" y="924560"/>
                    <a:pt x="1288591" y="866140"/>
                    <a:pt x="1192071" y="835660"/>
                  </a:cubicBezTo>
                  <a:cubicBezTo>
                    <a:pt x="1115871" y="811530"/>
                    <a:pt x="1048561" y="807720"/>
                    <a:pt x="972361" y="807720"/>
                  </a:cubicBezTo>
                  <a:cubicBezTo>
                    <a:pt x="891081" y="807720"/>
                    <a:pt x="793291" y="806450"/>
                    <a:pt x="722171" y="842010"/>
                  </a:cubicBezTo>
                  <a:cubicBezTo>
                    <a:pt x="651051" y="876300"/>
                    <a:pt x="583741" y="948690"/>
                    <a:pt x="548181" y="1017270"/>
                  </a:cubicBezTo>
                  <a:cubicBezTo>
                    <a:pt x="512621" y="1082040"/>
                    <a:pt x="526591" y="1183640"/>
                    <a:pt x="503731" y="1239520"/>
                  </a:cubicBezTo>
                  <a:cubicBezTo>
                    <a:pt x="485951" y="1280160"/>
                    <a:pt x="466901" y="1309370"/>
                    <a:pt x="438961" y="1333500"/>
                  </a:cubicBezTo>
                  <a:cubicBezTo>
                    <a:pt x="412291" y="1357630"/>
                    <a:pt x="374191" y="1376680"/>
                    <a:pt x="339901" y="1385570"/>
                  </a:cubicBezTo>
                  <a:cubicBezTo>
                    <a:pt x="304341" y="1394460"/>
                    <a:pt x="256081" y="1391920"/>
                    <a:pt x="226871" y="1386840"/>
                  </a:cubicBezTo>
                  <a:cubicBezTo>
                    <a:pt x="205281" y="1383030"/>
                    <a:pt x="191311" y="1377950"/>
                    <a:pt x="173531" y="1366520"/>
                  </a:cubicBezTo>
                  <a:cubicBezTo>
                    <a:pt x="146861" y="1350010"/>
                    <a:pt x="107491" y="1315720"/>
                    <a:pt x="88441" y="1291590"/>
                  </a:cubicBezTo>
                  <a:cubicBezTo>
                    <a:pt x="74471" y="1273810"/>
                    <a:pt x="68121" y="1262380"/>
                    <a:pt x="61771" y="1240790"/>
                  </a:cubicBezTo>
                  <a:cubicBezTo>
                    <a:pt x="52881" y="1211580"/>
                    <a:pt x="41451" y="1130300"/>
                    <a:pt x="47801" y="1129030"/>
                  </a:cubicBezTo>
                  <a:cubicBezTo>
                    <a:pt x="56691" y="1126490"/>
                    <a:pt x="144321" y="1341120"/>
                    <a:pt x="140511" y="1343660"/>
                  </a:cubicBezTo>
                  <a:cubicBezTo>
                    <a:pt x="137971" y="1344930"/>
                    <a:pt x="36371" y="1206500"/>
                    <a:pt x="19861" y="1121410"/>
                  </a:cubicBezTo>
                  <a:cubicBezTo>
                    <a:pt x="-459" y="1018540"/>
                    <a:pt x="26211" y="859790"/>
                    <a:pt x="60501" y="763270"/>
                  </a:cubicBezTo>
                  <a:cubicBezTo>
                    <a:pt x="87171" y="687070"/>
                    <a:pt x="125271" y="637540"/>
                    <a:pt x="178611" y="579120"/>
                  </a:cubicBezTo>
                  <a:cubicBezTo>
                    <a:pt x="242111" y="508000"/>
                    <a:pt x="337361" y="426720"/>
                    <a:pt x="433881" y="379730"/>
                  </a:cubicBezTo>
                  <a:cubicBezTo>
                    <a:pt x="535481" y="330200"/>
                    <a:pt x="659941" y="303530"/>
                    <a:pt x="774241" y="295910"/>
                  </a:cubicBezTo>
                  <a:cubicBezTo>
                    <a:pt x="889811" y="287020"/>
                    <a:pt x="1015541" y="300990"/>
                    <a:pt x="1124761" y="327660"/>
                  </a:cubicBezTo>
                  <a:cubicBezTo>
                    <a:pt x="1227631" y="351790"/>
                    <a:pt x="1326691" y="394970"/>
                    <a:pt x="1411781" y="444500"/>
                  </a:cubicBezTo>
                  <a:cubicBezTo>
                    <a:pt x="1491791" y="490220"/>
                    <a:pt x="1559101" y="544830"/>
                    <a:pt x="1622601" y="607060"/>
                  </a:cubicBezTo>
                  <a:cubicBezTo>
                    <a:pt x="1688641" y="671830"/>
                    <a:pt x="1762301" y="772160"/>
                    <a:pt x="1799131" y="826770"/>
                  </a:cubicBezTo>
                  <a:cubicBezTo>
                    <a:pt x="1819451" y="855980"/>
                    <a:pt x="1829611" y="869950"/>
                    <a:pt x="1839771" y="896620"/>
                  </a:cubicBezTo>
                  <a:cubicBezTo>
                    <a:pt x="1851201" y="929640"/>
                    <a:pt x="1861361" y="974090"/>
                    <a:pt x="1857551" y="1010920"/>
                  </a:cubicBezTo>
                  <a:cubicBezTo>
                    <a:pt x="1855011" y="1047750"/>
                    <a:pt x="1835961" y="1092200"/>
                    <a:pt x="1820721" y="1120140"/>
                  </a:cubicBezTo>
                  <a:cubicBezTo>
                    <a:pt x="1810561" y="1139190"/>
                    <a:pt x="1801671" y="1150620"/>
                    <a:pt x="1785161" y="1165860"/>
                  </a:cubicBezTo>
                  <a:cubicBezTo>
                    <a:pt x="1761031" y="1186180"/>
                    <a:pt x="1720391" y="1212850"/>
                    <a:pt x="1684831" y="1223010"/>
                  </a:cubicBezTo>
                  <a:cubicBezTo>
                    <a:pt x="1649271" y="1233170"/>
                    <a:pt x="1606091" y="1235710"/>
                    <a:pt x="1569261" y="1228090"/>
                  </a:cubicBezTo>
                  <a:cubicBezTo>
                    <a:pt x="1532431" y="1220470"/>
                    <a:pt x="1503221" y="1207770"/>
                    <a:pt x="1465121" y="1178560"/>
                  </a:cubicBezTo>
                  <a:cubicBezTo>
                    <a:pt x="1396541" y="1125220"/>
                    <a:pt x="1325421" y="939800"/>
                    <a:pt x="1222551" y="896620"/>
                  </a:cubicBezTo>
                  <a:cubicBezTo>
                    <a:pt x="1118411" y="853440"/>
                    <a:pt x="955851" y="877570"/>
                    <a:pt x="844091" y="925830"/>
                  </a:cubicBezTo>
                  <a:cubicBezTo>
                    <a:pt x="728521" y="976630"/>
                    <a:pt x="625651" y="1117600"/>
                    <a:pt x="544371" y="1205230"/>
                  </a:cubicBezTo>
                  <a:cubicBezTo>
                    <a:pt x="480871" y="1273810"/>
                    <a:pt x="426261" y="1363980"/>
                    <a:pt x="388161" y="1399540"/>
                  </a:cubicBezTo>
                  <a:cubicBezTo>
                    <a:pt x="370381" y="1417320"/>
                    <a:pt x="362761" y="1423670"/>
                    <a:pt x="344981" y="1432560"/>
                  </a:cubicBezTo>
                  <a:cubicBezTo>
                    <a:pt x="318311" y="1446530"/>
                    <a:pt x="268781" y="1460500"/>
                    <a:pt x="239571" y="1463040"/>
                  </a:cubicBezTo>
                  <a:cubicBezTo>
                    <a:pt x="219251" y="1465580"/>
                    <a:pt x="205281" y="1464310"/>
                    <a:pt x="184961" y="1459230"/>
                  </a:cubicBezTo>
                  <a:cubicBezTo>
                    <a:pt x="157021" y="1451610"/>
                    <a:pt x="113841" y="1433830"/>
                    <a:pt x="87171" y="1412240"/>
                  </a:cubicBezTo>
                  <a:cubicBezTo>
                    <a:pt x="59231" y="1389380"/>
                    <a:pt x="35101" y="1357630"/>
                    <a:pt x="21131" y="1324610"/>
                  </a:cubicBezTo>
                  <a:cubicBezTo>
                    <a:pt x="7161" y="1292860"/>
                    <a:pt x="811" y="1264920"/>
                    <a:pt x="3351" y="1217930"/>
                  </a:cubicBezTo>
                  <a:cubicBezTo>
                    <a:pt x="10971" y="1113790"/>
                    <a:pt x="83361" y="872490"/>
                    <a:pt x="151941" y="739140"/>
                  </a:cubicBezTo>
                  <a:cubicBezTo>
                    <a:pt x="207821" y="628650"/>
                    <a:pt x="272591" y="541020"/>
                    <a:pt x="360221" y="463550"/>
                  </a:cubicBezTo>
                  <a:cubicBezTo>
                    <a:pt x="455471" y="379730"/>
                    <a:pt x="601521" y="303530"/>
                    <a:pt x="706931" y="264160"/>
                  </a:cubicBezTo>
                  <a:cubicBezTo>
                    <a:pt x="786941" y="233680"/>
                    <a:pt x="855521" y="220980"/>
                    <a:pt x="930451" y="218440"/>
                  </a:cubicBezTo>
                  <a:cubicBezTo>
                    <a:pt x="1005381" y="217170"/>
                    <a:pt x="1079041" y="226060"/>
                    <a:pt x="1159051" y="252730"/>
                  </a:cubicBezTo>
                  <a:cubicBezTo>
                    <a:pt x="1259381" y="288290"/>
                    <a:pt x="1390191" y="355600"/>
                    <a:pt x="1480361" y="433070"/>
                  </a:cubicBezTo>
                  <a:cubicBezTo>
                    <a:pt x="1566721" y="508000"/>
                    <a:pt x="1673401" y="717550"/>
                    <a:pt x="1689911" y="709930"/>
                  </a:cubicBezTo>
                  <a:cubicBezTo>
                    <a:pt x="1697531" y="707390"/>
                    <a:pt x="1675941" y="638810"/>
                    <a:pt x="1678481" y="638810"/>
                  </a:cubicBezTo>
                  <a:cubicBezTo>
                    <a:pt x="1681021" y="637540"/>
                    <a:pt x="1712771" y="707390"/>
                    <a:pt x="1716581" y="744220"/>
                  </a:cubicBezTo>
                  <a:cubicBezTo>
                    <a:pt x="1720391" y="779780"/>
                    <a:pt x="1715311" y="821690"/>
                    <a:pt x="1701341" y="854710"/>
                  </a:cubicBezTo>
                  <a:cubicBezTo>
                    <a:pt x="1687371" y="889000"/>
                    <a:pt x="1663241" y="923290"/>
                    <a:pt x="1636571" y="946150"/>
                  </a:cubicBezTo>
                  <a:cubicBezTo>
                    <a:pt x="1608631" y="970280"/>
                    <a:pt x="1565451" y="988060"/>
                    <a:pt x="1536241" y="996950"/>
                  </a:cubicBezTo>
                  <a:cubicBezTo>
                    <a:pt x="1514651" y="1003300"/>
                    <a:pt x="1500681" y="1004570"/>
                    <a:pt x="1479091" y="1003300"/>
                  </a:cubicBezTo>
                  <a:cubicBezTo>
                    <a:pt x="1448611" y="1000760"/>
                    <a:pt x="1402891" y="991870"/>
                    <a:pt x="1371141" y="974090"/>
                  </a:cubicBezTo>
                  <a:cubicBezTo>
                    <a:pt x="1339391" y="957580"/>
                    <a:pt x="1329231" y="913130"/>
                    <a:pt x="1288591" y="899160"/>
                  </a:cubicBezTo>
                  <a:cubicBezTo>
                    <a:pt x="1220011" y="875030"/>
                    <a:pt x="1077771" y="886460"/>
                    <a:pt x="974901" y="919480"/>
                  </a:cubicBezTo>
                  <a:cubicBezTo>
                    <a:pt x="855521" y="958850"/>
                    <a:pt x="710741" y="1070610"/>
                    <a:pt x="620571" y="1144270"/>
                  </a:cubicBezTo>
                  <a:cubicBezTo>
                    <a:pt x="553261" y="1198880"/>
                    <a:pt x="529131" y="1275080"/>
                    <a:pt x="463091" y="1305560"/>
                  </a:cubicBezTo>
                  <a:cubicBezTo>
                    <a:pt x="388161" y="1339850"/>
                    <a:pt x="259891" y="1362710"/>
                    <a:pt x="186231" y="1325880"/>
                  </a:cubicBezTo>
                  <a:cubicBezTo>
                    <a:pt x="104951" y="1285240"/>
                    <a:pt x="26211" y="1159510"/>
                    <a:pt x="5891" y="1051560"/>
                  </a:cubicBezTo>
                  <a:cubicBezTo>
                    <a:pt x="-20779" y="922020"/>
                    <a:pt x="49071" y="715010"/>
                    <a:pt x="96061" y="589280"/>
                  </a:cubicBezTo>
                  <a:cubicBezTo>
                    <a:pt x="131621" y="494030"/>
                    <a:pt x="172261" y="429260"/>
                    <a:pt x="231951" y="351790"/>
                  </a:cubicBezTo>
                  <a:cubicBezTo>
                    <a:pt x="301801" y="260350"/>
                    <a:pt x="391971" y="144780"/>
                    <a:pt x="498651" y="85090"/>
                  </a:cubicBezTo>
                  <a:cubicBezTo>
                    <a:pt x="607871" y="25400"/>
                    <a:pt x="762811" y="0"/>
                    <a:pt x="884731" y="0"/>
                  </a:cubicBezTo>
                  <a:cubicBezTo>
                    <a:pt x="996491" y="0"/>
                    <a:pt x="1105711" y="21590"/>
                    <a:pt x="1203501" y="68580"/>
                  </a:cubicBezTo>
                  <a:cubicBezTo>
                    <a:pt x="1306371" y="118110"/>
                    <a:pt x="1411781" y="220980"/>
                    <a:pt x="1485441" y="298450"/>
                  </a:cubicBezTo>
                  <a:cubicBezTo>
                    <a:pt x="1543861" y="360680"/>
                    <a:pt x="1579421" y="417830"/>
                    <a:pt x="1620061" y="486410"/>
                  </a:cubicBezTo>
                  <a:cubicBezTo>
                    <a:pt x="1663241" y="560070"/>
                    <a:pt x="1725471" y="670560"/>
                    <a:pt x="1736901" y="726440"/>
                  </a:cubicBezTo>
                  <a:cubicBezTo>
                    <a:pt x="1741981" y="754380"/>
                    <a:pt x="1724201" y="770890"/>
                    <a:pt x="1733091" y="792480"/>
                  </a:cubicBezTo>
                  <a:cubicBezTo>
                    <a:pt x="1743251" y="820420"/>
                    <a:pt x="1794051" y="842010"/>
                    <a:pt x="1813101" y="873760"/>
                  </a:cubicBezTo>
                  <a:cubicBezTo>
                    <a:pt x="1830881" y="906780"/>
                    <a:pt x="1842311" y="952500"/>
                    <a:pt x="1844851" y="984250"/>
                  </a:cubicBezTo>
                  <a:cubicBezTo>
                    <a:pt x="1847391" y="1005840"/>
                    <a:pt x="1846121" y="1019810"/>
                    <a:pt x="1841041" y="1041400"/>
                  </a:cubicBezTo>
                  <a:cubicBezTo>
                    <a:pt x="1833421" y="1071880"/>
                    <a:pt x="1815641" y="1116330"/>
                    <a:pt x="1792781" y="1145540"/>
                  </a:cubicBezTo>
                  <a:cubicBezTo>
                    <a:pt x="1768651" y="1174750"/>
                    <a:pt x="1735631" y="1200150"/>
                    <a:pt x="1701341" y="1215390"/>
                  </a:cubicBezTo>
                  <a:cubicBezTo>
                    <a:pt x="1667051" y="1230630"/>
                    <a:pt x="1625141" y="1236980"/>
                    <a:pt x="1588311" y="1234440"/>
                  </a:cubicBezTo>
                  <a:cubicBezTo>
                    <a:pt x="1551481" y="1231900"/>
                    <a:pt x="1498141" y="1231900"/>
                    <a:pt x="1479091" y="1198880"/>
                  </a:cubicBezTo>
                  <a:cubicBezTo>
                    <a:pt x="1442261" y="1134110"/>
                    <a:pt x="1517191" y="863600"/>
                    <a:pt x="1576881" y="758190"/>
                  </a:cubicBezTo>
                  <a:cubicBezTo>
                    <a:pt x="1618791" y="681990"/>
                    <a:pt x="1681021" y="645160"/>
                    <a:pt x="1748331" y="594360"/>
                  </a:cubicBezTo>
                  <a:cubicBezTo>
                    <a:pt x="1823261" y="535940"/>
                    <a:pt x="1922321" y="480060"/>
                    <a:pt x="2007411" y="435610"/>
                  </a:cubicBezTo>
                  <a:cubicBezTo>
                    <a:pt x="2083611" y="396240"/>
                    <a:pt x="2145841" y="369570"/>
                    <a:pt x="2230931" y="337820"/>
                  </a:cubicBezTo>
                  <a:cubicBezTo>
                    <a:pt x="2336341" y="298450"/>
                    <a:pt x="2509061" y="233680"/>
                    <a:pt x="2596691" y="228600"/>
                  </a:cubicBezTo>
                  <a:cubicBezTo>
                    <a:pt x="2646221" y="226060"/>
                    <a:pt x="2683051" y="237490"/>
                    <a:pt x="2713531" y="248920"/>
                  </a:cubicBezTo>
                  <a:cubicBezTo>
                    <a:pt x="2733851" y="256540"/>
                    <a:pt x="2746551" y="264160"/>
                    <a:pt x="2764331" y="278130"/>
                  </a:cubicBezTo>
                  <a:cubicBezTo>
                    <a:pt x="2788461" y="299720"/>
                    <a:pt x="2822751" y="342900"/>
                    <a:pt x="2837991" y="370840"/>
                  </a:cubicBezTo>
                  <a:cubicBezTo>
                    <a:pt x="2848151" y="391160"/>
                    <a:pt x="2853231" y="403860"/>
                    <a:pt x="2855771" y="426720"/>
                  </a:cubicBezTo>
                  <a:cubicBezTo>
                    <a:pt x="2859581" y="458470"/>
                    <a:pt x="2860851" y="508000"/>
                    <a:pt x="2850691" y="544830"/>
                  </a:cubicBezTo>
                  <a:cubicBezTo>
                    <a:pt x="2839261" y="580390"/>
                    <a:pt x="2811321" y="622300"/>
                    <a:pt x="2789731" y="646430"/>
                  </a:cubicBezTo>
                  <a:cubicBezTo>
                    <a:pt x="2775761" y="662940"/>
                    <a:pt x="2768141" y="669290"/>
                    <a:pt x="2744011" y="683260"/>
                  </a:cubicBezTo>
                  <a:cubicBezTo>
                    <a:pt x="2686861" y="715010"/>
                    <a:pt x="2517951" y="750570"/>
                    <a:pt x="2421431" y="791210"/>
                  </a:cubicBezTo>
                  <a:cubicBezTo>
                    <a:pt x="2338881" y="826770"/>
                    <a:pt x="2266491" y="861060"/>
                    <a:pt x="2199181" y="905510"/>
                  </a:cubicBezTo>
                  <a:cubicBezTo>
                    <a:pt x="2135681" y="948690"/>
                    <a:pt x="2081071" y="996950"/>
                    <a:pt x="2026461" y="1050290"/>
                  </a:cubicBezTo>
                  <a:cubicBezTo>
                    <a:pt x="1970581" y="1104900"/>
                    <a:pt x="1908351" y="1195070"/>
                    <a:pt x="1870251" y="1231900"/>
                  </a:cubicBezTo>
                  <a:cubicBezTo>
                    <a:pt x="1852471" y="1250950"/>
                    <a:pt x="1844851" y="1258570"/>
                    <a:pt x="1824531" y="1268730"/>
                  </a:cubicBezTo>
                  <a:cubicBezTo>
                    <a:pt x="1796591" y="1283970"/>
                    <a:pt x="1744521" y="1301750"/>
                    <a:pt x="1712771" y="1305560"/>
                  </a:cubicBezTo>
                  <a:cubicBezTo>
                    <a:pt x="1689911" y="1308100"/>
                    <a:pt x="1674671" y="1308100"/>
                    <a:pt x="1653081" y="1301750"/>
                  </a:cubicBezTo>
                  <a:cubicBezTo>
                    <a:pt x="1621331" y="1295400"/>
                    <a:pt x="1571801" y="1272540"/>
                    <a:pt x="1545131" y="1254760"/>
                  </a:cubicBezTo>
                  <a:cubicBezTo>
                    <a:pt x="1526081" y="1242060"/>
                    <a:pt x="1515921" y="1231900"/>
                    <a:pt x="1503221" y="1212850"/>
                  </a:cubicBezTo>
                  <a:cubicBezTo>
                    <a:pt x="1484171" y="1187450"/>
                    <a:pt x="1460041" y="1144270"/>
                    <a:pt x="1453691" y="1106170"/>
                  </a:cubicBezTo>
                  <a:cubicBezTo>
                    <a:pt x="1446071" y="1069340"/>
                    <a:pt x="1444801" y="1033780"/>
                    <a:pt x="1458771" y="988060"/>
                  </a:cubicBezTo>
                  <a:cubicBezTo>
                    <a:pt x="1482901" y="911860"/>
                    <a:pt x="1554021" y="778510"/>
                    <a:pt x="1628951" y="704850"/>
                  </a:cubicBezTo>
                  <a:cubicBezTo>
                    <a:pt x="1700071" y="633730"/>
                    <a:pt x="1806751" y="589280"/>
                    <a:pt x="1893111" y="549910"/>
                  </a:cubicBezTo>
                  <a:cubicBezTo>
                    <a:pt x="1968041" y="515620"/>
                    <a:pt x="2050591" y="483870"/>
                    <a:pt x="2112821" y="473710"/>
                  </a:cubicBezTo>
                  <a:cubicBezTo>
                    <a:pt x="2158541" y="466090"/>
                    <a:pt x="2199181" y="467360"/>
                    <a:pt x="2230931" y="472440"/>
                  </a:cubicBezTo>
                  <a:cubicBezTo>
                    <a:pt x="2253791" y="477520"/>
                    <a:pt x="2267761" y="482600"/>
                    <a:pt x="2286811" y="494030"/>
                  </a:cubicBezTo>
                  <a:cubicBezTo>
                    <a:pt x="2314751" y="510540"/>
                    <a:pt x="2354121" y="539750"/>
                    <a:pt x="2375711" y="571500"/>
                  </a:cubicBezTo>
                  <a:cubicBezTo>
                    <a:pt x="2397301" y="603250"/>
                    <a:pt x="2413811" y="643890"/>
                    <a:pt x="2418891" y="681990"/>
                  </a:cubicBezTo>
                  <a:cubicBezTo>
                    <a:pt x="2423971" y="720090"/>
                    <a:pt x="2415081" y="768350"/>
                    <a:pt x="2404921" y="798830"/>
                  </a:cubicBezTo>
                  <a:cubicBezTo>
                    <a:pt x="2398571" y="820420"/>
                    <a:pt x="2392221" y="833120"/>
                    <a:pt x="2378251" y="852170"/>
                  </a:cubicBezTo>
                  <a:cubicBezTo>
                    <a:pt x="2357931" y="877570"/>
                    <a:pt x="2317291" y="914400"/>
                    <a:pt x="2289351" y="930910"/>
                  </a:cubicBezTo>
                  <a:cubicBezTo>
                    <a:pt x="2270301" y="942340"/>
                    <a:pt x="2263951" y="946150"/>
                    <a:pt x="2234741" y="952500"/>
                  </a:cubicBezTo>
                  <a:cubicBezTo>
                    <a:pt x="2145841" y="969010"/>
                    <a:pt x="1841041" y="941070"/>
                    <a:pt x="1674671" y="951230"/>
                  </a:cubicBezTo>
                  <a:cubicBezTo>
                    <a:pt x="1540051" y="957580"/>
                    <a:pt x="1415591" y="963930"/>
                    <a:pt x="1312721" y="991870"/>
                  </a:cubicBezTo>
                  <a:cubicBezTo>
                    <a:pt x="1230171" y="1014730"/>
                    <a:pt x="1156511" y="1055370"/>
                    <a:pt x="1100631" y="1088390"/>
                  </a:cubicBezTo>
                  <a:cubicBezTo>
                    <a:pt x="1058721" y="1112520"/>
                    <a:pt x="1030781" y="1149350"/>
                    <a:pt x="1000301" y="1163320"/>
                  </a:cubicBezTo>
                  <a:cubicBezTo>
                    <a:pt x="981251" y="1173480"/>
                    <a:pt x="967281" y="1176020"/>
                    <a:pt x="945691" y="1178560"/>
                  </a:cubicBezTo>
                  <a:cubicBezTo>
                    <a:pt x="913941" y="1179830"/>
                    <a:pt x="861871" y="1174750"/>
                    <a:pt x="831391" y="1165860"/>
                  </a:cubicBezTo>
                  <a:cubicBezTo>
                    <a:pt x="811071" y="1159510"/>
                    <a:pt x="795831" y="1150620"/>
                    <a:pt x="780591" y="1139190"/>
                  </a:cubicBezTo>
                  <a:cubicBezTo>
                    <a:pt x="764081" y="1129030"/>
                    <a:pt x="750111" y="1118870"/>
                    <a:pt x="737411" y="1102360"/>
                  </a:cubicBezTo>
                  <a:cubicBezTo>
                    <a:pt x="717091" y="1078230"/>
                    <a:pt x="691691" y="1037590"/>
                    <a:pt x="682801" y="1002030"/>
                  </a:cubicBezTo>
                  <a:cubicBezTo>
                    <a:pt x="673911" y="965200"/>
                    <a:pt x="676451" y="918210"/>
                    <a:pt x="681531" y="887730"/>
                  </a:cubicBezTo>
                  <a:cubicBezTo>
                    <a:pt x="685341" y="864870"/>
                    <a:pt x="689151" y="852170"/>
                    <a:pt x="700581" y="833120"/>
                  </a:cubicBezTo>
                  <a:cubicBezTo>
                    <a:pt x="717091" y="806450"/>
                    <a:pt x="738681" y="770890"/>
                    <a:pt x="775511" y="746760"/>
                  </a:cubicBezTo>
                  <a:cubicBezTo>
                    <a:pt x="833931" y="708660"/>
                    <a:pt x="934261" y="704850"/>
                    <a:pt x="1040941" y="664210"/>
                  </a:cubicBezTo>
                  <a:cubicBezTo>
                    <a:pt x="1209851" y="600710"/>
                    <a:pt x="1508301" y="445770"/>
                    <a:pt x="1684831" y="379730"/>
                  </a:cubicBezTo>
                  <a:cubicBezTo>
                    <a:pt x="1802941" y="335280"/>
                    <a:pt x="1895651" y="308610"/>
                    <a:pt x="1987091" y="284480"/>
                  </a:cubicBezTo>
                  <a:cubicBezTo>
                    <a:pt x="2059481" y="266700"/>
                    <a:pt x="2129331" y="246380"/>
                    <a:pt x="2186481" y="245110"/>
                  </a:cubicBezTo>
                  <a:cubicBezTo>
                    <a:pt x="2228391" y="242570"/>
                    <a:pt x="2262681" y="245110"/>
                    <a:pt x="2295701" y="259080"/>
                  </a:cubicBezTo>
                  <a:cubicBezTo>
                    <a:pt x="2329991" y="271780"/>
                    <a:pt x="2363011" y="294640"/>
                    <a:pt x="2387141" y="321310"/>
                  </a:cubicBezTo>
                  <a:cubicBezTo>
                    <a:pt x="2411271" y="349250"/>
                    <a:pt x="2429051" y="391160"/>
                    <a:pt x="2437941" y="420370"/>
                  </a:cubicBezTo>
                  <a:cubicBezTo>
                    <a:pt x="2444291" y="440690"/>
                    <a:pt x="2446831" y="454660"/>
                    <a:pt x="2444291" y="474980"/>
                  </a:cubicBezTo>
                  <a:cubicBezTo>
                    <a:pt x="2443021" y="505460"/>
                    <a:pt x="2430321" y="554990"/>
                    <a:pt x="2417621" y="582930"/>
                  </a:cubicBezTo>
                  <a:cubicBezTo>
                    <a:pt x="2408731" y="601980"/>
                    <a:pt x="2398571" y="614680"/>
                    <a:pt x="2385871" y="628650"/>
                  </a:cubicBezTo>
                  <a:cubicBezTo>
                    <a:pt x="2374441" y="642620"/>
                    <a:pt x="2363011" y="655320"/>
                    <a:pt x="2343961" y="665480"/>
                  </a:cubicBezTo>
                  <a:cubicBezTo>
                    <a:pt x="2318561" y="680720"/>
                    <a:pt x="2279191" y="684530"/>
                    <a:pt x="2241091" y="704850"/>
                  </a:cubicBezTo>
                  <a:cubicBezTo>
                    <a:pt x="2183941" y="735330"/>
                    <a:pt x="2117901" y="797560"/>
                    <a:pt x="2044241" y="844550"/>
                  </a:cubicBezTo>
                  <a:cubicBezTo>
                    <a:pt x="1954071" y="899160"/>
                    <a:pt x="1846121" y="955040"/>
                    <a:pt x="1736901" y="1009650"/>
                  </a:cubicBezTo>
                  <a:cubicBezTo>
                    <a:pt x="1617521" y="1068070"/>
                    <a:pt x="1486711" y="1116330"/>
                    <a:pt x="1354631" y="1181100"/>
                  </a:cubicBezTo>
                  <a:cubicBezTo>
                    <a:pt x="1207311" y="1254760"/>
                    <a:pt x="996491" y="1395730"/>
                    <a:pt x="893621" y="1432560"/>
                  </a:cubicBezTo>
                  <a:cubicBezTo>
                    <a:pt x="846631" y="1449070"/>
                    <a:pt x="814881" y="1454150"/>
                    <a:pt x="785671" y="1454150"/>
                  </a:cubicBezTo>
                  <a:cubicBezTo>
                    <a:pt x="764081" y="1454150"/>
                    <a:pt x="750111" y="1451610"/>
                    <a:pt x="729791" y="1445260"/>
                  </a:cubicBezTo>
                  <a:cubicBezTo>
                    <a:pt x="701851" y="1435100"/>
                    <a:pt x="659941" y="1413510"/>
                    <a:pt x="634541" y="1389380"/>
                  </a:cubicBezTo>
                  <a:cubicBezTo>
                    <a:pt x="609141" y="1363980"/>
                    <a:pt x="587551" y="1323340"/>
                    <a:pt x="576121" y="1295400"/>
                  </a:cubicBezTo>
                  <a:cubicBezTo>
                    <a:pt x="568501" y="1275080"/>
                    <a:pt x="565961" y="1262380"/>
                    <a:pt x="564691" y="1240790"/>
                  </a:cubicBezTo>
                  <a:cubicBezTo>
                    <a:pt x="564691" y="1210310"/>
                    <a:pt x="569771" y="1164590"/>
                    <a:pt x="583741" y="1131570"/>
                  </a:cubicBezTo>
                  <a:cubicBezTo>
                    <a:pt x="597711" y="1098550"/>
                    <a:pt x="607871" y="1080770"/>
                    <a:pt x="651051" y="1043940"/>
                  </a:cubicBezTo>
                  <a:cubicBezTo>
                    <a:pt x="802181" y="910590"/>
                    <a:pt x="1599741" y="481330"/>
                    <a:pt x="1872791" y="337820"/>
                  </a:cubicBezTo>
                  <a:cubicBezTo>
                    <a:pt x="2006141" y="267970"/>
                    <a:pt x="2078531" y="233680"/>
                    <a:pt x="2177591" y="193040"/>
                  </a:cubicBezTo>
                  <a:cubicBezTo>
                    <a:pt x="2266491" y="156210"/>
                    <a:pt x="2352851" y="127000"/>
                    <a:pt x="2436671" y="101600"/>
                  </a:cubicBezTo>
                  <a:cubicBezTo>
                    <a:pt x="2512871" y="77470"/>
                    <a:pt x="2596691" y="40640"/>
                    <a:pt x="2661461" y="39370"/>
                  </a:cubicBezTo>
                  <a:cubicBezTo>
                    <a:pt x="2709721" y="38100"/>
                    <a:pt x="2752901" y="64770"/>
                    <a:pt x="2787191" y="68580"/>
                  </a:cubicBezTo>
                  <a:cubicBezTo>
                    <a:pt x="2810051" y="71120"/>
                    <a:pt x="2822751" y="63500"/>
                    <a:pt x="2844341" y="67310"/>
                  </a:cubicBezTo>
                  <a:cubicBezTo>
                    <a:pt x="2874821" y="72390"/>
                    <a:pt x="2924351" y="88900"/>
                    <a:pt x="2951021" y="104140"/>
                  </a:cubicBezTo>
                  <a:cubicBezTo>
                    <a:pt x="2970071" y="115570"/>
                    <a:pt x="2981501" y="127000"/>
                    <a:pt x="2994201" y="140970"/>
                  </a:cubicBezTo>
                  <a:cubicBezTo>
                    <a:pt x="3006901" y="154940"/>
                    <a:pt x="3018331" y="167640"/>
                    <a:pt x="3027221" y="186690"/>
                  </a:cubicBezTo>
                  <a:cubicBezTo>
                    <a:pt x="3041191" y="214630"/>
                    <a:pt x="3055161" y="265430"/>
                    <a:pt x="3057701" y="295910"/>
                  </a:cubicBezTo>
                  <a:cubicBezTo>
                    <a:pt x="3058971" y="317500"/>
                    <a:pt x="3057701" y="331470"/>
                    <a:pt x="3052621" y="351790"/>
                  </a:cubicBezTo>
                  <a:cubicBezTo>
                    <a:pt x="3043731" y="382270"/>
                    <a:pt x="3025951" y="425450"/>
                    <a:pt x="3001821" y="453390"/>
                  </a:cubicBezTo>
                  <a:cubicBezTo>
                    <a:pt x="2978961" y="481330"/>
                    <a:pt x="2938321" y="506730"/>
                    <a:pt x="2911651" y="520700"/>
                  </a:cubicBezTo>
                  <a:cubicBezTo>
                    <a:pt x="2891331" y="529590"/>
                    <a:pt x="2859581" y="541020"/>
                    <a:pt x="2855771" y="534670"/>
                  </a:cubicBezTo>
                  <a:cubicBezTo>
                    <a:pt x="2850691" y="523240"/>
                    <a:pt x="3039921" y="350520"/>
                    <a:pt x="3051351" y="358140"/>
                  </a:cubicBezTo>
                  <a:cubicBezTo>
                    <a:pt x="3056431" y="361950"/>
                    <a:pt x="3034841" y="407670"/>
                    <a:pt x="3020871" y="427990"/>
                  </a:cubicBezTo>
                  <a:cubicBezTo>
                    <a:pt x="3006901" y="449580"/>
                    <a:pt x="2989121" y="469900"/>
                    <a:pt x="2970071" y="485140"/>
                  </a:cubicBezTo>
                  <a:cubicBezTo>
                    <a:pt x="2951021" y="501650"/>
                    <a:pt x="2926891" y="514350"/>
                    <a:pt x="2904031" y="523240"/>
                  </a:cubicBezTo>
                  <a:cubicBezTo>
                    <a:pt x="2879901" y="532130"/>
                    <a:pt x="2854501" y="537210"/>
                    <a:pt x="2829101" y="537210"/>
                  </a:cubicBezTo>
                  <a:cubicBezTo>
                    <a:pt x="2803701" y="538480"/>
                    <a:pt x="2777031" y="534670"/>
                    <a:pt x="2752901" y="527050"/>
                  </a:cubicBezTo>
                  <a:cubicBezTo>
                    <a:pt x="2728771" y="520700"/>
                    <a:pt x="2705911" y="508000"/>
                    <a:pt x="2684321" y="494030"/>
                  </a:cubicBezTo>
                  <a:cubicBezTo>
                    <a:pt x="2664001" y="478790"/>
                    <a:pt x="2644951" y="461010"/>
                    <a:pt x="2630981" y="440690"/>
                  </a:cubicBezTo>
                  <a:cubicBezTo>
                    <a:pt x="2615741" y="420370"/>
                    <a:pt x="2604311" y="396240"/>
                    <a:pt x="2596691" y="372110"/>
                  </a:cubicBezTo>
                  <a:cubicBezTo>
                    <a:pt x="2589071" y="347980"/>
                    <a:pt x="2585261" y="321310"/>
                    <a:pt x="2586531" y="295910"/>
                  </a:cubicBezTo>
                  <a:cubicBezTo>
                    <a:pt x="2586531" y="271780"/>
                    <a:pt x="2591611" y="245110"/>
                    <a:pt x="2600501" y="220980"/>
                  </a:cubicBezTo>
                  <a:cubicBezTo>
                    <a:pt x="2609391" y="198120"/>
                    <a:pt x="2622091" y="173990"/>
                    <a:pt x="2637331" y="154940"/>
                  </a:cubicBezTo>
                  <a:cubicBezTo>
                    <a:pt x="2653841" y="134620"/>
                    <a:pt x="2672891" y="116840"/>
                    <a:pt x="2694481" y="104140"/>
                  </a:cubicBezTo>
                  <a:cubicBezTo>
                    <a:pt x="2714801" y="90170"/>
                    <a:pt x="2740201" y="80010"/>
                    <a:pt x="2764331" y="73660"/>
                  </a:cubicBezTo>
                  <a:cubicBezTo>
                    <a:pt x="2788461" y="67310"/>
                    <a:pt x="2815131" y="64770"/>
                    <a:pt x="2840531" y="67310"/>
                  </a:cubicBezTo>
                  <a:cubicBezTo>
                    <a:pt x="2865931" y="68580"/>
                    <a:pt x="2891331" y="74930"/>
                    <a:pt x="2914191" y="85090"/>
                  </a:cubicBezTo>
                  <a:cubicBezTo>
                    <a:pt x="2937051" y="95250"/>
                    <a:pt x="2959911" y="109220"/>
                    <a:pt x="2978961" y="125730"/>
                  </a:cubicBezTo>
                  <a:cubicBezTo>
                    <a:pt x="2998011" y="142240"/>
                    <a:pt x="3014521" y="163830"/>
                    <a:pt x="3027221" y="185420"/>
                  </a:cubicBezTo>
                  <a:cubicBezTo>
                    <a:pt x="3038651" y="207010"/>
                    <a:pt x="3048811" y="232410"/>
                    <a:pt x="3053891" y="256540"/>
                  </a:cubicBezTo>
                  <a:cubicBezTo>
                    <a:pt x="3057701" y="281940"/>
                    <a:pt x="3058971" y="308610"/>
                    <a:pt x="3055161" y="332740"/>
                  </a:cubicBezTo>
                  <a:cubicBezTo>
                    <a:pt x="3052621" y="358140"/>
                    <a:pt x="3045001" y="383540"/>
                    <a:pt x="3033571" y="406400"/>
                  </a:cubicBezTo>
                  <a:cubicBezTo>
                    <a:pt x="3022141" y="429260"/>
                    <a:pt x="3006901" y="450850"/>
                    <a:pt x="2989121" y="468630"/>
                  </a:cubicBezTo>
                  <a:cubicBezTo>
                    <a:pt x="2971341" y="486410"/>
                    <a:pt x="2949751" y="501650"/>
                    <a:pt x="2926891" y="513080"/>
                  </a:cubicBezTo>
                  <a:cubicBezTo>
                    <a:pt x="2905301" y="524510"/>
                    <a:pt x="2878631" y="532130"/>
                    <a:pt x="2854501" y="535940"/>
                  </a:cubicBezTo>
                  <a:cubicBezTo>
                    <a:pt x="2829101" y="538480"/>
                    <a:pt x="2802431" y="538480"/>
                    <a:pt x="2778301" y="533400"/>
                  </a:cubicBezTo>
                  <a:cubicBezTo>
                    <a:pt x="2752901" y="529590"/>
                    <a:pt x="2728771" y="519430"/>
                    <a:pt x="2705911" y="508000"/>
                  </a:cubicBezTo>
                  <a:cubicBezTo>
                    <a:pt x="2684321" y="495300"/>
                    <a:pt x="2664001" y="478790"/>
                    <a:pt x="2646221" y="459740"/>
                  </a:cubicBezTo>
                  <a:cubicBezTo>
                    <a:pt x="2629711" y="440690"/>
                    <a:pt x="2615741" y="419100"/>
                    <a:pt x="2605581" y="396240"/>
                  </a:cubicBezTo>
                  <a:cubicBezTo>
                    <a:pt x="2595421" y="373380"/>
                    <a:pt x="2580181" y="351790"/>
                    <a:pt x="2586531" y="321310"/>
                  </a:cubicBezTo>
                  <a:cubicBezTo>
                    <a:pt x="2600501" y="260350"/>
                    <a:pt x="2722421" y="96520"/>
                    <a:pt x="2787191" y="68580"/>
                  </a:cubicBezTo>
                  <a:cubicBezTo>
                    <a:pt x="2825291" y="52070"/>
                    <a:pt x="2864661" y="67310"/>
                    <a:pt x="2900221" y="78740"/>
                  </a:cubicBezTo>
                  <a:cubicBezTo>
                    <a:pt x="2934511" y="91440"/>
                    <a:pt x="2971341" y="119380"/>
                    <a:pt x="2994201" y="140970"/>
                  </a:cubicBezTo>
                  <a:cubicBezTo>
                    <a:pt x="3009441" y="156210"/>
                    <a:pt x="3018331" y="167640"/>
                    <a:pt x="3027221" y="186690"/>
                  </a:cubicBezTo>
                  <a:cubicBezTo>
                    <a:pt x="3041191" y="214630"/>
                    <a:pt x="3055161" y="265430"/>
                    <a:pt x="3057701" y="295910"/>
                  </a:cubicBezTo>
                  <a:cubicBezTo>
                    <a:pt x="3058971" y="317500"/>
                    <a:pt x="3056431" y="334010"/>
                    <a:pt x="3052621" y="351790"/>
                  </a:cubicBezTo>
                  <a:cubicBezTo>
                    <a:pt x="3048811" y="370840"/>
                    <a:pt x="3043731" y="387350"/>
                    <a:pt x="3033571" y="406400"/>
                  </a:cubicBezTo>
                  <a:cubicBezTo>
                    <a:pt x="3018331" y="433070"/>
                    <a:pt x="2990391" y="471170"/>
                    <a:pt x="2961181" y="492760"/>
                  </a:cubicBezTo>
                  <a:cubicBezTo>
                    <a:pt x="2931971" y="514350"/>
                    <a:pt x="2878631" y="542290"/>
                    <a:pt x="2855771" y="534670"/>
                  </a:cubicBezTo>
                  <a:cubicBezTo>
                    <a:pt x="2841801" y="530860"/>
                    <a:pt x="2845611" y="500380"/>
                    <a:pt x="2827831" y="492760"/>
                  </a:cubicBezTo>
                  <a:cubicBezTo>
                    <a:pt x="2788461" y="476250"/>
                    <a:pt x="2672891" y="511810"/>
                    <a:pt x="2592881" y="530860"/>
                  </a:cubicBezTo>
                  <a:cubicBezTo>
                    <a:pt x="2506521" y="552450"/>
                    <a:pt x="2415081" y="582930"/>
                    <a:pt x="2328721" y="615950"/>
                  </a:cubicBezTo>
                  <a:cubicBezTo>
                    <a:pt x="2243631" y="648970"/>
                    <a:pt x="2163621" y="684530"/>
                    <a:pt x="2078531" y="728980"/>
                  </a:cubicBezTo>
                  <a:cubicBezTo>
                    <a:pt x="1982011" y="777240"/>
                    <a:pt x="1898191" y="828040"/>
                    <a:pt x="1782621" y="896620"/>
                  </a:cubicBezTo>
                  <a:cubicBezTo>
                    <a:pt x="1614981" y="996950"/>
                    <a:pt x="1339391" y="1181100"/>
                    <a:pt x="1174291" y="1277620"/>
                  </a:cubicBezTo>
                  <a:cubicBezTo>
                    <a:pt x="1063801" y="1342390"/>
                    <a:pt x="967281" y="1405890"/>
                    <a:pt x="893621" y="1432560"/>
                  </a:cubicBezTo>
                  <a:cubicBezTo>
                    <a:pt x="850441" y="1447800"/>
                    <a:pt x="821231" y="1455420"/>
                    <a:pt x="785671" y="1454150"/>
                  </a:cubicBezTo>
                  <a:cubicBezTo>
                    <a:pt x="750111" y="1452880"/>
                    <a:pt x="705661" y="1436370"/>
                    <a:pt x="678991" y="1422400"/>
                  </a:cubicBezTo>
                  <a:cubicBezTo>
                    <a:pt x="659941" y="1413510"/>
                    <a:pt x="648511" y="1402080"/>
                    <a:pt x="634541" y="1389380"/>
                  </a:cubicBezTo>
                  <a:cubicBezTo>
                    <a:pt x="621841" y="1376680"/>
                    <a:pt x="610411" y="1365250"/>
                    <a:pt x="600251" y="1346200"/>
                  </a:cubicBezTo>
                  <a:cubicBezTo>
                    <a:pt x="585011" y="1319530"/>
                    <a:pt x="568501" y="1276350"/>
                    <a:pt x="564691" y="1240790"/>
                  </a:cubicBezTo>
                  <a:cubicBezTo>
                    <a:pt x="562151" y="1205230"/>
                    <a:pt x="573581" y="1159510"/>
                    <a:pt x="583741" y="1131570"/>
                  </a:cubicBezTo>
                  <a:cubicBezTo>
                    <a:pt x="591361" y="1111250"/>
                    <a:pt x="597711" y="1099820"/>
                    <a:pt x="611681" y="1083310"/>
                  </a:cubicBezTo>
                  <a:cubicBezTo>
                    <a:pt x="630731" y="1060450"/>
                    <a:pt x="648511" y="1046480"/>
                    <a:pt x="698041" y="1014730"/>
                  </a:cubicBezTo>
                  <a:cubicBezTo>
                    <a:pt x="887271" y="890270"/>
                    <a:pt x="1971851" y="283210"/>
                    <a:pt x="2186481" y="245110"/>
                  </a:cubicBezTo>
                  <a:cubicBezTo>
                    <a:pt x="2241091" y="234950"/>
                    <a:pt x="2262681" y="245110"/>
                    <a:pt x="2295701" y="259080"/>
                  </a:cubicBezTo>
                  <a:cubicBezTo>
                    <a:pt x="2329991" y="271780"/>
                    <a:pt x="2363011" y="294640"/>
                    <a:pt x="2387141" y="321310"/>
                  </a:cubicBezTo>
                  <a:cubicBezTo>
                    <a:pt x="2411271" y="349250"/>
                    <a:pt x="2430321" y="384810"/>
                    <a:pt x="2437941" y="420370"/>
                  </a:cubicBezTo>
                  <a:cubicBezTo>
                    <a:pt x="2446831" y="454660"/>
                    <a:pt x="2446831" y="496570"/>
                    <a:pt x="2437941" y="530860"/>
                  </a:cubicBezTo>
                  <a:cubicBezTo>
                    <a:pt x="2429051" y="565150"/>
                    <a:pt x="2410001" y="601980"/>
                    <a:pt x="2385871" y="628650"/>
                  </a:cubicBezTo>
                  <a:cubicBezTo>
                    <a:pt x="2361741" y="655320"/>
                    <a:pt x="2333801" y="675640"/>
                    <a:pt x="2294431" y="690880"/>
                  </a:cubicBezTo>
                  <a:cubicBezTo>
                    <a:pt x="2241091" y="713740"/>
                    <a:pt x="2157271" y="713740"/>
                    <a:pt x="2087421" y="730250"/>
                  </a:cubicBezTo>
                  <a:cubicBezTo>
                    <a:pt x="2013761" y="748030"/>
                    <a:pt x="1950261" y="764540"/>
                    <a:pt x="1863901" y="797560"/>
                  </a:cubicBezTo>
                  <a:cubicBezTo>
                    <a:pt x="1735631" y="847090"/>
                    <a:pt x="1559101" y="957580"/>
                    <a:pt x="1404161" y="1021080"/>
                  </a:cubicBezTo>
                  <a:cubicBezTo>
                    <a:pt x="1253031" y="1083310"/>
                    <a:pt x="1047291" y="1167130"/>
                    <a:pt x="945691" y="1178560"/>
                  </a:cubicBezTo>
                  <a:cubicBezTo>
                    <a:pt x="894891" y="1183640"/>
                    <a:pt x="861871" y="1174750"/>
                    <a:pt x="831391" y="1165860"/>
                  </a:cubicBezTo>
                  <a:cubicBezTo>
                    <a:pt x="811071" y="1159510"/>
                    <a:pt x="798371" y="1153160"/>
                    <a:pt x="780591" y="1139190"/>
                  </a:cubicBezTo>
                  <a:cubicBezTo>
                    <a:pt x="755191" y="1120140"/>
                    <a:pt x="720901" y="1087120"/>
                    <a:pt x="703121" y="1055370"/>
                  </a:cubicBezTo>
                  <a:cubicBezTo>
                    <a:pt x="686611" y="1022350"/>
                    <a:pt x="677721" y="975360"/>
                    <a:pt x="675181" y="944880"/>
                  </a:cubicBezTo>
                  <a:cubicBezTo>
                    <a:pt x="673911" y="922020"/>
                    <a:pt x="675181" y="908050"/>
                    <a:pt x="681531" y="887730"/>
                  </a:cubicBezTo>
                  <a:cubicBezTo>
                    <a:pt x="690421" y="857250"/>
                    <a:pt x="704391" y="819150"/>
                    <a:pt x="733601" y="786130"/>
                  </a:cubicBezTo>
                  <a:cubicBezTo>
                    <a:pt x="775511" y="735330"/>
                    <a:pt x="855521" y="675640"/>
                    <a:pt x="931721" y="633730"/>
                  </a:cubicBezTo>
                  <a:cubicBezTo>
                    <a:pt x="1018081" y="585470"/>
                    <a:pt x="1137461" y="549910"/>
                    <a:pt x="1231441" y="524510"/>
                  </a:cubicBezTo>
                  <a:cubicBezTo>
                    <a:pt x="1307641" y="504190"/>
                    <a:pt x="1364791" y="495300"/>
                    <a:pt x="1448611" y="485140"/>
                  </a:cubicBezTo>
                  <a:cubicBezTo>
                    <a:pt x="1560371" y="472440"/>
                    <a:pt x="1719121" y="466090"/>
                    <a:pt x="1844851" y="463550"/>
                  </a:cubicBezTo>
                  <a:cubicBezTo>
                    <a:pt x="1959151" y="459740"/>
                    <a:pt x="2091231" y="455930"/>
                    <a:pt x="2172511" y="466090"/>
                  </a:cubicBezTo>
                  <a:cubicBezTo>
                    <a:pt x="2220771" y="472440"/>
                    <a:pt x="2257601" y="481330"/>
                    <a:pt x="2286811" y="494030"/>
                  </a:cubicBezTo>
                  <a:cubicBezTo>
                    <a:pt x="2308401" y="502920"/>
                    <a:pt x="2319831" y="510540"/>
                    <a:pt x="2336341" y="527050"/>
                  </a:cubicBezTo>
                  <a:cubicBezTo>
                    <a:pt x="2359201" y="549910"/>
                    <a:pt x="2390951" y="594360"/>
                    <a:pt x="2403651" y="623570"/>
                  </a:cubicBezTo>
                  <a:cubicBezTo>
                    <a:pt x="2413811" y="645160"/>
                    <a:pt x="2417621" y="659130"/>
                    <a:pt x="2418891" y="681990"/>
                  </a:cubicBezTo>
                  <a:cubicBezTo>
                    <a:pt x="2420161" y="713740"/>
                    <a:pt x="2415081" y="768350"/>
                    <a:pt x="2404921" y="798830"/>
                  </a:cubicBezTo>
                  <a:cubicBezTo>
                    <a:pt x="2398571" y="820420"/>
                    <a:pt x="2392221" y="833120"/>
                    <a:pt x="2378251" y="852170"/>
                  </a:cubicBezTo>
                  <a:cubicBezTo>
                    <a:pt x="2357931" y="877570"/>
                    <a:pt x="2327451" y="908050"/>
                    <a:pt x="2289351" y="930910"/>
                  </a:cubicBezTo>
                  <a:cubicBezTo>
                    <a:pt x="2239821" y="960120"/>
                    <a:pt x="2158541" y="957580"/>
                    <a:pt x="2096311" y="998220"/>
                  </a:cubicBezTo>
                  <a:cubicBezTo>
                    <a:pt x="2017571" y="1047750"/>
                    <a:pt x="1933751" y="1181100"/>
                    <a:pt x="1870251" y="1231900"/>
                  </a:cubicBezTo>
                  <a:cubicBezTo>
                    <a:pt x="1833421" y="1262380"/>
                    <a:pt x="1800401" y="1282700"/>
                    <a:pt x="1769921" y="1294130"/>
                  </a:cubicBezTo>
                  <a:cubicBezTo>
                    <a:pt x="1749601" y="1301750"/>
                    <a:pt x="1735631" y="1305560"/>
                    <a:pt x="1712771" y="1305560"/>
                  </a:cubicBezTo>
                  <a:cubicBezTo>
                    <a:pt x="1679751" y="1305560"/>
                    <a:pt x="1631491" y="1300480"/>
                    <a:pt x="1595931" y="1285240"/>
                  </a:cubicBezTo>
                  <a:cubicBezTo>
                    <a:pt x="1561641" y="1270000"/>
                    <a:pt x="1526081" y="1243330"/>
                    <a:pt x="1503221" y="1212850"/>
                  </a:cubicBezTo>
                  <a:cubicBezTo>
                    <a:pt x="1479091" y="1183640"/>
                    <a:pt x="1460041" y="1144270"/>
                    <a:pt x="1453691" y="1106170"/>
                  </a:cubicBezTo>
                  <a:cubicBezTo>
                    <a:pt x="1446071" y="1069340"/>
                    <a:pt x="1452421" y="1019810"/>
                    <a:pt x="1458771" y="988060"/>
                  </a:cubicBezTo>
                  <a:cubicBezTo>
                    <a:pt x="1465121" y="966470"/>
                    <a:pt x="1468931" y="957580"/>
                    <a:pt x="1482901" y="934720"/>
                  </a:cubicBezTo>
                  <a:cubicBezTo>
                    <a:pt x="1515921" y="882650"/>
                    <a:pt x="1607361" y="778510"/>
                    <a:pt x="1675941" y="708660"/>
                  </a:cubicBezTo>
                  <a:cubicBezTo>
                    <a:pt x="1741981" y="642620"/>
                    <a:pt x="1795321" y="584200"/>
                    <a:pt x="1884221" y="523240"/>
                  </a:cubicBezTo>
                  <a:cubicBezTo>
                    <a:pt x="2003601" y="441960"/>
                    <a:pt x="2214421" y="336550"/>
                    <a:pt x="2347771" y="288290"/>
                  </a:cubicBezTo>
                  <a:cubicBezTo>
                    <a:pt x="2441751" y="254000"/>
                    <a:pt x="2542081" y="233680"/>
                    <a:pt x="2596691" y="228600"/>
                  </a:cubicBezTo>
                  <a:cubicBezTo>
                    <a:pt x="2623361" y="226060"/>
                    <a:pt x="2633521" y="226060"/>
                    <a:pt x="2656381" y="231140"/>
                  </a:cubicBezTo>
                  <a:cubicBezTo>
                    <a:pt x="2686861" y="238760"/>
                    <a:pt x="2737661" y="260350"/>
                    <a:pt x="2764331" y="278130"/>
                  </a:cubicBezTo>
                  <a:cubicBezTo>
                    <a:pt x="2783381" y="290830"/>
                    <a:pt x="2793541" y="300990"/>
                    <a:pt x="2806241" y="320040"/>
                  </a:cubicBezTo>
                  <a:cubicBezTo>
                    <a:pt x="2825291" y="346710"/>
                    <a:pt x="2848151" y="396240"/>
                    <a:pt x="2855771" y="426720"/>
                  </a:cubicBezTo>
                  <a:cubicBezTo>
                    <a:pt x="2862121" y="449580"/>
                    <a:pt x="2862121" y="463550"/>
                    <a:pt x="2859581" y="486410"/>
                  </a:cubicBezTo>
                  <a:cubicBezTo>
                    <a:pt x="2857041" y="518160"/>
                    <a:pt x="2845611" y="566420"/>
                    <a:pt x="2826561" y="599440"/>
                  </a:cubicBezTo>
                  <a:cubicBezTo>
                    <a:pt x="2807511" y="631190"/>
                    <a:pt x="2785921" y="656590"/>
                    <a:pt x="2744011" y="683260"/>
                  </a:cubicBezTo>
                  <a:cubicBezTo>
                    <a:pt x="2665271" y="732790"/>
                    <a:pt x="2463341" y="770890"/>
                    <a:pt x="2349041" y="816610"/>
                  </a:cubicBezTo>
                  <a:cubicBezTo>
                    <a:pt x="2258871" y="853440"/>
                    <a:pt x="2185211" y="882650"/>
                    <a:pt x="2112821" y="928370"/>
                  </a:cubicBezTo>
                  <a:cubicBezTo>
                    <a:pt x="2040431" y="971550"/>
                    <a:pt x="1985821" y="1035050"/>
                    <a:pt x="1914701" y="1083310"/>
                  </a:cubicBezTo>
                  <a:cubicBezTo>
                    <a:pt x="1839771" y="1135380"/>
                    <a:pt x="1706421" y="1252220"/>
                    <a:pt x="1668321" y="1226820"/>
                  </a:cubicBezTo>
                  <a:cubicBezTo>
                    <a:pt x="1621331" y="1195070"/>
                    <a:pt x="1691181" y="805180"/>
                    <a:pt x="1731821" y="792480"/>
                  </a:cubicBezTo>
                  <a:cubicBezTo>
                    <a:pt x="1753411" y="784860"/>
                    <a:pt x="1795321" y="848360"/>
                    <a:pt x="1813101" y="873760"/>
                  </a:cubicBezTo>
                  <a:cubicBezTo>
                    <a:pt x="1824531" y="892810"/>
                    <a:pt x="1830881" y="905510"/>
                    <a:pt x="1835961" y="927100"/>
                  </a:cubicBezTo>
                  <a:cubicBezTo>
                    <a:pt x="1842311" y="957580"/>
                    <a:pt x="1844851" y="1010920"/>
                    <a:pt x="1841041" y="1041400"/>
                  </a:cubicBezTo>
                  <a:cubicBezTo>
                    <a:pt x="1838501" y="1064260"/>
                    <a:pt x="1830881" y="1079500"/>
                    <a:pt x="1823261" y="1097280"/>
                  </a:cubicBezTo>
                  <a:cubicBezTo>
                    <a:pt x="1814371" y="1113790"/>
                    <a:pt x="1808021" y="1129030"/>
                    <a:pt x="1792781" y="1145540"/>
                  </a:cubicBezTo>
                  <a:cubicBezTo>
                    <a:pt x="1771191" y="1168400"/>
                    <a:pt x="1735631" y="1200150"/>
                    <a:pt x="1701341" y="1215390"/>
                  </a:cubicBezTo>
                  <a:cubicBezTo>
                    <a:pt x="1667051" y="1230630"/>
                    <a:pt x="1625141" y="1236980"/>
                    <a:pt x="1588311" y="1234440"/>
                  </a:cubicBezTo>
                  <a:cubicBezTo>
                    <a:pt x="1551481" y="1231900"/>
                    <a:pt x="1513381" y="1224280"/>
                    <a:pt x="1479091" y="1198880"/>
                  </a:cubicBezTo>
                  <a:cubicBezTo>
                    <a:pt x="1429561" y="1162050"/>
                    <a:pt x="1380031" y="1074420"/>
                    <a:pt x="1343201" y="1005840"/>
                  </a:cubicBezTo>
                  <a:cubicBezTo>
                    <a:pt x="1305101" y="937260"/>
                    <a:pt x="1288591" y="854710"/>
                    <a:pt x="1253031" y="784860"/>
                  </a:cubicBezTo>
                  <a:cubicBezTo>
                    <a:pt x="1218741" y="720090"/>
                    <a:pt x="1188261" y="654050"/>
                    <a:pt x="1136191" y="600710"/>
                  </a:cubicBezTo>
                  <a:cubicBezTo>
                    <a:pt x="1076501" y="541020"/>
                    <a:pt x="983791" y="471170"/>
                    <a:pt x="905051" y="455930"/>
                  </a:cubicBezTo>
                  <a:cubicBezTo>
                    <a:pt x="835201" y="441960"/>
                    <a:pt x="748841" y="454660"/>
                    <a:pt x="687881" y="494030"/>
                  </a:cubicBezTo>
                  <a:cubicBezTo>
                    <a:pt x="618031" y="538480"/>
                    <a:pt x="568501" y="647700"/>
                    <a:pt x="526591" y="731520"/>
                  </a:cubicBezTo>
                  <a:cubicBezTo>
                    <a:pt x="484681" y="815340"/>
                    <a:pt x="499921" y="953770"/>
                    <a:pt x="437691" y="996950"/>
                  </a:cubicBezTo>
                  <a:cubicBezTo>
                    <a:pt x="376731" y="1038860"/>
                    <a:pt x="170991" y="1022350"/>
                    <a:pt x="155751" y="985520"/>
                  </a:cubicBezTo>
                  <a:cubicBezTo>
                    <a:pt x="141781" y="949960"/>
                    <a:pt x="285291" y="839470"/>
                    <a:pt x="355141" y="777240"/>
                  </a:cubicBezTo>
                  <a:cubicBezTo>
                    <a:pt x="422451" y="718820"/>
                    <a:pt x="489761" y="673100"/>
                    <a:pt x="567231" y="623570"/>
                  </a:cubicBezTo>
                  <a:cubicBezTo>
                    <a:pt x="653591" y="568960"/>
                    <a:pt x="753921" y="505460"/>
                    <a:pt x="852981" y="468630"/>
                  </a:cubicBezTo>
                  <a:cubicBezTo>
                    <a:pt x="948231" y="433070"/>
                    <a:pt x="1049831" y="403860"/>
                    <a:pt x="1147621" y="403860"/>
                  </a:cubicBezTo>
                  <a:cubicBezTo>
                    <a:pt x="1245411" y="405130"/>
                    <a:pt x="1352091" y="431800"/>
                    <a:pt x="1440991" y="471170"/>
                  </a:cubicBezTo>
                  <a:cubicBezTo>
                    <a:pt x="1528621" y="510540"/>
                    <a:pt x="1635301" y="581660"/>
                    <a:pt x="1678481" y="638810"/>
                  </a:cubicBezTo>
                  <a:cubicBezTo>
                    <a:pt x="1705151" y="673100"/>
                    <a:pt x="1712771" y="707390"/>
                    <a:pt x="1716581" y="744220"/>
                  </a:cubicBezTo>
                  <a:cubicBezTo>
                    <a:pt x="1720391" y="779780"/>
                    <a:pt x="1711501" y="826770"/>
                    <a:pt x="1701341" y="854710"/>
                  </a:cubicBezTo>
                  <a:cubicBezTo>
                    <a:pt x="1694991" y="876300"/>
                    <a:pt x="1687371" y="887730"/>
                    <a:pt x="1674671" y="905510"/>
                  </a:cubicBezTo>
                  <a:cubicBezTo>
                    <a:pt x="1655621" y="928370"/>
                    <a:pt x="1621331" y="961390"/>
                    <a:pt x="1589581" y="977900"/>
                  </a:cubicBezTo>
                  <a:cubicBezTo>
                    <a:pt x="1556561" y="994410"/>
                    <a:pt x="1509571" y="1002030"/>
                    <a:pt x="1479091" y="1003300"/>
                  </a:cubicBezTo>
                  <a:cubicBezTo>
                    <a:pt x="1457501" y="1004570"/>
                    <a:pt x="1444801" y="1002030"/>
                    <a:pt x="1423211" y="995680"/>
                  </a:cubicBezTo>
                  <a:cubicBezTo>
                    <a:pt x="1394001" y="985520"/>
                    <a:pt x="1352091" y="963930"/>
                    <a:pt x="1325421" y="942340"/>
                  </a:cubicBezTo>
                  <a:cubicBezTo>
                    <a:pt x="1300021" y="920750"/>
                    <a:pt x="1292401" y="896620"/>
                    <a:pt x="1264461" y="868680"/>
                  </a:cubicBezTo>
                  <a:cubicBezTo>
                    <a:pt x="1218741" y="824230"/>
                    <a:pt x="1141271" y="732790"/>
                    <a:pt x="1063801" y="706120"/>
                  </a:cubicBezTo>
                  <a:cubicBezTo>
                    <a:pt x="985061" y="680720"/>
                    <a:pt x="866951" y="688340"/>
                    <a:pt x="790751" y="717550"/>
                  </a:cubicBezTo>
                  <a:cubicBezTo>
                    <a:pt x="722171" y="742950"/>
                    <a:pt x="667561" y="797560"/>
                    <a:pt x="620571" y="853440"/>
                  </a:cubicBezTo>
                  <a:cubicBezTo>
                    <a:pt x="569771" y="914400"/>
                    <a:pt x="530401" y="990600"/>
                    <a:pt x="498651" y="1070610"/>
                  </a:cubicBezTo>
                  <a:cubicBezTo>
                    <a:pt x="463091" y="1156970"/>
                    <a:pt x="459281" y="1295400"/>
                    <a:pt x="422451" y="1357630"/>
                  </a:cubicBezTo>
                  <a:cubicBezTo>
                    <a:pt x="400861" y="1395730"/>
                    <a:pt x="375461" y="1416050"/>
                    <a:pt x="344981" y="1432560"/>
                  </a:cubicBezTo>
                  <a:cubicBezTo>
                    <a:pt x="314501" y="1450340"/>
                    <a:pt x="275131" y="1461770"/>
                    <a:pt x="239571" y="1463040"/>
                  </a:cubicBezTo>
                  <a:cubicBezTo>
                    <a:pt x="204011" y="1464310"/>
                    <a:pt x="160831" y="1452880"/>
                    <a:pt x="132891" y="1441450"/>
                  </a:cubicBezTo>
                  <a:cubicBezTo>
                    <a:pt x="113841" y="1433830"/>
                    <a:pt x="102411" y="1426210"/>
                    <a:pt x="87171" y="1412240"/>
                  </a:cubicBezTo>
                  <a:cubicBezTo>
                    <a:pt x="64311" y="1391920"/>
                    <a:pt x="35101" y="1357630"/>
                    <a:pt x="21131" y="1324610"/>
                  </a:cubicBezTo>
                  <a:cubicBezTo>
                    <a:pt x="7161" y="1292860"/>
                    <a:pt x="811" y="1252220"/>
                    <a:pt x="3351" y="1217930"/>
                  </a:cubicBezTo>
                  <a:cubicBezTo>
                    <a:pt x="7161" y="1182370"/>
                    <a:pt x="21131" y="1135380"/>
                    <a:pt x="38911" y="1113790"/>
                  </a:cubicBezTo>
                  <a:cubicBezTo>
                    <a:pt x="50341" y="1099820"/>
                    <a:pt x="65581" y="1103630"/>
                    <a:pt x="82091" y="1088390"/>
                  </a:cubicBezTo>
                  <a:cubicBezTo>
                    <a:pt x="117651" y="1054100"/>
                    <a:pt x="165911" y="957580"/>
                    <a:pt x="216711" y="896620"/>
                  </a:cubicBezTo>
                  <a:cubicBezTo>
                    <a:pt x="268781" y="831850"/>
                    <a:pt x="324661" y="772160"/>
                    <a:pt x="391971" y="711200"/>
                  </a:cubicBezTo>
                  <a:cubicBezTo>
                    <a:pt x="466901" y="641350"/>
                    <a:pt x="555801" y="560070"/>
                    <a:pt x="649781" y="504190"/>
                  </a:cubicBezTo>
                  <a:cubicBezTo>
                    <a:pt x="743761" y="447040"/>
                    <a:pt x="849171" y="394970"/>
                    <a:pt x="955851" y="369570"/>
                  </a:cubicBezTo>
                  <a:cubicBezTo>
                    <a:pt x="1061261" y="345440"/>
                    <a:pt x="1184451" y="323850"/>
                    <a:pt x="1284781" y="354330"/>
                  </a:cubicBezTo>
                  <a:cubicBezTo>
                    <a:pt x="1387651" y="384810"/>
                    <a:pt x="1475281" y="472440"/>
                    <a:pt x="1562911" y="554990"/>
                  </a:cubicBezTo>
                  <a:cubicBezTo>
                    <a:pt x="1661971" y="648970"/>
                    <a:pt x="1804211" y="829310"/>
                    <a:pt x="1839771" y="896620"/>
                  </a:cubicBezTo>
                  <a:cubicBezTo>
                    <a:pt x="1852471" y="922020"/>
                    <a:pt x="1853741" y="930910"/>
                    <a:pt x="1855011" y="952500"/>
                  </a:cubicBezTo>
                  <a:cubicBezTo>
                    <a:pt x="1858821" y="984250"/>
                    <a:pt x="1857551" y="1032510"/>
                    <a:pt x="1846121" y="1068070"/>
                  </a:cubicBezTo>
                  <a:cubicBezTo>
                    <a:pt x="1834691" y="1103630"/>
                    <a:pt x="1805481" y="1141730"/>
                    <a:pt x="1785161" y="1165860"/>
                  </a:cubicBezTo>
                  <a:cubicBezTo>
                    <a:pt x="1769921" y="1181100"/>
                    <a:pt x="1754681" y="1189990"/>
                    <a:pt x="1738171" y="1200150"/>
                  </a:cubicBezTo>
                  <a:cubicBezTo>
                    <a:pt x="1721661" y="1210310"/>
                    <a:pt x="1706421" y="1217930"/>
                    <a:pt x="1684831" y="1223010"/>
                  </a:cubicBezTo>
                  <a:cubicBezTo>
                    <a:pt x="1654351" y="1229360"/>
                    <a:pt x="1606091" y="1235710"/>
                    <a:pt x="1569261" y="1228090"/>
                  </a:cubicBezTo>
                  <a:cubicBezTo>
                    <a:pt x="1532431" y="1220470"/>
                    <a:pt x="1500681" y="1206500"/>
                    <a:pt x="1465121" y="1178560"/>
                  </a:cubicBezTo>
                  <a:cubicBezTo>
                    <a:pt x="1409241" y="1132840"/>
                    <a:pt x="1355901" y="1013460"/>
                    <a:pt x="1291131" y="951230"/>
                  </a:cubicBezTo>
                  <a:cubicBezTo>
                    <a:pt x="1233981" y="895350"/>
                    <a:pt x="1174291" y="848360"/>
                    <a:pt x="1101901" y="817880"/>
                  </a:cubicBezTo>
                  <a:cubicBezTo>
                    <a:pt x="1023161" y="784860"/>
                    <a:pt x="917751" y="765810"/>
                    <a:pt x="831391" y="768350"/>
                  </a:cubicBezTo>
                  <a:cubicBezTo>
                    <a:pt x="752651" y="770890"/>
                    <a:pt x="676451" y="793750"/>
                    <a:pt x="605331" y="824230"/>
                  </a:cubicBezTo>
                  <a:cubicBezTo>
                    <a:pt x="532941" y="855980"/>
                    <a:pt x="419911" y="899160"/>
                    <a:pt x="403401" y="958850"/>
                  </a:cubicBezTo>
                  <a:cubicBezTo>
                    <a:pt x="388161" y="1018540"/>
                    <a:pt x="513891" y="1122680"/>
                    <a:pt x="516431" y="1184910"/>
                  </a:cubicBezTo>
                  <a:cubicBezTo>
                    <a:pt x="518971" y="1225550"/>
                    <a:pt x="492301" y="1263650"/>
                    <a:pt x="477061" y="1290320"/>
                  </a:cubicBezTo>
                  <a:cubicBezTo>
                    <a:pt x="465631" y="1309370"/>
                    <a:pt x="456741" y="1319530"/>
                    <a:pt x="438961" y="1333500"/>
                  </a:cubicBezTo>
                  <a:cubicBezTo>
                    <a:pt x="414831" y="1352550"/>
                    <a:pt x="375461" y="1376680"/>
                    <a:pt x="339901" y="1385570"/>
                  </a:cubicBezTo>
                  <a:cubicBezTo>
                    <a:pt x="304341" y="1394460"/>
                    <a:pt x="256081" y="1391920"/>
                    <a:pt x="226871" y="1386840"/>
                  </a:cubicBezTo>
                  <a:cubicBezTo>
                    <a:pt x="205281" y="1383030"/>
                    <a:pt x="191311" y="1377950"/>
                    <a:pt x="173531" y="1366520"/>
                  </a:cubicBezTo>
                  <a:cubicBezTo>
                    <a:pt x="146861" y="1350010"/>
                    <a:pt x="108761" y="1322070"/>
                    <a:pt x="88441" y="1291590"/>
                  </a:cubicBezTo>
                  <a:cubicBezTo>
                    <a:pt x="66851" y="1261110"/>
                    <a:pt x="52881" y="1224280"/>
                    <a:pt x="47801" y="1186180"/>
                  </a:cubicBezTo>
                  <a:cubicBezTo>
                    <a:pt x="41451" y="1141730"/>
                    <a:pt x="49071" y="1092200"/>
                    <a:pt x="59231" y="1038860"/>
                  </a:cubicBezTo>
                  <a:cubicBezTo>
                    <a:pt x="71931" y="972820"/>
                    <a:pt x="87171" y="895350"/>
                    <a:pt x="124001" y="820420"/>
                  </a:cubicBezTo>
                  <a:cubicBezTo>
                    <a:pt x="169721" y="726440"/>
                    <a:pt x="247191" y="599440"/>
                    <a:pt x="333551" y="527050"/>
                  </a:cubicBezTo>
                  <a:cubicBezTo>
                    <a:pt x="414831" y="458470"/>
                    <a:pt x="515161" y="420370"/>
                    <a:pt x="620571" y="391160"/>
                  </a:cubicBezTo>
                  <a:cubicBezTo>
                    <a:pt x="738681" y="356870"/>
                    <a:pt x="884731" y="342900"/>
                    <a:pt x="1010461" y="346710"/>
                  </a:cubicBezTo>
                  <a:cubicBezTo>
                    <a:pt x="1131111" y="349250"/>
                    <a:pt x="1247951" y="369570"/>
                    <a:pt x="1360981" y="405130"/>
                  </a:cubicBezTo>
                  <a:cubicBezTo>
                    <a:pt x="1476551" y="441960"/>
                    <a:pt x="1602281" y="500380"/>
                    <a:pt x="1698801" y="566420"/>
                  </a:cubicBezTo>
                  <a:cubicBezTo>
                    <a:pt x="1787701" y="627380"/>
                    <a:pt x="1856281" y="702310"/>
                    <a:pt x="1926131" y="778510"/>
                  </a:cubicBezTo>
                  <a:cubicBezTo>
                    <a:pt x="1997251" y="855980"/>
                    <a:pt x="2087421" y="958850"/>
                    <a:pt x="2119171" y="1028700"/>
                  </a:cubicBezTo>
                  <a:cubicBezTo>
                    <a:pt x="2139491" y="1069340"/>
                    <a:pt x="2143301" y="1106170"/>
                    <a:pt x="2144571" y="1135380"/>
                  </a:cubicBezTo>
                  <a:cubicBezTo>
                    <a:pt x="2144571" y="1156970"/>
                    <a:pt x="2143301" y="1170940"/>
                    <a:pt x="2135681" y="1189990"/>
                  </a:cubicBezTo>
                  <a:cubicBezTo>
                    <a:pt x="2126791" y="1219200"/>
                    <a:pt x="2107741" y="1261110"/>
                    <a:pt x="2083611" y="1286510"/>
                  </a:cubicBezTo>
                  <a:cubicBezTo>
                    <a:pt x="2059481" y="1313180"/>
                    <a:pt x="2025191" y="1336040"/>
                    <a:pt x="1990901" y="1347470"/>
                  </a:cubicBezTo>
                  <a:cubicBezTo>
                    <a:pt x="1957881" y="1360170"/>
                    <a:pt x="1912161" y="1361440"/>
                    <a:pt x="1881681" y="1358900"/>
                  </a:cubicBezTo>
                  <a:cubicBezTo>
                    <a:pt x="1860091" y="1356360"/>
                    <a:pt x="1847391" y="1353820"/>
                    <a:pt x="1828341" y="1344930"/>
                  </a:cubicBezTo>
                  <a:cubicBezTo>
                    <a:pt x="1801671" y="1330960"/>
                    <a:pt x="1759761" y="1301750"/>
                    <a:pt x="1739441" y="1280160"/>
                  </a:cubicBezTo>
                  <a:cubicBezTo>
                    <a:pt x="1724201" y="1264920"/>
                    <a:pt x="1719121" y="1254760"/>
                    <a:pt x="1708961" y="1233170"/>
                  </a:cubicBezTo>
                  <a:cubicBezTo>
                    <a:pt x="1691181" y="1197610"/>
                    <a:pt x="1681021" y="1130300"/>
                    <a:pt x="1654351" y="1071880"/>
                  </a:cubicBezTo>
                  <a:cubicBezTo>
                    <a:pt x="1620061" y="996950"/>
                    <a:pt x="1567991" y="892810"/>
                    <a:pt x="1505761" y="826770"/>
                  </a:cubicBezTo>
                  <a:cubicBezTo>
                    <a:pt x="1447341" y="763270"/>
                    <a:pt x="1373681" y="702310"/>
                    <a:pt x="1296211" y="676910"/>
                  </a:cubicBezTo>
                  <a:cubicBezTo>
                    <a:pt x="1221281" y="651510"/>
                    <a:pt x="1136191" y="656590"/>
                    <a:pt x="1049831" y="668020"/>
                  </a:cubicBezTo>
                  <a:cubicBezTo>
                    <a:pt x="946961" y="681990"/>
                    <a:pt x="775511" y="702310"/>
                    <a:pt x="720901" y="769620"/>
                  </a:cubicBezTo>
                  <a:cubicBezTo>
                    <a:pt x="676451" y="826770"/>
                    <a:pt x="700581" y="924560"/>
                    <a:pt x="703121" y="1010920"/>
                  </a:cubicBezTo>
                  <a:cubicBezTo>
                    <a:pt x="705661" y="1109980"/>
                    <a:pt x="748841" y="1273810"/>
                    <a:pt x="747571" y="1330960"/>
                  </a:cubicBezTo>
                  <a:cubicBezTo>
                    <a:pt x="746301" y="1352550"/>
                    <a:pt x="745031" y="1358900"/>
                    <a:pt x="738681" y="1375410"/>
                  </a:cubicBezTo>
                  <a:cubicBezTo>
                    <a:pt x="728521" y="1398270"/>
                    <a:pt x="710741" y="1431290"/>
                    <a:pt x="690421" y="1450340"/>
                  </a:cubicBezTo>
                  <a:cubicBezTo>
                    <a:pt x="670101" y="1470660"/>
                    <a:pt x="640891" y="1487170"/>
                    <a:pt x="612951" y="1494790"/>
                  </a:cubicBezTo>
                  <a:cubicBezTo>
                    <a:pt x="585011" y="1503680"/>
                    <a:pt x="548181" y="1502410"/>
                    <a:pt x="524051" y="1498600"/>
                  </a:cubicBezTo>
                  <a:cubicBezTo>
                    <a:pt x="506271" y="1496060"/>
                    <a:pt x="496111" y="1493520"/>
                    <a:pt x="480871" y="1484630"/>
                  </a:cubicBezTo>
                  <a:cubicBezTo>
                    <a:pt x="459281" y="1473200"/>
                    <a:pt x="428801" y="1451610"/>
                    <a:pt x="412291" y="1428750"/>
                  </a:cubicBezTo>
                  <a:cubicBezTo>
                    <a:pt x="394511" y="1405890"/>
                    <a:pt x="376731" y="1346200"/>
                    <a:pt x="376731" y="13462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17488852" y="6798945"/>
            <a:ext cx="894398" cy="556260"/>
            <a:chOff x="0" y="0"/>
            <a:chExt cx="1192530" cy="74168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50800" y="50342"/>
              <a:ext cx="1092195" cy="640590"/>
            </a:xfrm>
            <a:custGeom>
              <a:avLst/>
              <a:gdLst/>
              <a:ahLst/>
              <a:cxnLst/>
              <a:rect r="r" b="b" t="t" l="l"/>
              <a:pathLst>
                <a:path h="640590" w="1092195">
                  <a:moveTo>
                    <a:pt x="958850" y="349708"/>
                  </a:moveTo>
                  <a:cubicBezTo>
                    <a:pt x="600710" y="451308"/>
                    <a:pt x="510540" y="479248"/>
                    <a:pt x="438150" y="516078"/>
                  </a:cubicBezTo>
                  <a:cubicBezTo>
                    <a:pt x="378460" y="546558"/>
                    <a:pt x="322580" y="603708"/>
                    <a:pt x="280670" y="622758"/>
                  </a:cubicBezTo>
                  <a:cubicBezTo>
                    <a:pt x="256540" y="634188"/>
                    <a:pt x="240030" y="637998"/>
                    <a:pt x="218440" y="639268"/>
                  </a:cubicBezTo>
                  <a:cubicBezTo>
                    <a:pt x="198120" y="641808"/>
                    <a:pt x="175260" y="640538"/>
                    <a:pt x="154940" y="635458"/>
                  </a:cubicBezTo>
                  <a:cubicBezTo>
                    <a:pt x="134620" y="631648"/>
                    <a:pt x="113030" y="622758"/>
                    <a:pt x="95250" y="612598"/>
                  </a:cubicBezTo>
                  <a:cubicBezTo>
                    <a:pt x="77470" y="601168"/>
                    <a:pt x="60960" y="587198"/>
                    <a:pt x="46990" y="570688"/>
                  </a:cubicBezTo>
                  <a:cubicBezTo>
                    <a:pt x="33020" y="554178"/>
                    <a:pt x="21590" y="535128"/>
                    <a:pt x="13970" y="516078"/>
                  </a:cubicBezTo>
                  <a:cubicBezTo>
                    <a:pt x="6350" y="495758"/>
                    <a:pt x="1270" y="474168"/>
                    <a:pt x="0" y="453848"/>
                  </a:cubicBezTo>
                  <a:cubicBezTo>
                    <a:pt x="0" y="432258"/>
                    <a:pt x="1270" y="410668"/>
                    <a:pt x="7620" y="390348"/>
                  </a:cubicBezTo>
                  <a:cubicBezTo>
                    <a:pt x="12700" y="370028"/>
                    <a:pt x="22860" y="349708"/>
                    <a:pt x="34290" y="331928"/>
                  </a:cubicBezTo>
                  <a:cubicBezTo>
                    <a:pt x="45720" y="314148"/>
                    <a:pt x="62230" y="298908"/>
                    <a:pt x="78740" y="286208"/>
                  </a:cubicBezTo>
                  <a:cubicBezTo>
                    <a:pt x="95250" y="273508"/>
                    <a:pt x="115570" y="262078"/>
                    <a:pt x="134620" y="255728"/>
                  </a:cubicBezTo>
                  <a:cubicBezTo>
                    <a:pt x="154940" y="249378"/>
                    <a:pt x="176530" y="245568"/>
                    <a:pt x="198120" y="245568"/>
                  </a:cubicBezTo>
                  <a:cubicBezTo>
                    <a:pt x="219710" y="245568"/>
                    <a:pt x="241300" y="249378"/>
                    <a:pt x="261620" y="255728"/>
                  </a:cubicBezTo>
                  <a:cubicBezTo>
                    <a:pt x="280670" y="263348"/>
                    <a:pt x="300990" y="273508"/>
                    <a:pt x="317500" y="286208"/>
                  </a:cubicBezTo>
                  <a:cubicBezTo>
                    <a:pt x="334010" y="298908"/>
                    <a:pt x="349250" y="315418"/>
                    <a:pt x="361950" y="333198"/>
                  </a:cubicBezTo>
                  <a:cubicBezTo>
                    <a:pt x="373380" y="349708"/>
                    <a:pt x="382270" y="370028"/>
                    <a:pt x="388620" y="390348"/>
                  </a:cubicBezTo>
                  <a:cubicBezTo>
                    <a:pt x="393700" y="410668"/>
                    <a:pt x="396240" y="433528"/>
                    <a:pt x="394970" y="453848"/>
                  </a:cubicBezTo>
                  <a:cubicBezTo>
                    <a:pt x="393700" y="475438"/>
                    <a:pt x="388620" y="497028"/>
                    <a:pt x="381000" y="517348"/>
                  </a:cubicBezTo>
                  <a:cubicBezTo>
                    <a:pt x="373380" y="536398"/>
                    <a:pt x="361950" y="555448"/>
                    <a:pt x="347980" y="571958"/>
                  </a:cubicBezTo>
                  <a:cubicBezTo>
                    <a:pt x="334010" y="587198"/>
                    <a:pt x="317500" y="602438"/>
                    <a:pt x="298450" y="612598"/>
                  </a:cubicBezTo>
                  <a:cubicBezTo>
                    <a:pt x="280670" y="624028"/>
                    <a:pt x="260350" y="631648"/>
                    <a:pt x="240030" y="636728"/>
                  </a:cubicBezTo>
                  <a:cubicBezTo>
                    <a:pt x="219710" y="640538"/>
                    <a:pt x="196850" y="641808"/>
                    <a:pt x="175260" y="639268"/>
                  </a:cubicBezTo>
                  <a:cubicBezTo>
                    <a:pt x="154940" y="636728"/>
                    <a:pt x="133350" y="631648"/>
                    <a:pt x="114300" y="622758"/>
                  </a:cubicBezTo>
                  <a:cubicBezTo>
                    <a:pt x="95250" y="613868"/>
                    <a:pt x="76200" y="601168"/>
                    <a:pt x="60960" y="585928"/>
                  </a:cubicBezTo>
                  <a:cubicBezTo>
                    <a:pt x="45720" y="571958"/>
                    <a:pt x="33020" y="554178"/>
                    <a:pt x="22860" y="535128"/>
                  </a:cubicBezTo>
                  <a:cubicBezTo>
                    <a:pt x="12700" y="516078"/>
                    <a:pt x="6350" y="495758"/>
                    <a:pt x="2540" y="474168"/>
                  </a:cubicBezTo>
                  <a:cubicBezTo>
                    <a:pt x="0" y="453848"/>
                    <a:pt x="0" y="430988"/>
                    <a:pt x="2540" y="410668"/>
                  </a:cubicBezTo>
                  <a:cubicBezTo>
                    <a:pt x="6350" y="390348"/>
                    <a:pt x="13970" y="368758"/>
                    <a:pt x="22860" y="349708"/>
                  </a:cubicBezTo>
                  <a:cubicBezTo>
                    <a:pt x="33020" y="331928"/>
                    <a:pt x="40640" y="317958"/>
                    <a:pt x="62230" y="300178"/>
                  </a:cubicBezTo>
                  <a:cubicBezTo>
                    <a:pt x="107950" y="259538"/>
                    <a:pt x="223520" y="194768"/>
                    <a:pt x="311150" y="156668"/>
                  </a:cubicBezTo>
                  <a:cubicBezTo>
                    <a:pt x="401320" y="118568"/>
                    <a:pt x="497840" y="98248"/>
                    <a:pt x="595630" y="72848"/>
                  </a:cubicBezTo>
                  <a:cubicBezTo>
                    <a:pt x="697230" y="46178"/>
                    <a:pt x="855980" y="4268"/>
                    <a:pt x="913130" y="458"/>
                  </a:cubicBezTo>
                  <a:cubicBezTo>
                    <a:pt x="933450" y="-812"/>
                    <a:pt x="939800" y="458"/>
                    <a:pt x="955040" y="5538"/>
                  </a:cubicBezTo>
                  <a:cubicBezTo>
                    <a:pt x="977900" y="11888"/>
                    <a:pt x="1010920" y="25858"/>
                    <a:pt x="1031240" y="43638"/>
                  </a:cubicBezTo>
                  <a:cubicBezTo>
                    <a:pt x="1051560" y="61418"/>
                    <a:pt x="1070610" y="88088"/>
                    <a:pt x="1079500" y="113488"/>
                  </a:cubicBezTo>
                  <a:cubicBezTo>
                    <a:pt x="1089660" y="138888"/>
                    <a:pt x="1094740" y="170638"/>
                    <a:pt x="1090930" y="197308"/>
                  </a:cubicBezTo>
                  <a:cubicBezTo>
                    <a:pt x="1088390" y="225248"/>
                    <a:pt x="1073150" y="256998"/>
                    <a:pt x="1061720" y="277318"/>
                  </a:cubicBezTo>
                  <a:cubicBezTo>
                    <a:pt x="1054100" y="291288"/>
                    <a:pt x="1046480" y="298908"/>
                    <a:pt x="1033780" y="309068"/>
                  </a:cubicBezTo>
                  <a:cubicBezTo>
                    <a:pt x="1016000" y="324308"/>
                    <a:pt x="958850" y="349708"/>
                    <a:pt x="958850" y="34970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7633632" y="6781800"/>
            <a:ext cx="779145" cy="860107"/>
            <a:chOff x="0" y="0"/>
            <a:chExt cx="1038860" cy="11468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50637" y="50800"/>
              <a:ext cx="939811" cy="1046970"/>
            </a:xfrm>
            <a:custGeom>
              <a:avLst/>
              <a:gdLst/>
              <a:ahLst/>
              <a:cxnLst/>
              <a:rect r="r" b="b" t="t" l="l"/>
              <a:pathLst>
                <a:path h="1046970" w="939811">
                  <a:moveTo>
                    <a:pt x="33183" y="765810"/>
                  </a:moveTo>
                  <a:cubicBezTo>
                    <a:pt x="271943" y="441960"/>
                    <a:pt x="343063" y="354330"/>
                    <a:pt x="409103" y="280670"/>
                  </a:cubicBezTo>
                  <a:cubicBezTo>
                    <a:pt x="467523" y="215900"/>
                    <a:pt x="575473" y="96520"/>
                    <a:pt x="583093" y="102870"/>
                  </a:cubicBezTo>
                  <a:cubicBezTo>
                    <a:pt x="588173" y="106680"/>
                    <a:pt x="541183" y="191770"/>
                    <a:pt x="538643" y="190500"/>
                  </a:cubicBezTo>
                  <a:cubicBezTo>
                    <a:pt x="534833" y="189230"/>
                    <a:pt x="543723" y="146050"/>
                    <a:pt x="551343" y="127000"/>
                  </a:cubicBezTo>
                  <a:cubicBezTo>
                    <a:pt x="560233" y="106680"/>
                    <a:pt x="571663" y="87630"/>
                    <a:pt x="584363" y="71120"/>
                  </a:cubicBezTo>
                  <a:cubicBezTo>
                    <a:pt x="598333" y="54610"/>
                    <a:pt x="616113" y="40640"/>
                    <a:pt x="633893" y="29210"/>
                  </a:cubicBezTo>
                  <a:cubicBezTo>
                    <a:pt x="652943" y="17780"/>
                    <a:pt x="673263" y="10160"/>
                    <a:pt x="693583" y="5080"/>
                  </a:cubicBezTo>
                  <a:cubicBezTo>
                    <a:pt x="715173" y="1270"/>
                    <a:pt x="738033" y="0"/>
                    <a:pt x="758353" y="1270"/>
                  </a:cubicBezTo>
                  <a:cubicBezTo>
                    <a:pt x="779943" y="3810"/>
                    <a:pt x="801533" y="10160"/>
                    <a:pt x="820583" y="19050"/>
                  </a:cubicBezTo>
                  <a:cubicBezTo>
                    <a:pt x="840903" y="27940"/>
                    <a:pt x="858683" y="40640"/>
                    <a:pt x="875193" y="54610"/>
                  </a:cubicBezTo>
                  <a:cubicBezTo>
                    <a:pt x="890433" y="69850"/>
                    <a:pt x="904403" y="87630"/>
                    <a:pt x="913293" y="106680"/>
                  </a:cubicBezTo>
                  <a:cubicBezTo>
                    <a:pt x="923453" y="125730"/>
                    <a:pt x="931073" y="146050"/>
                    <a:pt x="934883" y="167640"/>
                  </a:cubicBezTo>
                  <a:cubicBezTo>
                    <a:pt x="938693" y="189230"/>
                    <a:pt x="938693" y="210820"/>
                    <a:pt x="934883" y="232410"/>
                  </a:cubicBezTo>
                  <a:cubicBezTo>
                    <a:pt x="931073" y="252730"/>
                    <a:pt x="924723" y="274320"/>
                    <a:pt x="914563" y="293370"/>
                  </a:cubicBezTo>
                  <a:cubicBezTo>
                    <a:pt x="904403" y="312420"/>
                    <a:pt x="890433" y="330200"/>
                    <a:pt x="875193" y="345440"/>
                  </a:cubicBezTo>
                  <a:cubicBezTo>
                    <a:pt x="859953" y="359410"/>
                    <a:pt x="840903" y="372110"/>
                    <a:pt x="821853" y="381000"/>
                  </a:cubicBezTo>
                  <a:cubicBezTo>
                    <a:pt x="802803" y="391160"/>
                    <a:pt x="781213" y="396240"/>
                    <a:pt x="759623" y="398780"/>
                  </a:cubicBezTo>
                  <a:cubicBezTo>
                    <a:pt x="738033" y="401320"/>
                    <a:pt x="716443" y="400050"/>
                    <a:pt x="694853" y="396240"/>
                  </a:cubicBezTo>
                  <a:cubicBezTo>
                    <a:pt x="674533" y="391160"/>
                    <a:pt x="652943" y="382270"/>
                    <a:pt x="635163" y="372110"/>
                  </a:cubicBezTo>
                  <a:cubicBezTo>
                    <a:pt x="616113" y="360680"/>
                    <a:pt x="599603" y="346710"/>
                    <a:pt x="585633" y="330200"/>
                  </a:cubicBezTo>
                  <a:cubicBezTo>
                    <a:pt x="571663" y="313690"/>
                    <a:pt x="560233" y="294640"/>
                    <a:pt x="552613" y="274320"/>
                  </a:cubicBezTo>
                  <a:cubicBezTo>
                    <a:pt x="543723" y="255270"/>
                    <a:pt x="538643" y="232410"/>
                    <a:pt x="538643" y="212090"/>
                  </a:cubicBezTo>
                  <a:cubicBezTo>
                    <a:pt x="537373" y="190500"/>
                    <a:pt x="538643" y="167640"/>
                    <a:pt x="544993" y="147320"/>
                  </a:cubicBezTo>
                  <a:cubicBezTo>
                    <a:pt x="550073" y="127000"/>
                    <a:pt x="560233" y="106680"/>
                    <a:pt x="571663" y="88900"/>
                  </a:cubicBezTo>
                  <a:cubicBezTo>
                    <a:pt x="584363" y="71120"/>
                    <a:pt x="599603" y="54610"/>
                    <a:pt x="616113" y="41910"/>
                  </a:cubicBezTo>
                  <a:cubicBezTo>
                    <a:pt x="632623" y="29210"/>
                    <a:pt x="652943" y="17780"/>
                    <a:pt x="673263" y="11430"/>
                  </a:cubicBezTo>
                  <a:cubicBezTo>
                    <a:pt x="693583" y="3810"/>
                    <a:pt x="716443" y="0"/>
                    <a:pt x="736763" y="0"/>
                  </a:cubicBezTo>
                  <a:cubicBezTo>
                    <a:pt x="758353" y="0"/>
                    <a:pt x="781213" y="3810"/>
                    <a:pt x="801533" y="11430"/>
                  </a:cubicBezTo>
                  <a:cubicBezTo>
                    <a:pt x="820583" y="17780"/>
                    <a:pt x="840903" y="27940"/>
                    <a:pt x="858683" y="40640"/>
                  </a:cubicBezTo>
                  <a:cubicBezTo>
                    <a:pt x="875193" y="53340"/>
                    <a:pt x="890433" y="69850"/>
                    <a:pt x="903133" y="87630"/>
                  </a:cubicBezTo>
                  <a:cubicBezTo>
                    <a:pt x="914563" y="105410"/>
                    <a:pt x="924723" y="125730"/>
                    <a:pt x="929803" y="146050"/>
                  </a:cubicBezTo>
                  <a:cubicBezTo>
                    <a:pt x="936153" y="167640"/>
                    <a:pt x="943773" y="185420"/>
                    <a:pt x="937423" y="210820"/>
                  </a:cubicBezTo>
                  <a:cubicBezTo>
                    <a:pt x="925993" y="254000"/>
                    <a:pt x="876463" y="308610"/>
                    <a:pt x="826933" y="372110"/>
                  </a:cubicBezTo>
                  <a:cubicBezTo>
                    <a:pt x="749463" y="471170"/>
                    <a:pt x="589443" y="627380"/>
                    <a:pt x="499273" y="737870"/>
                  </a:cubicBezTo>
                  <a:cubicBezTo>
                    <a:pt x="428153" y="824230"/>
                    <a:pt x="365923" y="927100"/>
                    <a:pt x="318933" y="976630"/>
                  </a:cubicBezTo>
                  <a:cubicBezTo>
                    <a:pt x="293533" y="1003300"/>
                    <a:pt x="273213" y="1019810"/>
                    <a:pt x="254163" y="1031240"/>
                  </a:cubicBezTo>
                  <a:cubicBezTo>
                    <a:pt x="238923" y="1038860"/>
                    <a:pt x="230033" y="1042670"/>
                    <a:pt x="213523" y="1043940"/>
                  </a:cubicBezTo>
                  <a:cubicBezTo>
                    <a:pt x="190663" y="1047750"/>
                    <a:pt x="155103" y="1049020"/>
                    <a:pt x="128433" y="1041400"/>
                  </a:cubicBezTo>
                  <a:cubicBezTo>
                    <a:pt x="101763" y="1035050"/>
                    <a:pt x="75093" y="1018540"/>
                    <a:pt x="54773" y="1000760"/>
                  </a:cubicBezTo>
                  <a:cubicBezTo>
                    <a:pt x="34453" y="981710"/>
                    <a:pt x="17943" y="949960"/>
                    <a:pt x="9053" y="928370"/>
                  </a:cubicBezTo>
                  <a:cubicBezTo>
                    <a:pt x="2703" y="913130"/>
                    <a:pt x="163" y="902970"/>
                    <a:pt x="163" y="887730"/>
                  </a:cubicBezTo>
                  <a:cubicBezTo>
                    <a:pt x="-1107" y="863600"/>
                    <a:pt x="5243" y="825500"/>
                    <a:pt x="12863" y="803910"/>
                  </a:cubicBezTo>
                  <a:cubicBezTo>
                    <a:pt x="17943" y="787400"/>
                    <a:pt x="33183" y="765810"/>
                    <a:pt x="33183" y="7658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6859250" y="7048500"/>
            <a:ext cx="1127760" cy="666750"/>
            <a:chOff x="0" y="0"/>
            <a:chExt cx="1503680" cy="8890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50476" y="48729"/>
              <a:ext cx="1401632" cy="789929"/>
            </a:xfrm>
            <a:custGeom>
              <a:avLst/>
              <a:gdLst/>
              <a:ahLst/>
              <a:cxnLst/>
              <a:rect r="r" b="b" t="t" l="l"/>
              <a:pathLst>
                <a:path h="789929" w="1401632">
                  <a:moveTo>
                    <a:pt x="1110304" y="747561"/>
                  </a:moveTo>
                  <a:cubicBezTo>
                    <a:pt x="819474" y="515151"/>
                    <a:pt x="759784" y="466891"/>
                    <a:pt x="687394" y="441491"/>
                  </a:cubicBezTo>
                  <a:cubicBezTo>
                    <a:pt x="613734" y="414821"/>
                    <a:pt x="518484" y="397041"/>
                    <a:pt x="447364" y="409741"/>
                  </a:cubicBezTo>
                  <a:cubicBezTo>
                    <a:pt x="383864" y="421171"/>
                    <a:pt x="321634" y="484671"/>
                    <a:pt x="277184" y="499911"/>
                  </a:cubicBezTo>
                  <a:cubicBezTo>
                    <a:pt x="250514" y="508801"/>
                    <a:pt x="232734" y="511341"/>
                    <a:pt x="209874" y="511341"/>
                  </a:cubicBezTo>
                  <a:cubicBezTo>
                    <a:pt x="187014" y="510071"/>
                    <a:pt x="164154" y="506261"/>
                    <a:pt x="142564" y="499911"/>
                  </a:cubicBezTo>
                  <a:cubicBezTo>
                    <a:pt x="120974" y="492291"/>
                    <a:pt x="99384" y="480861"/>
                    <a:pt x="81604" y="466891"/>
                  </a:cubicBezTo>
                  <a:cubicBezTo>
                    <a:pt x="63824" y="452921"/>
                    <a:pt x="47314" y="435141"/>
                    <a:pt x="35884" y="417361"/>
                  </a:cubicBezTo>
                  <a:cubicBezTo>
                    <a:pt x="23184" y="398311"/>
                    <a:pt x="13024" y="376721"/>
                    <a:pt x="6674" y="355131"/>
                  </a:cubicBezTo>
                  <a:cubicBezTo>
                    <a:pt x="1594" y="333541"/>
                    <a:pt x="-946" y="309411"/>
                    <a:pt x="324" y="286551"/>
                  </a:cubicBezTo>
                  <a:cubicBezTo>
                    <a:pt x="1594" y="263691"/>
                    <a:pt x="6674" y="240831"/>
                    <a:pt x="15564" y="220511"/>
                  </a:cubicBezTo>
                  <a:cubicBezTo>
                    <a:pt x="23184" y="198921"/>
                    <a:pt x="35884" y="178601"/>
                    <a:pt x="51124" y="162091"/>
                  </a:cubicBezTo>
                  <a:cubicBezTo>
                    <a:pt x="65094" y="144311"/>
                    <a:pt x="84144" y="129071"/>
                    <a:pt x="103194" y="117641"/>
                  </a:cubicBezTo>
                  <a:cubicBezTo>
                    <a:pt x="122244" y="106211"/>
                    <a:pt x="145104" y="97321"/>
                    <a:pt x="166694" y="92241"/>
                  </a:cubicBezTo>
                  <a:cubicBezTo>
                    <a:pt x="189554" y="88431"/>
                    <a:pt x="212414" y="87161"/>
                    <a:pt x="235274" y="89701"/>
                  </a:cubicBezTo>
                  <a:cubicBezTo>
                    <a:pt x="258134" y="92241"/>
                    <a:pt x="280994" y="98591"/>
                    <a:pt x="301314" y="107481"/>
                  </a:cubicBezTo>
                  <a:cubicBezTo>
                    <a:pt x="321634" y="117641"/>
                    <a:pt x="340684" y="131611"/>
                    <a:pt x="357194" y="146851"/>
                  </a:cubicBezTo>
                  <a:cubicBezTo>
                    <a:pt x="373704" y="162091"/>
                    <a:pt x="387674" y="181141"/>
                    <a:pt x="399104" y="201461"/>
                  </a:cubicBezTo>
                  <a:cubicBezTo>
                    <a:pt x="409264" y="221781"/>
                    <a:pt x="416884" y="244641"/>
                    <a:pt x="419424" y="266231"/>
                  </a:cubicBezTo>
                  <a:cubicBezTo>
                    <a:pt x="423234" y="289091"/>
                    <a:pt x="423234" y="313221"/>
                    <a:pt x="419424" y="334811"/>
                  </a:cubicBezTo>
                  <a:cubicBezTo>
                    <a:pt x="415614" y="357671"/>
                    <a:pt x="407994" y="379261"/>
                    <a:pt x="397834" y="399581"/>
                  </a:cubicBezTo>
                  <a:cubicBezTo>
                    <a:pt x="386404" y="419901"/>
                    <a:pt x="372434" y="438951"/>
                    <a:pt x="355924" y="454191"/>
                  </a:cubicBezTo>
                  <a:cubicBezTo>
                    <a:pt x="339414" y="469431"/>
                    <a:pt x="319094" y="482131"/>
                    <a:pt x="298774" y="492291"/>
                  </a:cubicBezTo>
                  <a:cubicBezTo>
                    <a:pt x="278454" y="501181"/>
                    <a:pt x="255594" y="507531"/>
                    <a:pt x="232734" y="510071"/>
                  </a:cubicBezTo>
                  <a:cubicBezTo>
                    <a:pt x="209874" y="512611"/>
                    <a:pt x="185744" y="510071"/>
                    <a:pt x="164154" y="504991"/>
                  </a:cubicBezTo>
                  <a:cubicBezTo>
                    <a:pt x="142564" y="501181"/>
                    <a:pt x="119704" y="491021"/>
                    <a:pt x="100654" y="479591"/>
                  </a:cubicBezTo>
                  <a:cubicBezTo>
                    <a:pt x="81604" y="468161"/>
                    <a:pt x="63824" y="452921"/>
                    <a:pt x="48584" y="435141"/>
                  </a:cubicBezTo>
                  <a:cubicBezTo>
                    <a:pt x="34614" y="417361"/>
                    <a:pt x="21914" y="397041"/>
                    <a:pt x="14294" y="376721"/>
                  </a:cubicBezTo>
                  <a:cubicBezTo>
                    <a:pt x="5404" y="355131"/>
                    <a:pt x="1594" y="332271"/>
                    <a:pt x="324" y="309411"/>
                  </a:cubicBezTo>
                  <a:cubicBezTo>
                    <a:pt x="-946" y="286551"/>
                    <a:pt x="1594" y="263691"/>
                    <a:pt x="7944" y="242101"/>
                  </a:cubicBezTo>
                  <a:cubicBezTo>
                    <a:pt x="14294" y="219241"/>
                    <a:pt x="24454" y="197651"/>
                    <a:pt x="37154" y="179871"/>
                  </a:cubicBezTo>
                  <a:cubicBezTo>
                    <a:pt x="49854" y="160821"/>
                    <a:pt x="62554" y="146851"/>
                    <a:pt x="84144" y="130341"/>
                  </a:cubicBezTo>
                  <a:cubicBezTo>
                    <a:pt x="115894" y="106211"/>
                    <a:pt x="161614" y="74461"/>
                    <a:pt x="212414" y="54141"/>
                  </a:cubicBezTo>
                  <a:cubicBezTo>
                    <a:pt x="277184" y="28741"/>
                    <a:pt x="368624" y="7151"/>
                    <a:pt x="446094" y="2071"/>
                  </a:cubicBezTo>
                  <a:cubicBezTo>
                    <a:pt x="519754" y="-3009"/>
                    <a:pt x="594684" y="801"/>
                    <a:pt x="665804" y="18581"/>
                  </a:cubicBezTo>
                  <a:cubicBezTo>
                    <a:pt x="736924" y="36361"/>
                    <a:pt x="802964" y="69381"/>
                    <a:pt x="872814" y="108751"/>
                  </a:cubicBezTo>
                  <a:cubicBezTo>
                    <a:pt x="954094" y="155741"/>
                    <a:pt x="1039184" y="220511"/>
                    <a:pt x="1119194" y="285281"/>
                  </a:cubicBezTo>
                  <a:cubicBezTo>
                    <a:pt x="1204284" y="352591"/>
                    <a:pt x="1332554" y="461811"/>
                    <a:pt x="1368114" y="507531"/>
                  </a:cubicBezTo>
                  <a:cubicBezTo>
                    <a:pt x="1380814" y="522771"/>
                    <a:pt x="1383354" y="529121"/>
                    <a:pt x="1388434" y="544361"/>
                  </a:cubicBezTo>
                  <a:cubicBezTo>
                    <a:pt x="1396054" y="565951"/>
                    <a:pt x="1403674" y="601511"/>
                    <a:pt x="1401134" y="628181"/>
                  </a:cubicBezTo>
                  <a:cubicBezTo>
                    <a:pt x="1398594" y="656121"/>
                    <a:pt x="1384624" y="689141"/>
                    <a:pt x="1373194" y="708191"/>
                  </a:cubicBezTo>
                  <a:cubicBezTo>
                    <a:pt x="1365574" y="723431"/>
                    <a:pt x="1355414" y="732321"/>
                    <a:pt x="1345254" y="741211"/>
                  </a:cubicBezTo>
                  <a:cubicBezTo>
                    <a:pt x="1335094" y="751371"/>
                    <a:pt x="1326204" y="758991"/>
                    <a:pt x="1310964" y="766611"/>
                  </a:cubicBezTo>
                  <a:cubicBezTo>
                    <a:pt x="1289374" y="776771"/>
                    <a:pt x="1251274" y="786931"/>
                    <a:pt x="1228414" y="789471"/>
                  </a:cubicBezTo>
                  <a:cubicBezTo>
                    <a:pt x="1211904" y="790741"/>
                    <a:pt x="1201744" y="789471"/>
                    <a:pt x="1186504" y="784391"/>
                  </a:cubicBezTo>
                  <a:cubicBezTo>
                    <a:pt x="1163644" y="778041"/>
                    <a:pt x="1110304" y="747561"/>
                    <a:pt x="1110304" y="74756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15224760" y="6811328"/>
            <a:ext cx="1932623" cy="834390"/>
            <a:chOff x="0" y="0"/>
            <a:chExt cx="2576830" cy="111252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50482" y="44283"/>
              <a:ext cx="2476932" cy="1017437"/>
            </a:xfrm>
            <a:custGeom>
              <a:avLst/>
              <a:gdLst/>
              <a:ahLst/>
              <a:cxnLst/>
              <a:rect r="r" b="b" t="t" l="l"/>
              <a:pathLst>
                <a:path h="1017437" w="2476932">
                  <a:moveTo>
                    <a:pt x="2151698" y="943777"/>
                  </a:moveTo>
                  <a:cubicBezTo>
                    <a:pt x="1953578" y="685967"/>
                    <a:pt x="1902778" y="614847"/>
                    <a:pt x="1838008" y="561507"/>
                  </a:cubicBezTo>
                  <a:cubicBezTo>
                    <a:pt x="1770698" y="506897"/>
                    <a:pt x="1685608" y="449747"/>
                    <a:pt x="1604328" y="429427"/>
                  </a:cubicBezTo>
                  <a:cubicBezTo>
                    <a:pt x="1528128" y="410377"/>
                    <a:pt x="1445578" y="426887"/>
                    <a:pt x="1365568" y="438317"/>
                  </a:cubicBezTo>
                  <a:cubicBezTo>
                    <a:pt x="1285558" y="448477"/>
                    <a:pt x="1203008" y="466257"/>
                    <a:pt x="1125538" y="495467"/>
                  </a:cubicBezTo>
                  <a:cubicBezTo>
                    <a:pt x="1046798" y="525947"/>
                    <a:pt x="976948" y="565317"/>
                    <a:pt x="899478" y="618657"/>
                  </a:cubicBezTo>
                  <a:cubicBezTo>
                    <a:pt x="805498" y="683427"/>
                    <a:pt x="707708" y="842177"/>
                    <a:pt x="609918" y="867577"/>
                  </a:cubicBezTo>
                  <a:cubicBezTo>
                    <a:pt x="532448" y="887897"/>
                    <a:pt x="439738" y="840907"/>
                    <a:pt x="373698" y="818047"/>
                  </a:cubicBezTo>
                  <a:cubicBezTo>
                    <a:pt x="320358" y="798997"/>
                    <a:pt x="277178" y="762167"/>
                    <a:pt x="236538" y="749467"/>
                  </a:cubicBezTo>
                  <a:cubicBezTo>
                    <a:pt x="208598" y="740577"/>
                    <a:pt x="184468" y="744387"/>
                    <a:pt x="160338" y="736767"/>
                  </a:cubicBezTo>
                  <a:cubicBezTo>
                    <a:pt x="137478" y="727877"/>
                    <a:pt x="113348" y="715177"/>
                    <a:pt x="93028" y="699937"/>
                  </a:cubicBezTo>
                  <a:cubicBezTo>
                    <a:pt x="72708" y="684697"/>
                    <a:pt x="54928" y="664377"/>
                    <a:pt x="39688" y="642787"/>
                  </a:cubicBezTo>
                  <a:cubicBezTo>
                    <a:pt x="25718" y="622467"/>
                    <a:pt x="15558" y="597067"/>
                    <a:pt x="7938" y="572937"/>
                  </a:cubicBezTo>
                  <a:cubicBezTo>
                    <a:pt x="1588" y="548807"/>
                    <a:pt x="-952" y="522137"/>
                    <a:pt x="318" y="496737"/>
                  </a:cubicBezTo>
                  <a:cubicBezTo>
                    <a:pt x="1588" y="471337"/>
                    <a:pt x="7938" y="444667"/>
                    <a:pt x="18098" y="420537"/>
                  </a:cubicBezTo>
                  <a:cubicBezTo>
                    <a:pt x="26988" y="397677"/>
                    <a:pt x="40958" y="374817"/>
                    <a:pt x="57468" y="354497"/>
                  </a:cubicBezTo>
                  <a:cubicBezTo>
                    <a:pt x="73978" y="335447"/>
                    <a:pt x="95568" y="318937"/>
                    <a:pt x="117158" y="304967"/>
                  </a:cubicBezTo>
                  <a:cubicBezTo>
                    <a:pt x="138748" y="292267"/>
                    <a:pt x="164148" y="282107"/>
                    <a:pt x="189548" y="277027"/>
                  </a:cubicBezTo>
                  <a:cubicBezTo>
                    <a:pt x="213678" y="271947"/>
                    <a:pt x="241618" y="270677"/>
                    <a:pt x="265748" y="273217"/>
                  </a:cubicBezTo>
                  <a:cubicBezTo>
                    <a:pt x="291148" y="277027"/>
                    <a:pt x="317818" y="284647"/>
                    <a:pt x="340678" y="294807"/>
                  </a:cubicBezTo>
                  <a:cubicBezTo>
                    <a:pt x="363538" y="306237"/>
                    <a:pt x="386398" y="321477"/>
                    <a:pt x="404178" y="339257"/>
                  </a:cubicBezTo>
                  <a:cubicBezTo>
                    <a:pt x="421958" y="355767"/>
                    <a:pt x="438468" y="378627"/>
                    <a:pt x="449898" y="400217"/>
                  </a:cubicBezTo>
                  <a:cubicBezTo>
                    <a:pt x="462598" y="423077"/>
                    <a:pt x="470218" y="448477"/>
                    <a:pt x="474028" y="473877"/>
                  </a:cubicBezTo>
                  <a:cubicBezTo>
                    <a:pt x="479108" y="499277"/>
                    <a:pt x="477838" y="525947"/>
                    <a:pt x="474028" y="551347"/>
                  </a:cubicBezTo>
                  <a:cubicBezTo>
                    <a:pt x="470218" y="576747"/>
                    <a:pt x="461328" y="602147"/>
                    <a:pt x="448628" y="623737"/>
                  </a:cubicBezTo>
                  <a:cubicBezTo>
                    <a:pt x="437198" y="646597"/>
                    <a:pt x="420688" y="668187"/>
                    <a:pt x="401638" y="684697"/>
                  </a:cubicBezTo>
                  <a:cubicBezTo>
                    <a:pt x="382588" y="702477"/>
                    <a:pt x="360998" y="717717"/>
                    <a:pt x="336868" y="727877"/>
                  </a:cubicBezTo>
                  <a:cubicBezTo>
                    <a:pt x="314008" y="739307"/>
                    <a:pt x="288608" y="745657"/>
                    <a:pt x="263208" y="748197"/>
                  </a:cubicBezTo>
                  <a:cubicBezTo>
                    <a:pt x="237808" y="750737"/>
                    <a:pt x="211138" y="749467"/>
                    <a:pt x="185738" y="743117"/>
                  </a:cubicBezTo>
                  <a:cubicBezTo>
                    <a:pt x="161608" y="738037"/>
                    <a:pt x="136208" y="727877"/>
                    <a:pt x="114618" y="713907"/>
                  </a:cubicBezTo>
                  <a:cubicBezTo>
                    <a:pt x="93028" y="701207"/>
                    <a:pt x="71438" y="683427"/>
                    <a:pt x="56198" y="664377"/>
                  </a:cubicBezTo>
                  <a:cubicBezTo>
                    <a:pt x="39688" y="644057"/>
                    <a:pt x="25718" y="621197"/>
                    <a:pt x="16828" y="597067"/>
                  </a:cubicBezTo>
                  <a:cubicBezTo>
                    <a:pt x="6668" y="574207"/>
                    <a:pt x="1588" y="547537"/>
                    <a:pt x="318" y="522137"/>
                  </a:cubicBezTo>
                  <a:cubicBezTo>
                    <a:pt x="-952" y="496737"/>
                    <a:pt x="2858" y="470067"/>
                    <a:pt x="9208" y="444667"/>
                  </a:cubicBezTo>
                  <a:cubicBezTo>
                    <a:pt x="16828" y="420537"/>
                    <a:pt x="28258" y="396407"/>
                    <a:pt x="42228" y="374817"/>
                  </a:cubicBezTo>
                  <a:cubicBezTo>
                    <a:pt x="56198" y="354497"/>
                    <a:pt x="75248" y="335447"/>
                    <a:pt x="95568" y="320207"/>
                  </a:cubicBezTo>
                  <a:cubicBezTo>
                    <a:pt x="115888" y="304967"/>
                    <a:pt x="140018" y="292267"/>
                    <a:pt x="164148" y="284647"/>
                  </a:cubicBezTo>
                  <a:cubicBezTo>
                    <a:pt x="188278" y="275757"/>
                    <a:pt x="207328" y="270677"/>
                    <a:pt x="240348" y="271947"/>
                  </a:cubicBezTo>
                  <a:cubicBezTo>
                    <a:pt x="302578" y="274487"/>
                    <a:pt x="428308" y="298617"/>
                    <a:pt x="504508" y="334177"/>
                  </a:cubicBezTo>
                  <a:cubicBezTo>
                    <a:pt x="571818" y="364657"/>
                    <a:pt x="684848" y="445937"/>
                    <a:pt x="678498" y="462447"/>
                  </a:cubicBezTo>
                  <a:cubicBezTo>
                    <a:pt x="670878" y="478957"/>
                    <a:pt x="454978" y="459907"/>
                    <a:pt x="443548" y="425617"/>
                  </a:cubicBezTo>
                  <a:cubicBezTo>
                    <a:pt x="432118" y="390057"/>
                    <a:pt x="568008" y="294807"/>
                    <a:pt x="636588" y="244007"/>
                  </a:cubicBezTo>
                  <a:cubicBezTo>
                    <a:pt x="701358" y="195747"/>
                    <a:pt x="769938" y="157647"/>
                    <a:pt x="842328" y="125897"/>
                  </a:cubicBezTo>
                  <a:cubicBezTo>
                    <a:pt x="918528" y="92877"/>
                    <a:pt x="1003618" y="70017"/>
                    <a:pt x="1084898" y="49697"/>
                  </a:cubicBezTo>
                  <a:cubicBezTo>
                    <a:pt x="1163638" y="30647"/>
                    <a:pt x="1241108" y="14137"/>
                    <a:pt x="1322388" y="6517"/>
                  </a:cubicBezTo>
                  <a:cubicBezTo>
                    <a:pt x="1406208" y="-1103"/>
                    <a:pt x="1497648" y="-3643"/>
                    <a:pt x="1578928" y="7787"/>
                  </a:cubicBezTo>
                  <a:cubicBezTo>
                    <a:pt x="1657668" y="17947"/>
                    <a:pt x="1736408" y="39537"/>
                    <a:pt x="1807528" y="71287"/>
                  </a:cubicBezTo>
                  <a:cubicBezTo>
                    <a:pt x="1876108" y="101767"/>
                    <a:pt x="1939608" y="144947"/>
                    <a:pt x="1999298" y="190667"/>
                  </a:cubicBezTo>
                  <a:cubicBezTo>
                    <a:pt x="2058988" y="236387"/>
                    <a:pt x="2103438" y="279567"/>
                    <a:pt x="2161858" y="345607"/>
                  </a:cubicBezTo>
                  <a:cubicBezTo>
                    <a:pt x="2246948" y="443397"/>
                    <a:pt x="2396808" y="651677"/>
                    <a:pt x="2441258" y="732957"/>
                  </a:cubicBezTo>
                  <a:cubicBezTo>
                    <a:pt x="2461578" y="768517"/>
                    <a:pt x="2469198" y="790107"/>
                    <a:pt x="2474278" y="812967"/>
                  </a:cubicBezTo>
                  <a:cubicBezTo>
                    <a:pt x="2476818" y="829477"/>
                    <a:pt x="2478088" y="839637"/>
                    <a:pt x="2475548" y="856147"/>
                  </a:cubicBezTo>
                  <a:cubicBezTo>
                    <a:pt x="2471738" y="879007"/>
                    <a:pt x="2457768" y="917107"/>
                    <a:pt x="2446338" y="936157"/>
                  </a:cubicBezTo>
                  <a:cubicBezTo>
                    <a:pt x="2438718" y="951397"/>
                    <a:pt x="2431098" y="959017"/>
                    <a:pt x="2418398" y="969177"/>
                  </a:cubicBezTo>
                  <a:cubicBezTo>
                    <a:pt x="2400618" y="984417"/>
                    <a:pt x="2366328" y="1003467"/>
                    <a:pt x="2343468" y="1011087"/>
                  </a:cubicBezTo>
                  <a:cubicBezTo>
                    <a:pt x="2328228" y="1016167"/>
                    <a:pt x="2318068" y="1017437"/>
                    <a:pt x="2301558" y="1017437"/>
                  </a:cubicBezTo>
                  <a:cubicBezTo>
                    <a:pt x="2277428" y="1016167"/>
                    <a:pt x="2241868" y="1011087"/>
                    <a:pt x="2217738" y="998387"/>
                  </a:cubicBezTo>
                  <a:cubicBezTo>
                    <a:pt x="2192338" y="986957"/>
                    <a:pt x="2151698" y="943777"/>
                    <a:pt x="2151698" y="94377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15853410" y="6903720"/>
            <a:ext cx="1017270" cy="471488"/>
            <a:chOff x="0" y="0"/>
            <a:chExt cx="1356360" cy="62865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50640" y="49356"/>
              <a:ext cx="1254285" cy="530568"/>
            </a:xfrm>
            <a:custGeom>
              <a:avLst/>
              <a:gdLst/>
              <a:ahLst/>
              <a:cxnLst/>
              <a:rect r="r" b="b" t="t" l="l"/>
              <a:pathLst>
                <a:path h="530568" w="1254285">
                  <a:moveTo>
                    <a:pt x="106840" y="186864"/>
                  </a:moveTo>
                  <a:cubicBezTo>
                    <a:pt x="428150" y="48434"/>
                    <a:pt x="553880" y="9064"/>
                    <a:pt x="675800" y="1444"/>
                  </a:cubicBezTo>
                  <a:cubicBezTo>
                    <a:pt x="809150" y="-7446"/>
                    <a:pt x="1019970" y="26844"/>
                    <a:pt x="1096170" y="45894"/>
                  </a:cubicBezTo>
                  <a:cubicBezTo>
                    <a:pt x="1126650" y="52244"/>
                    <a:pt x="1138080" y="58594"/>
                    <a:pt x="1157130" y="70024"/>
                  </a:cubicBezTo>
                  <a:cubicBezTo>
                    <a:pt x="1174910" y="80184"/>
                    <a:pt x="1192690" y="95424"/>
                    <a:pt x="1206660" y="111934"/>
                  </a:cubicBezTo>
                  <a:cubicBezTo>
                    <a:pt x="1220630" y="128444"/>
                    <a:pt x="1232060" y="147494"/>
                    <a:pt x="1239680" y="167814"/>
                  </a:cubicBezTo>
                  <a:cubicBezTo>
                    <a:pt x="1248570" y="186864"/>
                    <a:pt x="1252380" y="209724"/>
                    <a:pt x="1253650" y="231314"/>
                  </a:cubicBezTo>
                  <a:cubicBezTo>
                    <a:pt x="1254920" y="252904"/>
                    <a:pt x="1252380" y="275764"/>
                    <a:pt x="1247300" y="296084"/>
                  </a:cubicBezTo>
                  <a:cubicBezTo>
                    <a:pt x="1240950" y="316404"/>
                    <a:pt x="1232060" y="336724"/>
                    <a:pt x="1219360" y="354504"/>
                  </a:cubicBezTo>
                  <a:cubicBezTo>
                    <a:pt x="1207930" y="372284"/>
                    <a:pt x="1192690" y="388794"/>
                    <a:pt x="1174910" y="402764"/>
                  </a:cubicBezTo>
                  <a:cubicBezTo>
                    <a:pt x="1158400" y="415464"/>
                    <a:pt x="1138080" y="425624"/>
                    <a:pt x="1117760" y="433244"/>
                  </a:cubicBezTo>
                  <a:cubicBezTo>
                    <a:pt x="1097440" y="439594"/>
                    <a:pt x="1074580" y="443404"/>
                    <a:pt x="1052990" y="443404"/>
                  </a:cubicBezTo>
                  <a:cubicBezTo>
                    <a:pt x="1031400" y="443404"/>
                    <a:pt x="1009810" y="439594"/>
                    <a:pt x="989490" y="433244"/>
                  </a:cubicBezTo>
                  <a:cubicBezTo>
                    <a:pt x="969170" y="425624"/>
                    <a:pt x="948850" y="415464"/>
                    <a:pt x="931070" y="402764"/>
                  </a:cubicBezTo>
                  <a:cubicBezTo>
                    <a:pt x="914560" y="390064"/>
                    <a:pt x="898050" y="373554"/>
                    <a:pt x="886620" y="355774"/>
                  </a:cubicBezTo>
                  <a:cubicBezTo>
                    <a:pt x="873920" y="337994"/>
                    <a:pt x="865030" y="316404"/>
                    <a:pt x="858680" y="296084"/>
                  </a:cubicBezTo>
                  <a:cubicBezTo>
                    <a:pt x="853600" y="275764"/>
                    <a:pt x="851060" y="252904"/>
                    <a:pt x="852330" y="231314"/>
                  </a:cubicBezTo>
                  <a:cubicBezTo>
                    <a:pt x="853600" y="209724"/>
                    <a:pt x="858680" y="188134"/>
                    <a:pt x="866300" y="167814"/>
                  </a:cubicBezTo>
                  <a:cubicBezTo>
                    <a:pt x="873920" y="147494"/>
                    <a:pt x="885350" y="128444"/>
                    <a:pt x="899320" y="111934"/>
                  </a:cubicBezTo>
                  <a:cubicBezTo>
                    <a:pt x="913290" y="95424"/>
                    <a:pt x="931070" y="80184"/>
                    <a:pt x="948850" y="70024"/>
                  </a:cubicBezTo>
                  <a:cubicBezTo>
                    <a:pt x="967900" y="58594"/>
                    <a:pt x="988220" y="49704"/>
                    <a:pt x="1009810" y="45894"/>
                  </a:cubicBezTo>
                  <a:cubicBezTo>
                    <a:pt x="1030130" y="40814"/>
                    <a:pt x="1052990" y="39544"/>
                    <a:pt x="1074580" y="42084"/>
                  </a:cubicBezTo>
                  <a:cubicBezTo>
                    <a:pt x="1096170" y="44624"/>
                    <a:pt x="1117760" y="50974"/>
                    <a:pt x="1138080" y="59864"/>
                  </a:cubicBezTo>
                  <a:cubicBezTo>
                    <a:pt x="1157130" y="68754"/>
                    <a:pt x="1176180" y="81454"/>
                    <a:pt x="1191420" y="95424"/>
                  </a:cubicBezTo>
                  <a:cubicBezTo>
                    <a:pt x="1206660" y="110664"/>
                    <a:pt x="1220630" y="128444"/>
                    <a:pt x="1230790" y="147494"/>
                  </a:cubicBezTo>
                  <a:cubicBezTo>
                    <a:pt x="1240950" y="166544"/>
                    <a:pt x="1248570" y="188134"/>
                    <a:pt x="1252380" y="209724"/>
                  </a:cubicBezTo>
                  <a:cubicBezTo>
                    <a:pt x="1254920" y="230044"/>
                    <a:pt x="1254920" y="252904"/>
                    <a:pt x="1252380" y="274494"/>
                  </a:cubicBezTo>
                  <a:cubicBezTo>
                    <a:pt x="1248570" y="296084"/>
                    <a:pt x="1240950" y="317674"/>
                    <a:pt x="1230790" y="336724"/>
                  </a:cubicBezTo>
                  <a:cubicBezTo>
                    <a:pt x="1220630" y="355774"/>
                    <a:pt x="1206660" y="373554"/>
                    <a:pt x="1191420" y="388794"/>
                  </a:cubicBezTo>
                  <a:cubicBezTo>
                    <a:pt x="1176180" y="402764"/>
                    <a:pt x="1157130" y="415464"/>
                    <a:pt x="1138080" y="424354"/>
                  </a:cubicBezTo>
                  <a:cubicBezTo>
                    <a:pt x="1117760" y="433244"/>
                    <a:pt x="1096170" y="439594"/>
                    <a:pt x="1074580" y="442134"/>
                  </a:cubicBezTo>
                  <a:cubicBezTo>
                    <a:pt x="1054260" y="444674"/>
                    <a:pt x="1039020" y="442134"/>
                    <a:pt x="1009810" y="438324"/>
                  </a:cubicBezTo>
                  <a:cubicBezTo>
                    <a:pt x="948850" y="430704"/>
                    <a:pt x="818040" y="386254"/>
                    <a:pt x="726600" y="383714"/>
                  </a:cubicBezTo>
                  <a:cubicBezTo>
                    <a:pt x="640240" y="382444"/>
                    <a:pt x="558960" y="398954"/>
                    <a:pt x="476410" y="420544"/>
                  </a:cubicBezTo>
                  <a:cubicBezTo>
                    <a:pt x="387510" y="444674"/>
                    <a:pt x="277020" y="518334"/>
                    <a:pt x="212250" y="528494"/>
                  </a:cubicBezTo>
                  <a:cubicBezTo>
                    <a:pt x="175420" y="533574"/>
                    <a:pt x="148750" y="528494"/>
                    <a:pt x="125890" y="522144"/>
                  </a:cubicBezTo>
                  <a:cubicBezTo>
                    <a:pt x="109380" y="518334"/>
                    <a:pt x="100490" y="514524"/>
                    <a:pt x="86520" y="504364"/>
                  </a:cubicBezTo>
                  <a:cubicBezTo>
                    <a:pt x="67470" y="491664"/>
                    <a:pt x="39530" y="467534"/>
                    <a:pt x="25560" y="443404"/>
                  </a:cubicBezTo>
                  <a:cubicBezTo>
                    <a:pt x="11590" y="419274"/>
                    <a:pt x="2700" y="388794"/>
                    <a:pt x="160" y="360854"/>
                  </a:cubicBezTo>
                  <a:cubicBezTo>
                    <a:pt x="-1110" y="334184"/>
                    <a:pt x="5240" y="302434"/>
                    <a:pt x="16670" y="277034"/>
                  </a:cubicBezTo>
                  <a:cubicBezTo>
                    <a:pt x="28100" y="251634"/>
                    <a:pt x="52230" y="224964"/>
                    <a:pt x="70010" y="209724"/>
                  </a:cubicBezTo>
                  <a:cubicBezTo>
                    <a:pt x="82710" y="198294"/>
                    <a:pt x="106840" y="186864"/>
                    <a:pt x="106840" y="18686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15548610" y="6920865"/>
            <a:ext cx="1284923" cy="504825"/>
            <a:chOff x="0" y="0"/>
            <a:chExt cx="1713230" cy="67310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50342" y="48305"/>
              <a:ext cx="1612723" cy="573520"/>
            </a:xfrm>
            <a:custGeom>
              <a:avLst/>
              <a:gdLst/>
              <a:ahLst/>
              <a:cxnLst/>
              <a:rect r="r" b="b" t="t" l="l"/>
              <a:pathLst>
                <a:path h="573520" w="1612723">
                  <a:moveTo>
                    <a:pt x="1429208" y="372065"/>
                  </a:moveTo>
                  <a:cubicBezTo>
                    <a:pt x="1057098" y="384765"/>
                    <a:pt x="931368" y="406355"/>
                    <a:pt x="822148" y="425405"/>
                  </a:cubicBezTo>
                  <a:cubicBezTo>
                    <a:pt x="718008" y="443185"/>
                    <a:pt x="621488" y="462235"/>
                    <a:pt x="522428" y="486365"/>
                  </a:cubicBezTo>
                  <a:cubicBezTo>
                    <a:pt x="420828" y="511765"/>
                    <a:pt x="286208" y="567645"/>
                    <a:pt x="221438" y="572725"/>
                  </a:cubicBezTo>
                  <a:cubicBezTo>
                    <a:pt x="190958" y="575265"/>
                    <a:pt x="174448" y="571455"/>
                    <a:pt x="152858" y="565105"/>
                  </a:cubicBezTo>
                  <a:cubicBezTo>
                    <a:pt x="131268" y="558755"/>
                    <a:pt x="109678" y="547325"/>
                    <a:pt x="90628" y="534625"/>
                  </a:cubicBezTo>
                  <a:cubicBezTo>
                    <a:pt x="71578" y="521925"/>
                    <a:pt x="55068" y="505415"/>
                    <a:pt x="41098" y="486365"/>
                  </a:cubicBezTo>
                  <a:cubicBezTo>
                    <a:pt x="28398" y="468585"/>
                    <a:pt x="16968" y="446995"/>
                    <a:pt x="10618" y="425405"/>
                  </a:cubicBezTo>
                  <a:cubicBezTo>
                    <a:pt x="2998" y="403815"/>
                    <a:pt x="-812" y="379685"/>
                    <a:pt x="458" y="358095"/>
                  </a:cubicBezTo>
                  <a:cubicBezTo>
                    <a:pt x="458" y="335235"/>
                    <a:pt x="4268" y="311105"/>
                    <a:pt x="11888" y="289515"/>
                  </a:cubicBezTo>
                  <a:cubicBezTo>
                    <a:pt x="19508" y="269195"/>
                    <a:pt x="30938" y="247605"/>
                    <a:pt x="44908" y="229825"/>
                  </a:cubicBezTo>
                  <a:cubicBezTo>
                    <a:pt x="58878" y="212045"/>
                    <a:pt x="76658" y="195535"/>
                    <a:pt x="95708" y="182835"/>
                  </a:cubicBezTo>
                  <a:cubicBezTo>
                    <a:pt x="114758" y="170135"/>
                    <a:pt x="136348" y="161245"/>
                    <a:pt x="159208" y="154895"/>
                  </a:cubicBezTo>
                  <a:cubicBezTo>
                    <a:pt x="180798" y="149815"/>
                    <a:pt x="204928" y="147275"/>
                    <a:pt x="226518" y="148545"/>
                  </a:cubicBezTo>
                  <a:cubicBezTo>
                    <a:pt x="249378" y="149815"/>
                    <a:pt x="273508" y="156165"/>
                    <a:pt x="293828" y="165055"/>
                  </a:cubicBezTo>
                  <a:cubicBezTo>
                    <a:pt x="315418" y="172675"/>
                    <a:pt x="335738" y="185375"/>
                    <a:pt x="352248" y="200615"/>
                  </a:cubicBezTo>
                  <a:cubicBezTo>
                    <a:pt x="370028" y="215855"/>
                    <a:pt x="385268" y="234905"/>
                    <a:pt x="396698" y="253955"/>
                  </a:cubicBezTo>
                  <a:cubicBezTo>
                    <a:pt x="408128" y="273005"/>
                    <a:pt x="415748" y="295865"/>
                    <a:pt x="420828" y="318725"/>
                  </a:cubicBezTo>
                  <a:cubicBezTo>
                    <a:pt x="424638" y="340315"/>
                    <a:pt x="425908" y="364445"/>
                    <a:pt x="423368" y="387305"/>
                  </a:cubicBezTo>
                  <a:cubicBezTo>
                    <a:pt x="420828" y="408895"/>
                    <a:pt x="414478" y="433025"/>
                    <a:pt x="404318" y="453345"/>
                  </a:cubicBezTo>
                  <a:cubicBezTo>
                    <a:pt x="394158" y="473665"/>
                    <a:pt x="380188" y="492715"/>
                    <a:pt x="364948" y="509225"/>
                  </a:cubicBezTo>
                  <a:cubicBezTo>
                    <a:pt x="348438" y="525735"/>
                    <a:pt x="329388" y="539705"/>
                    <a:pt x="309068" y="549865"/>
                  </a:cubicBezTo>
                  <a:cubicBezTo>
                    <a:pt x="288748" y="560025"/>
                    <a:pt x="265888" y="567645"/>
                    <a:pt x="244298" y="571455"/>
                  </a:cubicBezTo>
                  <a:cubicBezTo>
                    <a:pt x="221438" y="573995"/>
                    <a:pt x="197308" y="573995"/>
                    <a:pt x="174448" y="570185"/>
                  </a:cubicBezTo>
                  <a:cubicBezTo>
                    <a:pt x="152858" y="566375"/>
                    <a:pt x="129998" y="557485"/>
                    <a:pt x="109678" y="547325"/>
                  </a:cubicBezTo>
                  <a:cubicBezTo>
                    <a:pt x="90628" y="535895"/>
                    <a:pt x="71578" y="520655"/>
                    <a:pt x="56338" y="504145"/>
                  </a:cubicBezTo>
                  <a:cubicBezTo>
                    <a:pt x="41098" y="487635"/>
                    <a:pt x="27128" y="467315"/>
                    <a:pt x="18238" y="446995"/>
                  </a:cubicBezTo>
                  <a:cubicBezTo>
                    <a:pt x="9348" y="426675"/>
                    <a:pt x="2998" y="402545"/>
                    <a:pt x="458" y="380955"/>
                  </a:cubicBezTo>
                  <a:cubicBezTo>
                    <a:pt x="-812" y="358095"/>
                    <a:pt x="458" y="333965"/>
                    <a:pt x="5538" y="312375"/>
                  </a:cubicBezTo>
                  <a:cubicBezTo>
                    <a:pt x="10618" y="289515"/>
                    <a:pt x="19508" y="267925"/>
                    <a:pt x="32208" y="248875"/>
                  </a:cubicBezTo>
                  <a:cubicBezTo>
                    <a:pt x="43638" y="229825"/>
                    <a:pt x="60148" y="210775"/>
                    <a:pt x="77928" y="196805"/>
                  </a:cubicBezTo>
                  <a:cubicBezTo>
                    <a:pt x="94438" y="182835"/>
                    <a:pt x="109678" y="173945"/>
                    <a:pt x="136348" y="162515"/>
                  </a:cubicBezTo>
                  <a:cubicBezTo>
                    <a:pt x="187148" y="140925"/>
                    <a:pt x="287478" y="118065"/>
                    <a:pt x="367488" y="100285"/>
                  </a:cubicBezTo>
                  <a:cubicBezTo>
                    <a:pt x="451308" y="82505"/>
                    <a:pt x="526238" y="69805"/>
                    <a:pt x="629108" y="55835"/>
                  </a:cubicBezTo>
                  <a:cubicBezTo>
                    <a:pt x="775158" y="36785"/>
                    <a:pt x="1008838" y="7575"/>
                    <a:pt x="1163778" y="2495"/>
                  </a:cubicBezTo>
                  <a:cubicBezTo>
                    <a:pt x="1280618" y="-2585"/>
                    <a:pt x="1417778" y="-45"/>
                    <a:pt x="1472388" y="11385"/>
                  </a:cubicBezTo>
                  <a:cubicBezTo>
                    <a:pt x="1492708" y="15195"/>
                    <a:pt x="1499058" y="17735"/>
                    <a:pt x="1514298" y="26625"/>
                  </a:cubicBezTo>
                  <a:cubicBezTo>
                    <a:pt x="1534618" y="39325"/>
                    <a:pt x="1563828" y="60915"/>
                    <a:pt x="1579068" y="85045"/>
                  </a:cubicBezTo>
                  <a:cubicBezTo>
                    <a:pt x="1595578" y="107905"/>
                    <a:pt x="1607008" y="143465"/>
                    <a:pt x="1610818" y="167595"/>
                  </a:cubicBezTo>
                  <a:cubicBezTo>
                    <a:pt x="1613358" y="184105"/>
                    <a:pt x="1613358" y="194265"/>
                    <a:pt x="1610818" y="210775"/>
                  </a:cubicBezTo>
                  <a:cubicBezTo>
                    <a:pt x="1607008" y="234905"/>
                    <a:pt x="1595578" y="270465"/>
                    <a:pt x="1579068" y="293325"/>
                  </a:cubicBezTo>
                  <a:cubicBezTo>
                    <a:pt x="1563828" y="316185"/>
                    <a:pt x="1539698" y="337775"/>
                    <a:pt x="1514298" y="351745"/>
                  </a:cubicBezTo>
                  <a:cubicBezTo>
                    <a:pt x="1488898" y="364445"/>
                    <a:pt x="1429208" y="372065"/>
                    <a:pt x="1429208" y="37206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15661957" y="6758940"/>
            <a:ext cx="845820" cy="749618"/>
            <a:chOff x="0" y="0"/>
            <a:chExt cx="1127760" cy="99949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9030" y="50749"/>
              <a:ext cx="1026660" cy="901076"/>
            </a:xfrm>
            <a:custGeom>
              <a:avLst/>
              <a:gdLst/>
              <a:ahLst/>
              <a:cxnLst/>
              <a:rect r="r" b="b" t="t" l="l"/>
              <a:pathLst>
                <a:path h="901076" w="1026660">
                  <a:moveTo>
                    <a:pt x="61460" y="598221"/>
                  </a:moveTo>
                  <a:cubicBezTo>
                    <a:pt x="753610" y="21641"/>
                    <a:pt x="761230" y="17831"/>
                    <a:pt x="780280" y="11481"/>
                  </a:cubicBezTo>
                  <a:cubicBezTo>
                    <a:pt x="798060" y="3861"/>
                    <a:pt x="818380" y="51"/>
                    <a:pt x="838700" y="51"/>
                  </a:cubicBezTo>
                  <a:cubicBezTo>
                    <a:pt x="857750" y="51"/>
                    <a:pt x="879340" y="2591"/>
                    <a:pt x="897120" y="8941"/>
                  </a:cubicBezTo>
                  <a:cubicBezTo>
                    <a:pt x="916170" y="14021"/>
                    <a:pt x="935220" y="24181"/>
                    <a:pt x="950460" y="35611"/>
                  </a:cubicBezTo>
                  <a:cubicBezTo>
                    <a:pt x="966970" y="47041"/>
                    <a:pt x="980940" y="62281"/>
                    <a:pt x="992370" y="77521"/>
                  </a:cubicBezTo>
                  <a:cubicBezTo>
                    <a:pt x="1003800" y="94031"/>
                    <a:pt x="1012690" y="111811"/>
                    <a:pt x="1019040" y="130861"/>
                  </a:cubicBezTo>
                  <a:cubicBezTo>
                    <a:pt x="1024120" y="149911"/>
                    <a:pt x="1026660" y="170231"/>
                    <a:pt x="1026660" y="190551"/>
                  </a:cubicBezTo>
                  <a:cubicBezTo>
                    <a:pt x="1025390" y="209601"/>
                    <a:pt x="1021580" y="229921"/>
                    <a:pt x="1015230" y="248971"/>
                  </a:cubicBezTo>
                  <a:cubicBezTo>
                    <a:pt x="1007610" y="266751"/>
                    <a:pt x="997450" y="285801"/>
                    <a:pt x="984750" y="301041"/>
                  </a:cubicBezTo>
                  <a:cubicBezTo>
                    <a:pt x="972050" y="315011"/>
                    <a:pt x="956810" y="328981"/>
                    <a:pt x="940300" y="340411"/>
                  </a:cubicBezTo>
                  <a:cubicBezTo>
                    <a:pt x="923790" y="350571"/>
                    <a:pt x="904740" y="358191"/>
                    <a:pt x="885690" y="363271"/>
                  </a:cubicBezTo>
                  <a:cubicBezTo>
                    <a:pt x="866640" y="368351"/>
                    <a:pt x="845050" y="369621"/>
                    <a:pt x="826000" y="367081"/>
                  </a:cubicBezTo>
                  <a:cubicBezTo>
                    <a:pt x="806950" y="365811"/>
                    <a:pt x="786630" y="360731"/>
                    <a:pt x="768850" y="353111"/>
                  </a:cubicBezTo>
                  <a:cubicBezTo>
                    <a:pt x="751070" y="345491"/>
                    <a:pt x="733290" y="334061"/>
                    <a:pt x="718050" y="320091"/>
                  </a:cubicBezTo>
                  <a:cubicBezTo>
                    <a:pt x="704080" y="307391"/>
                    <a:pt x="691380" y="290881"/>
                    <a:pt x="681220" y="273101"/>
                  </a:cubicBezTo>
                  <a:cubicBezTo>
                    <a:pt x="672330" y="256591"/>
                    <a:pt x="664710" y="237541"/>
                    <a:pt x="660900" y="217221"/>
                  </a:cubicBezTo>
                  <a:cubicBezTo>
                    <a:pt x="657090" y="198171"/>
                    <a:pt x="657090" y="177851"/>
                    <a:pt x="659630" y="157531"/>
                  </a:cubicBezTo>
                  <a:cubicBezTo>
                    <a:pt x="662170" y="138481"/>
                    <a:pt x="668520" y="118161"/>
                    <a:pt x="677410" y="101651"/>
                  </a:cubicBezTo>
                  <a:cubicBezTo>
                    <a:pt x="686300" y="83871"/>
                    <a:pt x="699000" y="67361"/>
                    <a:pt x="712970" y="53391"/>
                  </a:cubicBezTo>
                  <a:cubicBezTo>
                    <a:pt x="726940" y="39421"/>
                    <a:pt x="743450" y="26721"/>
                    <a:pt x="761230" y="19101"/>
                  </a:cubicBezTo>
                  <a:cubicBezTo>
                    <a:pt x="779010" y="10211"/>
                    <a:pt x="799330" y="3861"/>
                    <a:pt x="818380" y="1321"/>
                  </a:cubicBezTo>
                  <a:cubicBezTo>
                    <a:pt x="837430" y="-1219"/>
                    <a:pt x="859020" y="51"/>
                    <a:pt x="878070" y="3861"/>
                  </a:cubicBezTo>
                  <a:cubicBezTo>
                    <a:pt x="897120" y="7671"/>
                    <a:pt x="917440" y="15291"/>
                    <a:pt x="933950" y="24181"/>
                  </a:cubicBezTo>
                  <a:cubicBezTo>
                    <a:pt x="950460" y="34341"/>
                    <a:pt x="966970" y="47041"/>
                    <a:pt x="979670" y="62281"/>
                  </a:cubicBezTo>
                  <a:cubicBezTo>
                    <a:pt x="993640" y="76251"/>
                    <a:pt x="1003800" y="94031"/>
                    <a:pt x="1011420" y="113081"/>
                  </a:cubicBezTo>
                  <a:cubicBezTo>
                    <a:pt x="1019040" y="130861"/>
                    <a:pt x="1024120" y="151181"/>
                    <a:pt x="1025390" y="170231"/>
                  </a:cubicBezTo>
                  <a:cubicBezTo>
                    <a:pt x="1027930" y="190551"/>
                    <a:pt x="1025390" y="210871"/>
                    <a:pt x="1020310" y="229921"/>
                  </a:cubicBezTo>
                  <a:cubicBezTo>
                    <a:pt x="1015230" y="248971"/>
                    <a:pt x="1007610" y="268021"/>
                    <a:pt x="996180" y="284531"/>
                  </a:cubicBezTo>
                  <a:cubicBezTo>
                    <a:pt x="986020" y="301041"/>
                    <a:pt x="978400" y="308661"/>
                    <a:pt x="956810" y="328981"/>
                  </a:cubicBezTo>
                  <a:cubicBezTo>
                    <a:pt x="898390" y="381051"/>
                    <a:pt x="712970" y="504241"/>
                    <a:pt x="598670" y="594411"/>
                  </a:cubicBezTo>
                  <a:cubicBezTo>
                    <a:pt x="488180" y="682041"/>
                    <a:pt x="352290" y="815391"/>
                    <a:pt x="281170" y="861111"/>
                  </a:cubicBezTo>
                  <a:cubicBezTo>
                    <a:pt x="250690" y="882701"/>
                    <a:pt x="234180" y="891591"/>
                    <a:pt x="207510" y="897941"/>
                  </a:cubicBezTo>
                  <a:cubicBezTo>
                    <a:pt x="182110" y="903021"/>
                    <a:pt x="151630" y="901751"/>
                    <a:pt x="126230" y="895401"/>
                  </a:cubicBezTo>
                  <a:cubicBezTo>
                    <a:pt x="100830" y="887781"/>
                    <a:pt x="71620" y="868731"/>
                    <a:pt x="55110" y="854761"/>
                  </a:cubicBezTo>
                  <a:cubicBezTo>
                    <a:pt x="42410" y="844601"/>
                    <a:pt x="36060" y="836981"/>
                    <a:pt x="28440" y="823011"/>
                  </a:cubicBezTo>
                  <a:cubicBezTo>
                    <a:pt x="17010" y="803961"/>
                    <a:pt x="4310" y="768401"/>
                    <a:pt x="1770" y="745541"/>
                  </a:cubicBezTo>
                  <a:cubicBezTo>
                    <a:pt x="-770" y="730301"/>
                    <a:pt x="-770" y="720141"/>
                    <a:pt x="3040" y="704901"/>
                  </a:cubicBezTo>
                  <a:cubicBezTo>
                    <a:pt x="6850" y="683311"/>
                    <a:pt x="22090" y="647751"/>
                    <a:pt x="33520" y="628701"/>
                  </a:cubicBezTo>
                  <a:cubicBezTo>
                    <a:pt x="42410" y="616001"/>
                    <a:pt x="61460" y="598221"/>
                    <a:pt x="61460" y="59822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15498127" y="6666547"/>
            <a:ext cx="902018" cy="949643"/>
            <a:chOff x="0" y="0"/>
            <a:chExt cx="1202690" cy="126619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50324" y="50476"/>
              <a:ext cx="1101618" cy="1165549"/>
            </a:xfrm>
            <a:custGeom>
              <a:avLst/>
              <a:gdLst/>
              <a:ahLst/>
              <a:cxnLst/>
              <a:rect r="r" b="b" t="t" l="l"/>
              <a:pathLst>
                <a:path h="1165549" w="1101618">
                  <a:moveTo>
                    <a:pt x="43656" y="879164"/>
                  </a:moveTo>
                  <a:cubicBezTo>
                    <a:pt x="809466" y="35884"/>
                    <a:pt x="815816" y="30804"/>
                    <a:pt x="832326" y="21914"/>
                  </a:cubicBezTo>
                  <a:cubicBezTo>
                    <a:pt x="850106" y="13024"/>
                    <a:pt x="869156" y="5404"/>
                    <a:pt x="888206" y="2864"/>
                  </a:cubicBezTo>
                  <a:cubicBezTo>
                    <a:pt x="907256" y="-946"/>
                    <a:pt x="928846" y="-946"/>
                    <a:pt x="947896" y="2864"/>
                  </a:cubicBezTo>
                  <a:cubicBezTo>
                    <a:pt x="966946" y="5404"/>
                    <a:pt x="985996" y="11754"/>
                    <a:pt x="1003776" y="20644"/>
                  </a:cubicBezTo>
                  <a:cubicBezTo>
                    <a:pt x="1021556" y="29534"/>
                    <a:pt x="1038066" y="42234"/>
                    <a:pt x="1050766" y="56204"/>
                  </a:cubicBezTo>
                  <a:cubicBezTo>
                    <a:pt x="1064736" y="70174"/>
                    <a:pt x="1076166" y="87954"/>
                    <a:pt x="1083786" y="105734"/>
                  </a:cubicBezTo>
                  <a:cubicBezTo>
                    <a:pt x="1092676" y="122244"/>
                    <a:pt x="1097756" y="142564"/>
                    <a:pt x="1100296" y="161614"/>
                  </a:cubicBezTo>
                  <a:cubicBezTo>
                    <a:pt x="1102836" y="181934"/>
                    <a:pt x="1101566" y="202254"/>
                    <a:pt x="1097756" y="221304"/>
                  </a:cubicBezTo>
                  <a:cubicBezTo>
                    <a:pt x="1093946" y="240354"/>
                    <a:pt x="1086326" y="259404"/>
                    <a:pt x="1076166" y="275914"/>
                  </a:cubicBezTo>
                  <a:cubicBezTo>
                    <a:pt x="1066006" y="292424"/>
                    <a:pt x="1053306" y="308934"/>
                    <a:pt x="1038066" y="321634"/>
                  </a:cubicBezTo>
                  <a:cubicBezTo>
                    <a:pt x="1022826" y="334334"/>
                    <a:pt x="1005046" y="344494"/>
                    <a:pt x="987266" y="352114"/>
                  </a:cubicBezTo>
                  <a:cubicBezTo>
                    <a:pt x="969486" y="359734"/>
                    <a:pt x="949166" y="363544"/>
                    <a:pt x="930116" y="364814"/>
                  </a:cubicBezTo>
                  <a:cubicBezTo>
                    <a:pt x="911066" y="366084"/>
                    <a:pt x="889476" y="363544"/>
                    <a:pt x="871696" y="358464"/>
                  </a:cubicBezTo>
                  <a:cubicBezTo>
                    <a:pt x="852646" y="353384"/>
                    <a:pt x="833596" y="345764"/>
                    <a:pt x="817086" y="334334"/>
                  </a:cubicBezTo>
                  <a:cubicBezTo>
                    <a:pt x="801846" y="324174"/>
                    <a:pt x="786606" y="308934"/>
                    <a:pt x="773906" y="293694"/>
                  </a:cubicBezTo>
                  <a:cubicBezTo>
                    <a:pt x="762476" y="278454"/>
                    <a:pt x="752316" y="260674"/>
                    <a:pt x="745966" y="241624"/>
                  </a:cubicBezTo>
                  <a:cubicBezTo>
                    <a:pt x="739616" y="223844"/>
                    <a:pt x="737076" y="203524"/>
                    <a:pt x="737076" y="183204"/>
                  </a:cubicBezTo>
                  <a:cubicBezTo>
                    <a:pt x="737076" y="164154"/>
                    <a:pt x="739616" y="143834"/>
                    <a:pt x="745966" y="124784"/>
                  </a:cubicBezTo>
                  <a:cubicBezTo>
                    <a:pt x="752316" y="107004"/>
                    <a:pt x="761206" y="87954"/>
                    <a:pt x="772636" y="72714"/>
                  </a:cubicBezTo>
                  <a:cubicBezTo>
                    <a:pt x="785336" y="57474"/>
                    <a:pt x="799306" y="43504"/>
                    <a:pt x="815816" y="32074"/>
                  </a:cubicBezTo>
                  <a:cubicBezTo>
                    <a:pt x="832326" y="20644"/>
                    <a:pt x="850106" y="13024"/>
                    <a:pt x="869156" y="6674"/>
                  </a:cubicBezTo>
                  <a:cubicBezTo>
                    <a:pt x="888206" y="1594"/>
                    <a:pt x="908526" y="-946"/>
                    <a:pt x="927576" y="324"/>
                  </a:cubicBezTo>
                  <a:cubicBezTo>
                    <a:pt x="947896" y="1594"/>
                    <a:pt x="968216" y="5404"/>
                    <a:pt x="985996" y="13024"/>
                  </a:cubicBezTo>
                  <a:cubicBezTo>
                    <a:pt x="1003776" y="19374"/>
                    <a:pt x="1021556" y="30804"/>
                    <a:pt x="1036796" y="43504"/>
                  </a:cubicBezTo>
                  <a:cubicBezTo>
                    <a:pt x="1052036" y="54934"/>
                    <a:pt x="1064736" y="71444"/>
                    <a:pt x="1074896" y="87954"/>
                  </a:cubicBezTo>
                  <a:cubicBezTo>
                    <a:pt x="1085056" y="104464"/>
                    <a:pt x="1092676" y="123514"/>
                    <a:pt x="1097756" y="142564"/>
                  </a:cubicBezTo>
                  <a:cubicBezTo>
                    <a:pt x="1101566" y="161614"/>
                    <a:pt x="1102836" y="181934"/>
                    <a:pt x="1100296" y="200984"/>
                  </a:cubicBezTo>
                  <a:cubicBezTo>
                    <a:pt x="1099026" y="221304"/>
                    <a:pt x="1092676" y="240354"/>
                    <a:pt x="1085056" y="258134"/>
                  </a:cubicBezTo>
                  <a:cubicBezTo>
                    <a:pt x="1077436" y="275914"/>
                    <a:pt x="1071086" y="284804"/>
                    <a:pt x="1052036" y="307664"/>
                  </a:cubicBezTo>
                  <a:cubicBezTo>
                    <a:pt x="992346" y="380054"/>
                    <a:pt x="772636" y="588334"/>
                    <a:pt x="639286" y="728034"/>
                  </a:cubicBezTo>
                  <a:cubicBezTo>
                    <a:pt x="511016" y="863924"/>
                    <a:pt x="348456" y="1081094"/>
                    <a:pt x="265906" y="1135704"/>
                  </a:cubicBezTo>
                  <a:cubicBezTo>
                    <a:pt x="234156" y="1157294"/>
                    <a:pt x="211296" y="1159834"/>
                    <a:pt x="189706" y="1163644"/>
                  </a:cubicBezTo>
                  <a:cubicBezTo>
                    <a:pt x="173196" y="1166184"/>
                    <a:pt x="163036" y="1166184"/>
                    <a:pt x="147796" y="1163644"/>
                  </a:cubicBezTo>
                  <a:cubicBezTo>
                    <a:pt x="126206" y="1158564"/>
                    <a:pt x="90646" y="1145864"/>
                    <a:pt x="71596" y="1133164"/>
                  </a:cubicBezTo>
                  <a:cubicBezTo>
                    <a:pt x="58896" y="1125544"/>
                    <a:pt x="51276" y="1117924"/>
                    <a:pt x="41116" y="1105224"/>
                  </a:cubicBezTo>
                  <a:cubicBezTo>
                    <a:pt x="28416" y="1088714"/>
                    <a:pt x="10636" y="1054424"/>
                    <a:pt x="4286" y="1032834"/>
                  </a:cubicBezTo>
                  <a:cubicBezTo>
                    <a:pt x="476" y="1017594"/>
                    <a:pt x="-794" y="1007434"/>
                    <a:pt x="476" y="992194"/>
                  </a:cubicBezTo>
                  <a:cubicBezTo>
                    <a:pt x="1746" y="969334"/>
                    <a:pt x="10636" y="932504"/>
                    <a:pt x="20796" y="913454"/>
                  </a:cubicBezTo>
                  <a:cubicBezTo>
                    <a:pt x="27146" y="898214"/>
                    <a:pt x="43656" y="879164"/>
                    <a:pt x="43656" y="87916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16526827" y="6297930"/>
            <a:ext cx="1990725" cy="1019175"/>
            <a:chOff x="0" y="0"/>
            <a:chExt cx="2654300" cy="13589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50800" y="50800"/>
              <a:ext cx="2552700" cy="1256030"/>
            </a:xfrm>
            <a:custGeom>
              <a:avLst/>
              <a:gdLst/>
              <a:ahLst/>
              <a:cxnLst/>
              <a:rect r="r" b="b" t="t" l="l"/>
              <a:pathLst>
                <a:path h="1256030" w="2552700">
                  <a:moveTo>
                    <a:pt x="0" y="735330"/>
                  </a:moveTo>
                  <a:cubicBezTo>
                    <a:pt x="0" y="735330"/>
                    <a:pt x="3810" y="718820"/>
                    <a:pt x="5080" y="711200"/>
                  </a:cubicBezTo>
                  <a:cubicBezTo>
                    <a:pt x="6350" y="702310"/>
                    <a:pt x="10160" y="687070"/>
                    <a:pt x="10160" y="687070"/>
                  </a:cubicBezTo>
                  <a:cubicBezTo>
                    <a:pt x="10160" y="687070"/>
                    <a:pt x="17780" y="671830"/>
                    <a:pt x="20320" y="664210"/>
                  </a:cubicBezTo>
                  <a:cubicBezTo>
                    <a:pt x="24130" y="656590"/>
                    <a:pt x="30480" y="642620"/>
                    <a:pt x="31750" y="642620"/>
                  </a:cubicBezTo>
                  <a:cubicBezTo>
                    <a:pt x="31750" y="642620"/>
                    <a:pt x="41910" y="629920"/>
                    <a:pt x="46990" y="623570"/>
                  </a:cubicBezTo>
                  <a:cubicBezTo>
                    <a:pt x="52070" y="617220"/>
                    <a:pt x="62230" y="604520"/>
                    <a:pt x="62230" y="604520"/>
                  </a:cubicBezTo>
                  <a:cubicBezTo>
                    <a:pt x="62230" y="604520"/>
                    <a:pt x="74930" y="594360"/>
                    <a:pt x="82550" y="589280"/>
                  </a:cubicBezTo>
                  <a:cubicBezTo>
                    <a:pt x="88900" y="584200"/>
                    <a:pt x="101600" y="575310"/>
                    <a:pt x="101600" y="574040"/>
                  </a:cubicBezTo>
                  <a:cubicBezTo>
                    <a:pt x="101600" y="574040"/>
                    <a:pt x="116840" y="567690"/>
                    <a:pt x="124460" y="565150"/>
                  </a:cubicBezTo>
                  <a:cubicBezTo>
                    <a:pt x="132080" y="561340"/>
                    <a:pt x="146050" y="554990"/>
                    <a:pt x="147320" y="554990"/>
                  </a:cubicBezTo>
                  <a:cubicBezTo>
                    <a:pt x="147320" y="554990"/>
                    <a:pt x="162560" y="552450"/>
                    <a:pt x="171450" y="551180"/>
                  </a:cubicBezTo>
                  <a:cubicBezTo>
                    <a:pt x="179070" y="549910"/>
                    <a:pt x="195580" y="547370"/>
                    <a:pt x="195580" y="547370"/>
                  </a:cubicBezTo>
                  <a:cubicBezTo>
                    <a:pt x="195580" y="547370"/>
                    <a:pt x="347980" y="542290"/>
                    <a:pt x="412750" y="538480"/>
                  </a:cubicBezTo>
                  <a:cubicBezTo>
                    <a:pt x="463550" y="534670"/>
                    <a:pt x="525780" y="535940"/>
                    <a:pt x="549910" y="525780"/>
                  </a:cubicBezTo>
                  <a:cubicBezTo>
                    <a:pt x="560070" y="520700"/>
                    <a:pt x="557530" y="514350"/>
                    <a:pt x="568960" y="509270"/>
                  </a:cubicBezTo>
                  <a:cubicBezTo>
                    <a:pt x="604520" y="494030"/>
                    <a:pt x="737870" y="496570"/>
                    <a:pt x="811530" y="477520"/>
                  </a:cubicBezTo>
                  <a:cubicBezTo>
                    <a:pt x="876300" y="461010"/>
                    <a:pt x="989330" y="408940"/>
                    <a:pt x="989330" y="408940"/>
                  </a:cubicBezTo>
                  <a:cubicBezTo>
                    <a:pt x="989330" y="408940"/>
                    <a:pt x="1005840" y="405130"/>
                    <a:pt x="1014730" y="402590"/>
                  </a:cubicBezTo>
                  <a:cubicBezTo>
                    <a:pt x="1023620" y="400050"/>
                    <a:pt x="1040130" y="396240"/>
                    <a:pt x="1040130" y="396240"/>
                  </a:cubicBezTo>
                  <a:cubicBezTo>
                    <a:pt x="1041400" y="396240"/>
                    <a:pt x="1057910" y="396240"/>
                    <a:pt x="1066800" y="396240"/>
                  </a:cubicBezTo>
                  <a:cubicBezTo>
                    <a:pt x="1075690" y="396240"/>
                    <a:pt x="1093470" y="396240"/>
                    <a:pt x="1093470" y="396240"/>
                  </a:cubicBezTo>
                  <a:cubicBezTo>
                    <a:pt x="1093470" y="396240"/>
                    <a:pt x="1111250" y="400050"/>
                    <a:pt x="1118870" y="401320"/>
                  </a:cubicBezTo>
                  <a:cubicBezTo>
                    <a:pt x="1127760" y="403860"/>
                    <a:pt x="1145540" y="407670"/>
                    <a:pt x="1145540" y="407670"/>
                  </a:cubicBezTo>
                  <a:cubicBezTo>
                    <a:pt x="1145540" y="407670"/>
                    <a:pt x="1160780" y="416560"/>
                    <a:pt x="1168400" y="420370"/>
                  </a:cubicBezTo>
                  <a:cubicBezTo>
                    <a:pt x="1177290" y="424180"/>
                    <a:pt x="1192530" y="431800"/>
                    <a:pt x="1192530" y="433070"/>
                  </a:cubicBezTo>
                  <a:cubicBezTo>
                    <a:pt x="1192530" y="433070"/>
                    <a:pt x="1202690" y="444500"/>
                    <a:pt x="1207770" y="445770"/>
                  </a:cubicBezTo>
                  <a:cubicBezTo>
                    <a:pt x="1211580" y="447040"/>
                    <a:pt x="1219200" y="444500"/>
                    <a:pt x="1219200" y="444500"/>
                  </a:cubicBezTo>
                  <a:cubicBezTo>
                    <a:pt x="1220470" y="444500"/>
                    <a:pt x="1235710" y="444500"/>
                    <a:pt x="1244600" y="444500"/>
                  </a:cubicBezTo>
                  <a:cubicBezTo>
                    <a:pt x="1253490" y="444500"/>
                    <a:pt x="1268730" y="443230"/>
                    <a:pt x="1270000" y="443230"/>
                  </a:cubicBezTo>
                  <a:cubicBezTo>
                    <a:pt x="1270000" y="443230"/>
                    <a:pt x="1286510" y="447040"/>
                    <a:pt x="1294130" y="449580"/>
                  </a:cubicBezTo>
                  <a:cubicBezTo>
                    <a:pt x="1301750" y="450850"/>
                    <a:pt x="1318260" y="454660"/>
                    <a:pt x="1318260" y="454660"/>
                  </a:cubicBezTo>
                  <a:cubicBezTo>
                    <a:pt x="1319530" y="455930"/>
                    <a:pt x="1330960" y="463550"/>
                    <a:pt x="1338580" y="466090"/>
                  </a:cubicBezTo>
                  <a:cubicBezTo>
                    <a:pt x="1348740" y="468630"/>
                    <a:pt x="1372870" y="466090"/>
                    <a:pt x="1372870" y="466090"/>
                  </a:cubicBezTo>
                  <a:cubicBezTo>
                    <a:pt x="1372870" y="466090"/>
                    <a:pt x="1390650" y="462280"/>
                    <a:pt x="1399540" y="461010"/>
                  </a:cubicBezTo>
                  <a:cubicBezTo>
                    <a:pt x="1408430" y="459740"/>
                    <a:pt x="1424940" y="455930"/>
                    <a:pt x="1424940" y="455930"/>
                  </a:cubicBezTo>
                  <a:cubicBezTo>
                    <a:pt x="1426210" y="455930"/>
                    <a:pt x="1442720" y="457200"/>
                    <a:pt x="1451610" y="457200"/>
                  </a:cubicBezTo>
                  <a:cubicBezTo>
                    <a:pt x="1460500" y="458470"/>
                    <a:pt x="1478280" y="459740"/>
                    <a:pt x="1478280" y="459740"/>
                  </a:cubicBezTo>
                  <a:cubicBezTo>
                    <a:pt x="1478280" y="459740"/>
                    <a:pt x="1479550" y="459740"/>
                    <a:pt x="1482090" y="459740"/>
                  </a:cubicBezTo>
                  <a:cubicBezTo>
                    <a:pt x="1498600" y="461010"/>
                    <a:pt x="1711960" y="392430"/>
                    <a:pt x="1713230" y="392430"/>
                  </a:cubicBezTo>
                  <a:cubicBezTo>
                    <a:pt x="1713230" y="392430"/>
                    <a:pt x="1728470" y="389890"/>
                    <a:pt x="1736090" y="387350"/>
                  </a:cubicBezTo>
                  <a:cubicBezTo>
                    <a:pt x="1744980" y="386080"/>
                    <a:pt x="1760220" y="383540"/>
                    <a:pt x="1760220" y="383540"/>
                  </a:cubicBezTo>
                  <a:cubicBezTo>
                    <a:pt x="1760220" y="383540"/>
                    <a:pt x="1769110" y="384810"/>
                    <a:pt x="1775460" y="383540"/>
                  </a:cubicBezTo>
                  <a:cubicBezTo>
                    <a:pt x="1788160" y="381000"/>
                    <a:pt x="1805940" y="372110"/>
                    <a:pt x="1823720" y="358140"/>
                  </a:cubicBezTo>
                  <a:cubicBezTo>
                    <a:pt x="1856740" y="332740"/>
                    <a:pt x="1905000" y="270510"/>
                    <a:pt x="1940560" y="234950"/>
                  </a:cubicBezTo>
                  <a:cubicBezTo>
                    <a:pt x="1969770" y="207010"/>
                    <a:pt x="2002790" y="177800"/>
                    <a:pt x="2021840" y="162560"/>
                  </a:cubicBezTo>
                  <a:cubicBezTo>
                    <a:pt x="2030730" y="154940"/>
                    <a:pt x="2034540" y="152400"/>
                    <a:pt x="2042160" y="147320"/>
                  </a:cubicBezTo>
                  <a:cubicBezTo>
                    <a:pt x="2048510" y="142240"/>
                    <a:pt x="2062480" y="132080"/>
                    <a:pt x="2062480" y="130810"/>
                  </a:cubicBezTo>
                  <a:cubicBezTo>
                    <a:pt x="2062480" y="130810"/>
                    <a:pt x="2078990" y="124460"/>
                    <a:pt x="2086610" y="120650"/>
                  </a:cubicBezTo>
                  <a:cubicBezTo>
                    <a:pt x="2094230" y="118110"/>
                    <a:pt x="2110740" y="110490"/>
                    <a:pt x="2110740" y="110490"/>
                  </a:cubicBezTo>
                  <a:cubicBezTo>
                    <a:pt x="2110740" y="110490"/>
                    <a:pt x="2129790" y="107950"/>
                    <a:pt x="2136140" y="106680"/>
                  </a:cubicBezTo>
                  <a:cubicBezTo>
                    <a:pt x="2141220" y="105410"/>
                    <a:pt x="2143760" y="106680"/>
                    <a:pt x="2148840" y="104140"/>
                  </a:cubicBezTo>
                  <a:cubicBezTo>
                    <a:pt x="2157730" y="99060"/>
                    <a:pt x="2186940" y="71120"/>
                    <a:pt x="2186940" y="69850"/>
                  </a:cubicBezTo>
                  <a:cubicBezTo>
                    <a:pt x="2188210" y="69850"/>
                    <a:pt x="2199640" y="59690"/>
                    <a:pt x="2205990" y="53340"/>
                  </a:cubicBezTo>
                  <a:cubicBezTo>
                    <a:pt x="2212340" y="48260"/>
                    <a:pt x="2225040" y="36830"/>
                    <a:pt x="2225040" y="36830"/>
                  </a:cubicBezTo>
                  <a:cubicBezTo>
                    <a:pt x="2225040" y="36830"/>
                    <a:pt x="2239010" y="29210"/>
                    <a:pt x="2246630" y="25400"/>
                  </a:cubicBezTo>
                  <a:cubicBezTo>
                    <a:pt x="2254250" y="20320"/>
                    <a:pt x="2268220" y="12700"/>
                    <a:pt x="2269490" y="12700"/>
                  </a:cubicBezTo>
                  <a:cubicBezTo>
                    <a:pt x="2269490" y="12700"/>
                    <a:pt x="2286000" y="8890"/>
                    <a:pt x="2293620" y="6350"/>
                  </a:cubicBezTo>
                  <a:cubicBezTo>
                    <a:pt x="2301240" y="5080"/>
                    <a:pt x="2317750" y="1270"/>
                    <a:pt x="2317750" y="1270"/>
                  </a:cubicBezTo>
                  <a:cubicBezTo>
                    <a:pt x="2317750" y="1270"/>
                    <a:pt x="2334260" y="0"/>
                    <a:pt x="2343150" y="0"/>
                  </a:cubicBezTo>
                  <a:cubicBezTo>
                    <a:pt x="2350770" y="0"/>
                    <a:pt x="2367280" y="0"/>
                    <a:pt x="2368550" y="0"/>
                  </a:cubicBezTo>
                  <a:cubicBezTo>
                    <a:pt x="2368550" y="0"/>
                    <a:pt x="2383790" y="3810"/>
                    <a:pt x="2392680" y="6350"/>
                  </a:cubicBezTo>
                  <a:cubicBezTo>
                    <a:pt x="2400300" y="7620"/>
                    <a:pt x="2416810" y="11430"/>
                    <a:pt x="2416810" y="12700"/>
                  </a:cubicBezTo>
                  <a:cubicBezTo>
                    <a:pt x="2416810" y="12700"/>
                    <a:pt x="2432050" y="20320"/>
                    <a:pt x="2439670" y="24130"/>
                  </a:cubicBezTo>
                  <a:cubicBezTo>
                    <a:pt x="2447290" y="27940"/>
                    <a:pt x="2461260" y="35560"/>
                    <a:pt x="2461260" y="35560"/>
                  </a:cubicBezTo>
                  <a:cubicBezTo>
                    <a:pt x="2461260" y="35560"/>
                    <a:pt x="2473960" y="45720"/>
                    <a:pt x="2480310" y="52070"/>
                  </a:cubicBezTo>
                  <a:cubicBezTo>
                    <a:pt x="2486660" y="57150"/>
                    <a:pt x="2499360" y="67310"/>
                    <a:pt x="2499360" y="68580"/>
                  </a:cubicBezTo>
                  <a:cubicBezTo>
                    <a:pt x="2499360" y="68580"/>
                    <a:pt x="2509520" y="82550"/>
                    <a:pt x="2513330" y="88900"/>
                  </a:cubicBezTo>
                  <a:cubicBezTo>
                    <a:pt x="2518410" y="95250"/>
                    <a:pt x="2528570" y="109220"/>
                    <a:pt x="2528570" y="109220"/>
                  </a:cubicBezTo>
                  <a:cubicBezTo>
                    <a:pt x="2528570" y="109220"/>
                    <a:pt x="2533650" y="124460"/>
                    <a:pt x="2537460" y="133350"/>
                  </a:cubicBezTo>
                  <a:cubicBezTo>
                    <a:pt x="2540000" y="140970"/>
                    <a:pt x="2546350" y="156210"/>
                    <a:pt x="2546350" y="156210"/>
                  </a:cubicBezTo>
                  <a:cubicBezTo>
                    <a:pt x="2546350" y="156210"/>
                    <a:pt x="2548890" y="172720"/>
                    <a:pt x="2548890" y="181610"/>
                  </a:cubicBezTo>
                  <a:cubicBezTo>
                    <a:pt x="2550160" y="189230"/>
                    <a:pt x="2552700" y="205740"/>
                    <a:pt x="2552700" y="205740"/>
                  </a:cubicBezTo>
                  <a:cubicBezTo>
                    <a:pt x="2552700" y="207010"/>
                    <a:pt x="2550160" y="222250"/>
                    <a:pt x="2550160" y="231140"/>
                  </a:cubicBezTo>
                  <a:cubicBezTo>
                    <a:pt x="2548890" y="238760"/>
                    <a:pt x="2547620" y="255270"/>
                    <a:pt x="2546350" y="256540"/>
                  </a:cubicBezTo>
                  <a:cubicBezTo>
                    <a:pt x="2546350" y="256540"/>
                    <a:pt x="2541270" y="271780"/>
                    <a:pt x="2538730" y="279400"/>
                  </a:cubicBezTo>
                  <a:cubicBezTo>
                    <a:pt x="2534920" y="287020"/>
                    <a:pt x="2529840" y="302260"/>
                    <a:pt x="2529840" y="303530"/>
                  </a:cubicBezTo>
                  <a:cubicBezTo>
                    <a:pt x="2529840" y="303530"/>
                    <a:pt x="2519680" y="317500"/>
                    <a:pt x="2515870" y="323850"/>
                  </a:cubicBezTo>
                  <a:cubicBezTo>
                    <a:pt x="2510790" y="330200"/>
                    <a:pt x="2506980" y="337820"/>
                    <a:pt x="2500630" y="344170"/>
                  </a:cubicBezTo>
                  <a:cubicBezTo>
                    <a:pt x="2494280" y="353060"/>
                    <a:pt x="2479040" y="369570"/>
                    <a:pt x="2477770" y="372110"/>
                  </a:cubicBezTo>
                  <a:cubicBezTo>
                    <a:pt x="2476500" y="373380"/>
                    <a:pt x="2477770" y="373380"/>
                    <a:pt x="2477770" y="373380"/>
                  </a:cubicBezTo>
                  <a:cubicBezTo>
                    <a:pt x="2477770" y="373380"/>
                    <a:pt x="2472690" y="391160"/>
                    <a:pt x="2470150" y="400050"/>
                  </a:cubicBezTo>
                  <a:cubicBezTo>
                    <a:pt x="2468880" y="407670"/>
                    <a:pt x="2463800" y="425450"/>
                    <a:pt x="2463800" y="425450"/>
                  </a:cubicBezTo>
                  <a:cubicBezTo>
                    <a:pt x="2463800" y="425450"/>
                    <a:pt x="2454910" y="440690"/>
                    <a:pt x="2451100" y="449580"/>
                  </a:cubicBezTo>
                  <a:cubicBezTo>
                    <a:pt x="2447290" y="457200"/>
                    <a:pt x="2438400" y="472440"/>
                    <a:pt x="2438400" y="472440"/>
                  </a:cubicBezTo>
                  <a:cubicBezTo>
                    <a:pt x="2438400" y="472440"/>
                    <a:pt x="2426970" y="486410"/>
                    <a:pt x="2420620" y="492760"/>
                  </a:cubicBezTo>
                  <a:cubicBezTo>
                    <a:pt x="2414270" y="499110"/>
                    <a:pt x="2402840" y="511810"/>
                    <a:pt x="2402840" y="513080"/>
                  </a:cubicBezTo>
                  <a:cubicBezTo>
                    <a:pt x="2401570" y="513080"/>
                    <a:pt x="2359660" y="548640"/>
                    <a:pt x="2344420" y="561340"/>
                  </a:cubicBezTo>
                  <a:cubicBezTo>
                    <a:pt x="2334260" y="570230"/>
                    <a:pt x="2319020" y="577850"/>
                    <a:pt x="2319020" y="581660"/>
                  </a:cubicBezTo>
                  <a:cubicBezTo>
                    <a:pt x="2319020" y="584200"/>
                    <a:pt x="2325370" y="585470"/>
                    <a:pt x="2330450" y="588010"/>
                  </a:cubicBezTo>
                  <a:cubicBezTo>
                    <a:pt x="2336800" y="590550"/>
                    <a:pt x="2355850" y="600710"/>
                    <a:pt x="2355850" y="600710"/>
                  </a:cubicBezTo>
                  <a:cubicBezTo>
                    <a:pt x="2355850" y="600710"/>
                    <a:pt x="2369820" y="613410"/>
                    <a:pt x="2377440" y="619760"/>
                  </a:cubicBezTo>
                  <a:cubicBezTo>
                    <a:pt x="2385060" y="624840"/>
                    <a:pt x="2399030" y="637540"/>
                    <a:pt x="2399030" y="637540"/>
                  </a:cubicBezTo>
                  <a:cubicBezTo>
                    <a:pt x="2399030" y="637540"/>
                    <a:pt x="2409190" y="652780"/>
                    <a:pt x="2415540" y="661670"/>
                  </a:cubicBezTo>
                  <a:cubicBezTo>
                    <a:pt x="2420620" y="669290"/>
                    <a:pt x="2432050" y="684530"/>
                    <a:pt x="2432050" y="684530"/>
                  </a:cubicBezTo>
                  <a:cubicBezTo>
                    <a:pt x="2432050" y="684530"/>
                    <a:pt x="2438400" y="702310"/>
                    <a:pt x="2442210" y="711200"/>
                  </a:cubicBezTo>
                  <a:cubicBezTo>
                    <a:pt x="2446020" y="720090"/>
                    <a:pt x="2452370" y="736600"/>
                    <a:pt x="2452370" y="737870"/>
                  </a:cubicBezTo>
                  <a:cubicBezTo>
                    <a:pt x="2452370" y="737870"/>
                    <a:pt x="2454910" y="756920"/>
                    <a:pt x="2456180" y="765810"/>
                  </a:cubicBezTo>
                  <a:cubicBezTo>
                    <a:pt x="2457450" y="774700"/>
                    <a:pt x="2459990" y="793750"/>
                    <a:pt x="2459990" y="793750"/>
                  </a:cubicBezTo>
                  <a:cubicBezTo>
                    <a:pt x="2459990" y="795020"/>
                    <a:pt x="2457450" y="812800"/>
                    <a:pt x="2456180" y="822960"/>
                  </a:cubicBezTo>
                  <a:cubicBezTo>
                    <a:pt x="2456180" y="831850"/>
                    <a:pt x="2453640" y="850900"/>
                    <a:pt x="2453640" y="850900"/>
                  </a:cubicBezTo>
                  <a:cubicBezTo>
                    <a:pt x="2453640" y="850900"/>
                    <a:pt x="2447290" y="868680"/>
                    <a:pt x="2443480" y="877570"/>
                  </a:cubicBezTo>
                  <a:cubicBezTo>
                    <a:pt x="2439670" y="886460"/>
                    <a:pt x="2433320" y="904240"/>
                    <a:pt x="2433320" y="904240"/>
                  </a:cubicBezTo>
                  <a:cubicBezTo>
                    <a:pt x="2433320" y="904240"/>
                    <a:pt x="2423160" y="919480"/>
                    <a:pt x="2418080" y="928370"/>
                  </a:cubicBezTo>
                  <a:cubicBezTo>
                    <a:pt x="2413000" y="935990"/>
                    <a:pt x="2401570" y="951230"/>
                    <a:pt x="2401570" y="951230"/>
                  </a:cubicBezTo>
                  <a:cubicBezTo>
                    <a:pt x="2401570" y="951230"/>
                    <a:pt x="2387600" y="963930"/>
                    <a:pt x="2381250" y="970280"/>
                  </a:cubicBezTo>
                  <a:cubicBezTo>
                    <a:pt x="2373630" y="976630"/>
                    <a:pt x="2359660" y="989330"/>
                    <a:pt x="2359660" y="989330"/>
                  </a:cubicBezTo>
                  <a:cubicBezTo>
                    <a:pt x="2359660" y="989330"/>
                    <a:pt x="2343150" y="998220"/>
                    <a:pt x="2334260" y="1003300"/>
                  </a:cubicBezTo>
                  <a:cubicBezTo>
                    <a:pt x="2326640" y="1007110"/>
                    <a:pt x="2310130" y="1016000"/>
                    <a:pt x="2308860" y="1016000"/>
                  </a:cubicBezTo>
                  <a:cubicBezTo>
                    <a:pt x="2307590" y="1017270"/>
                    <a:pt x="2098040" y="1066800"/>
                    <a:pt x="2077720" y="1079500"/>
                  </a:cubicBezTo>
                  <a:cubicBezTo>
                    <a:pt x="2073910" y="1082040"/>
                    <a:pt x="2072640" y="1085850"/>
                    <a:pt x="2072640" y="1085850"/>
                  </a:cubicBezTo>
                  <a:cubicBezTo>
                    <a:pt x="2071370" y="1085850"/>
                    <a:pt x="2056130" y="1096010"/>
                    <a:pt x="2048510" y="1101090"/>
                  </a:cubicBezTo>
                  <a:cubicBezTo>
                    <a:pt x="2040890" y="1107440"/>
                    <a:pt x="2025650" y="1117600"/>
                    <a:pt x="2025650" y="1117600"/>
                  </a:cubicBezTo>
                  <a:cubicBezTo>
                    <a:pt x="2025650" y="1117600"/>
                    <a:pt x="2007870" y="1125220"/>
                    <a:pt x="1998980" y="1127760"/>
                  </a:cubicBezTo>
                  <a:cubicBezTo>
                    <a:pt x="1990090" y="1131570"/>
                    <a:pt x="1972310" y="1137920"/>
                    <a:pt x="1972310" y="1137920"/>
                  </a:cubicBezTo>
                  <a:cubicBezTo>
                    <a:pt x="1972310" y="1137920"/>
                    <a:pt x="1953260" y="1140460"/>
                    <a:pt x="1944370" y="1141730"/>
                  </a:cubicBezTo>
                  <a:cubicBezTo>
                    <a:pt x="1934210" y="1143000"/>
                    <a:pt x="1916430" y="1145540"/>
                    <a:pt x="1916430" y="1145540"/>
                  </a:cubicBezTo>
                  <a:cubicBezTo>
                    <a:pt x="1915160" y="1145540"/>
                    <a:pt x="1897380" y="1143000"/>
                    <a:pt x="1887220" y="1141730"/>
                  </a:cubicBezTo>
                  <a:cubicBezTo>
                    <a:pt x="1878330" y="1141730"/>
                    <a:pt x="1859280" y="1139190"/>
                    <a:pt x="1859280" y="1139190"/>
                  </a:cubicBezTo>
                  <a:cubicBezTo>
                    <a:pt x="1859280" y="1139190"/>
                    <a:pt x="1858010" y="1137920"/>
                    <a:pt x="1855470" y="1137920"/>
                  </a:cubicBezTo>
                  <a:cubicBezTo>
                    <a:pt x="1836420" y="1136650"/>
                    <a:pt x="1673860" y="1177290"/>
                    <a:pt x="1587500" y="1197610"/>
                  </a:cubicBezTo>
                  <a:cubicBezTo>
                    <a:pt x="1507490" y="1215390"/>
                    <a:pt x="1394460" y="1245870"/>
                    <a:pt x="1357630" y="1250950"/>
                  </a:cubicBezTo>
                  <a:cubicBezTo>
                    <a:pt x="1344930" y="1253490"/>
                    <a:pt x="1341120" y="1252220"/>
                    <a:pt x="1333500" y="1252220"/>
                  </a:cubicBezTo>
                  <a:cubicBezTo>
                    <a:pt x="1324610" y="1253490"/>
                    <a:pt x="1315720" y="1256030"/>
                    <a:pt x="1309370" y="1256030"/>
                  </a:cubicBezTo>
                  <a:cubicBezTo>
                    <a:pt x="1304290" y="1256030"/>
                    <a:pt x="1301750" y="1254760"/>
                    <a:pt x="1296670" y="1254760"/>
                  </a:cubicBezTo>
                  <a:cubicBezTo>
                    <a:pt x="1292860" y="1254760"/>
                    <a:pt x="1289050" y="1256030"/>
                    <a:pt x="1285240" y="1254760"/>
                  </a:cubicBezTo>
                  <a:cubicBezTo>
                    <a:pt x="1278890" y="1254760"/>
                    <a:pt x="1270000" y="1250950"/>
                    <a:pt x="1261110" y="1248410"/>
                  </a:cubicBezTo>
                  <a:cubicBezTo>
                    <a:pt x="1253490" y="1247140"/>
                    <a:pt x="1244600" y="1247140"/>
                    <a:pt x="1238250" y="1244600"/>
                  </a:cubicBezTo>
                  <a:cubicBezTo>
                    <a:pt x="1233170" y="1243330"/>
                    <a:pt x="1230630" y="1240790"/>
                    <a:pt x="1226820" y="1239520"/>
                  </a:cubicBezTo>
                  <a:cubicBezTo>
                    <a:pt x="1223010" y="1238250"/>
                    <a:pt x="1219200" y="1238250"/>
                    <a:pt x="1215390" y="1235710"/>
                  </a:cubicBezTo>
                  <a:cubicBezTo>
                    <a:pt x="1209040" y="1233170"/>
                    <a:pt x="1202690" y="1226820"/>
                    <a:pt x="1195070" y="1221740"/>
                  </a:cubicBezTo>
                  <a:cubicBezTo>
                    <a:pt x="1188720" y="1217930"/>
                    <a:pt x="1178560" y="1215390"/>
                    <a:pt x="1173480" y="1211580"/>
                  </a:cubicBezTo>
                  <a:cubicBezTo>
                    <a:pt x="1169670" y="1207770"/>
                    <a:pt x="1168400" y="1205230"/>
                    <a:pt x="1165860" y="1202690"/>
                  </a:cubicBezTo>
                  <a:cubicBezTo>
                    <a:pt x="1162050" y="1200150"/>
                    <a:pt x="1158240" y="1198880"/>
                    <a:pt x="1155700" y="1195070"/>
                  </a:cubicBezTo>
                  <a:cubicBezTo>
                    <a:pt x="1150620" y="1191260"/>
                    <a:pt x="1145540" y="1182370"/>
                    <a:pt x="1140460" y="1176020"/>
                  </a:cubicBezTo>
                  <a:cubicBezTo>
                    <a:pt x="1135380" y="1169670"/>
                    <a:pt x="1127760" y="1164590"/>
                    <a:pt x="1123950" y="1158240"/>
                  </a:cubicBezTo>
                  <a:cubicBezTo>
                    <a:pt x="1121410" y="1154430"/>
                    <a:pt x="1121410" y="1150620"/>
                    <a:pt x="1118870" y="1148080"/>
                  </a:cubicBezTo>
                  <a:cubicBezTo>
                    <a:pt x="1116330" y="1144270"/>
                    <a:pt x="1113790" y="1141730"/>
                    <a:pt x="1111250" y="1137920"/>
                  </a:cubicBezTo>
                  <a:cubicBezTo>
                    <a:pt x="1108710" y="1131570"/>
                    <a:pt x="1106170" y="1122680"/>
                    <a:pt x="1103630" y="1115060"/>
                  </a:cubicBezTo>
                  <a:cubicBezTo>
                    <a:pt x="1101090" y="1107440"/>
                    <a:pt x="1094740" y="1099820"/>
                    <a:pt x="1093470" y="1093470"/>
                  </a:cubicBezTo>
                  <a:cubicBezTo>
                    <a:pt x="1092200" y="1088390"/>
                    <a:pt x="1093470" y="1084580"/>
                    <a:pt x="1092200" y="1080770"/>
                  </a:cubicBezTo>
                  <a:cubicBezTo>
                    <a:pt x="1090930" y="1076960"/>
                    <a:pt x="1088390" y="1074420"/>
                    <a:pt x="1088390" y="1069340"/>
                  </a:cubicBezTo>
                  <a:cubicBezTo>
                    <a:pt x="1087120" y="1062990"/>
                    <a:pt x="1088390" y="1047750"/>
                    <a:pt x="1088390" y="1045210"/>
                  </a:cubicBezTo>
                  <a:cubicBezTo>
                    <a:pt x="1088390" y="1043940"/>
                    <a:pt x="1088390" y="1043940"/>
                    <a:pt x="1088390" y="1043940"/>
                  </a:cubicBezTo>
                  <a:cubicBezTo>
                    <a:pt x="1084580" y="1041400"/>
                    <a:pt x="1010920" y="1061720"/>
                    <a:pt x="1010920" y="1061720"/>
                  </a:cubicBezTo>
                  <a:cubicBezTo>
                    <a:pt x="1010920" y="1061720"/>
                    <a:pt x="995680" y="1065530"/>
                    <a:pt x="986790" y="1068070"/>
                  </a:cubicBezTo>
                  <a:cubicBezTo>
                    <a:pt x="979170" y="1070610"/>
                    <a:pt x="963930" y="1074420"/>
                    <a:pt x="963930" y="1074420"/>
                  </a:cubicBezTo>
                  <a:cubicBezTo>
                    <a:pt x="962660" y="1074420"/>
                    <a:pt x="947420" y="1074420"/>
                    <a:pt x="938530" y="1074420"/>
                  </a:cubicBezTo>
                  <a:cubicBezTo>
                    <a:pt x="930910" y="1074420"/>
                    <a:pt x="915670" y="1074420"/>
                    <a:pt x="914400" y="1074420"/>
                  </a:cubicBezTo>
                  <a:cubicBezTo>
                    <a:pt x="914400" y="1074420"/>
                    <a:pt x="899160" y="1070610"/>
                    <a:pt x="891540" y="1068070"/>
                  </a:cubicBezTo>
                  <a:cubicBezTo>
                    <a:pt x="882650" y="1066800"/>
                    <a:pt x="867410" y="1062990"/>
                    <a:pt x="867410" y="1062990"/>
                  </a:cubicBezTo>
                  <a:cubicBezTo>
                    <a:pt x="867410" y="1062990"/>
                    <a:pt x="850900" y="1054100"/>
                    <a:pt x="845820" y="1051560"/>
                  </a:cubicBezTo>
                  <a:cubicBezTo>
                    <a:pt x="842010" y="1050290"/>
                    <a:pt x="842010" y="1047750"/>
                    <a:pt x="838200" y="1047750"/>
                  </a:cubicBezTo>
                  <a:cubicBezTo>
                    <a:pt x="829310" y="1045210"/>
                    <a:pt x="787400" y="1052830"/>
                    <a:pt x="786130" y="1052830"/>
                  </a:cubicBezTo>
                  <a:cubicBezTo>
                    <a:pt x="786130" y="1052830"/>
                    <a:pt x="769620" y="1059180"/>
                    <a:pt x="760730" y="1062990"/>
                  </a:cubicBezTo>
                  <a:cubicBezTo>
                    <a:pt x="753110" y="1066800"/>
                    <a:pt x="736600" y="1073150"/>
                    <a:pt x="736600" y="1073150"/>
                  </a:cubicBezTo>
                  <a:cubicBezTo>
                    <a:pt x="735330" y="1073150"/>
                    <a:pt x="718820" y="1075690"/>
                    <a:pt x="709930" y="1076960"/>
                  </a:cubicBezTo>
                  <a:cubicBezTo>
                    <a:pt x="701040" y="1078230"/>
                    <a:pt x="683260" y="1082040"/>
                    <a:pt x="681990" y="1082040"/>
                  </a:cubicBezTo>
                  <a:cubicBezTo>
                    <a:pt x="681990" y="1082040"/>
                    <a:pt x="664210" y="1079500"/>
                    <a:pt x="655320" y="1079500"/>
                  </a:cubicBezTo>
                  <a:cubicBezTo>
                    <a:pt x="646430" y="1078230"/>
                    <a:pt x="628650" y="1076960"/>
                    <a:pt x="628650" y="1076960"/>
                  </a:cubicBezTo>
                  <a:cubicBezTo>
                    <a:pt x="628650" y="1076960"/>
                    <a:pt x="624840" y="1074420"/>
                    <a:pt x="619760" y="1074420"/>
                  </a:cubicBezTo>
                  <a:cubicBezTo>
                    <a:pt x="604520" y="1074420"/>
                    <a:pt x="514350" y="1111250"/>
                    <a:pt x="513080" y="1111250"/>
                  </a:cubicBezTo>
                  <a:cubicBezTo>
                    <a:pt x="513080" y="1111250"/>
                    <a:pt x="495300" y="1113790"/>
                    <a:pt x="486410" y="1115060"/>
                  </a:cubicBezTo>
                  <a:cubicBezTo>
                    <a:pt x="478790" y="1116330"/>
                    <a:pt x="461010" y="1118870"/>
                    <a:pt x="461010" y="1118870"/>
                  </a:cubicBezTo>
                  <a:cubicBezTo>
                    <a:pt x="461010" y="1118870"/>
                    <a:pt x="443230" y="1116330"/>
                    <a:pt x="434340" y="1116330"/>
                  </a:cubicBezTo>
                  <a:cubicBezTo>
                    <a:pt x="425450" y="1115060"/>
                    <a:pt x="408940" y="1113790"/>
                    <a:pt x="408940" y="1112520"/>
                  </a:cubicBezTo>
                  <a:cubicBezTo>
                    <a:pt x="407670" y="1112520"/>
                    <a:pt x="392430" y="1107440"/>
                    <a:pt x="383540" y="1103630"/>
                  </a:cubicBezTo>
                  <a:cubicBezTo>
                    <a:pt x="374650" y="1101090"/>
                    <a:pt x="359410" y="1096010"/>
                    <a:pt x="358140" y="1094740"/>
                  </a:cubicBezTo>
                  <a:cubicBezTo>
                    <a:pt x="358140" y="1094740"/>
                    <a:pt x="344170" y="1085850"/>
                    <a:pt x="336550" y="1080770"/>
                  </a:cubicBezTo>
                  <a:cubicBezTo>
                    <a:pt x="328930" y="1075690"/>
                    <a:pt x="314960" y="1066800"/>
                    <a:pt x="314960" y="1065530"/>
                  </a:cubicBezTo>
                  <a:cubicBezTo>
                    <a:pt x="314960" y="1065530"/>
                    <a:pt x="303530" y="1052830"/>
                    <a:pt x="297180" y="1046480"/>
                  </a:cubicBezTo>
                  <a:cubicBezTo>
                    <a:pt x="290830" y="1040130"/>
                    <a:pt x="279400" y="1027430"/>
                    <a:pt x="279400" y="1027430"/>
                  </a:cubicBezTo>
                  <a:cubicBezTo>
                    <a:pt x="279400" y="1027430"/>
                    <a:pt x="276860" y="1016000"/>
                    <a:pt x="271780" y="1013460"/>
                  </a:cubicBezTo>
                  <a:cubicBezTo>
                    <a:pt x="265430" y="1009650"/>
                    <a:pt x="248920" y="1016000"/>
                    <a:pt x="237490" y="1014730"/>
                  </a:cubicBezTo>
                  <a:cubicBezTo>
                    <a:pt x="223520" y="1014730"/>
                    <a:pt x="207010" y="1013460"/>
                    <a:pt x="193040" y="1010920"/>
                  </a:cubicBezTo>
                  <a:cubicBezTo>
                    <a:pt x="177800" y="1007110"/>
                    <a:pt x="163830" y="1002030"/>
                    <a:pt x="151130" y="995680"/>
                  </a:cubicBezTo>
                  <a:cubicBezTo>
                    <a:pt x="137160" y="989330"/>
                    <a:pt x="124460" y="980440"/>
                    <a:pt x="113030" y="971550"/>
                  </a:cubicBezTo>
                  <a:cubicBezTo>
                    <a:pt x="101600" y="961390"/>
                    <a:pt x="91440" y="949960"/>
                    <a:pt x="82550" y="938530"/>
                  </a:cubicBezTo>
                  <a:cubicBezTo>
                    <a:pt x="74930" y="925830"/>
                    <a:pt x="64770" y="906780"/>
                    <a:pt x="60960" y="899160"/>
                  </a:cubicBezTo>
                  <a:cubicBezTo>
                    <a:pt x="60960" y="896620"/>
                    <a:pt x="60960" y="895350"/>
                    <a:pt x="59690" y="894080"/>
                  </a:cubicBezTo>
                  <a:cubicBezTo>
                    <a:pt x="59690" y="892810"/>
                    <a:pt x="58420" y="892810"/>
                    <a:pt x="58420" y="891540"/>
                  </a:cubicBezTo>
                  <a:cubicBezTo>
                    <a:pt x="54610" y="889000"/>
                    <a:pt x="40640" y="875030"/>
                    <a:pt x="40640" y="873760"/>
                  </a:cubicBezTo>
                  <a:cubicBezTo>
                    <a:pt x="40640" y="873760"/>
                    <a:pt x="33020" y="859790"/>
                    <a:pt x="27940" y="853440"/>
                  </a:cubicBezTo>
                  <a:cubicBezTo>
                    <a:pt x="24130" y="845820"/>
                    <a:pt x="16510" y="831850"/>
                    <a:pt x="16510" y="831850"/>
                  </a:cubicBezTo>
                  <a:cubicBezTo>
                    <a:pt x="16510" y="831850"/>
                    <a:pt x="11430" y="815340"/>
                    <a:pt x="8890" y="807720"/>
                  </a:cubicBezTo>
                  <a:cubicBezTo>
                    <a:pt x="7620" y="800100"/>
                    <a:pt x="2540" y="784860"/>
                    <a:pt x="2540" y="784860"/>
                  </a:cubicBezTo>
                  <a:cubicBezTo>
                    <a:pt x="2540" y="783590"/>
                    <a:pt x="1270" y="768350"/>
                    <a:pt x="1270" y="759460"/>
                  </a:cubicBezTo>
                  <a:cubicBezTo>
                    <a:pt x="1270" y="751840"/>
                    <a:pt x="0" y="735330"/>
                    <a:pt x="0" y="7353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14050327" y="6174105"/>
            <a:ext cx="4598670" cy="1130618"/>
            <a:chOff x="0" y="0"/>
            <a:chExt cx="6131560" cy="150749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50800" y="50800"/>
              <a:ext cx="6028690" cy="1404620"/>
            </a:xfrm>
            <a:custGeom>
              <a:avLst/>
              <a:gdLst/>
              <a:ahLst/>
              <a:cxnLst/>
              <a:rect r="r" b="b" t="t" l="l"/>
              <a:pathLst>
                <a:path h="1404620" w="6028690">
                  <a:moveTo>
                    <a:pt x="0" y="240030"/>
                  </a:moveTo>
                  <a:cubicBezTo>
                    <a:pt x="2540" y="207010"/>
                    <a:pt x="1270" y="196850"/>
                    <a:pt x="2540" y="190500"/>
                  </a:cubicBezTo>
                  <a:cubicBezTo>
                    <a:pt x="3810" y="185420"/>
                    <a:pt x="6350" y="182880"/>
                    <a:pt x="6350" y="179070"/>
                  </a:cubicBezTo>
                  <a:cubicBezTo>
                    <a:pt x="7620" y="175260"/>
                    <a:pt x="7620" y="171450"/>
                    <a:pt x="8890" y="166370"/>
                  </a:cubicBezTo>
                  <a:cubicBezTo>
                    <a:pt x="10160" y="160020"/>
                    <a:pt x="16510" y="151130"/>
                    <a:pt x="19050" y="143510"/>
                  </a:cubicBezTo>
                  <a:cubicBezTo>
                    <a:pt x="22860" y="135890"/>
                    <a:pt x="24130" y="125730"/>
                    <a:pt x="27940" y="120650"/>
                  </a:cubicBezTo>
                  <a:cubicBezTo>
                    <a:pt x="29210" y="115570"/>
                    <a:pt x="33020" y="114300"/>
                    <a:pt x="35560" y="110490"/>
                  </a:cubicBezTo>
                  <a:cubicBezTo>
                    <a:pt x="36830" y="106680"/>
                    <a:pt x="38100" y="102870"/>
                    <a:pt x="40640" y="99060"/>
                  </a:cubicBezTo>
                  <a:cubicBezTo>
                    <a:pt x="44450" y="93980"/>
                    <a:pt x="52070" y="87630"/>
                    <a:pt x="58420" y="81280"/>
                  </a:cubicBezTo>
                  <a:cubicBezTo>
                    <a:pt x="63500" y="74930"/>
                    <a:pt x="68580" y="66040"/>
                    <a:pt x="73660" y="60960"/>
                  </a:cubicBezTo>
                  <a:cubicBezTo>
                    <a:pt x="76200" y="58420"/>
                    <a:pt x="80010" y="57150"/>
                    <a:pt x="83820" y="54610"/>
                  </a:cubicBezTo>
                  <a:cubicBezTo>
                    <a:pt x="86360" y="52070"/>
                    <a:pt x="88900" y="48260"/>
                    <a:pt x="92710" y="45720"/>
                  </a:cubicBezTo>
                  <a:cubicBezTo>
                    <a:pt x="97790" y="41910"/>
                    <a:pt x="107950" y="38100"/>
                    <a:pt x="114300" y="34290"/>
                  </a:cubicBezTo>
                  <a:cubicBezTo>
                    <a:pt x="121920" y="30480"/>
                    <a:pt x="129540" y="22860"/>
                    <a:pt x="135890" y="20320"/>
                  </a:cubicBezTo>
                  <a:cubicBezTo>
                    <a:pt x="139700" y="17780"/>
                    <a:pt x="143510" y="19050"/>
                    <a:pt x="147320" y="16510"/>
                  </a:cubicBezTo>
                  <a:cubicBezTo>
                    <a:pt x="151130" y="15240"/>
                    <a:pt x="153670" y="12700"/>
                    <a:pt x="158750" y="11430"/>
                  </a:cubicBezTo>
                  <a:cubicBezTo>
                    <a:pt x="165100" y="8890"/>
                    <a:pt x="175260" y="8890"/>
                    <a:pt x="182880" y="7620"/>
                  </a:cubicBezTo>
                  <a:cubicBezTo>
                    <a:pt x="191770" y="6350"/>
                    <a:pt x="200660" y="1270"/>
                    <a:pt x="207010" y="1270"/>
                  </a:cubicBezTo>
                  <a:cubicBezTo>
                    <a:pt x="212090" y="1270"/>
                    <a:pt x="215900" y="2540"/>
                    <a:pt x="219710" y="2540"/>
                  </a:cubicBezTo>
                  <a:cubicBezTo>
                    <a:pt x="224790" y="1270"/>
                    <a:pt x="227330" y="0"/>
                    <a:pt x="232410" y="0"/>
                  </a:cubicBezTo>
                  <a:cubicBezTo>
                    <a:pt x="238760" y="0"/>
                    <a:pt x="248920" y="3810"/>
                    <a:pt x="256540" y="5080"/>
                  </a:cubicBezTo>
                  <a:cubicBezTo>
                    <a:pt x="265430" y="5080"/>
                    <a:pt x="269240" y="3810"/>
                    <a:pt x="281940" y="6350"/>
                  </a:cubicBezTo>
                  <a:cubicBezTo>
                    <a:pt x="325120" y="12700"/>
                    <a:pt x="463550" y="46990"/>
                    <a:pt x="567690" y="73660"/>
                  </a:cubicBezTo>
                  <a:cubicBezTo>
                    <a:pt x="693420" y="105410"/>
                    <a:pt x="858520" y="147320"/>
                    <a:pt x="984250" y="184150"/>
                  </a:cubicBezTo>
                  <a:cubicBezTo>
                    <a:pt x="1089660" y="215900"/>
                    <a:pt x="1181100" y="241300"/>
                    <a:pt x="1273810" y="279400"/>
                  </a:cubicBezTo>
                  <a:cubicBezTo>
                    <a:pt x="1362710" y="316230"/>
                    <a:pt x="1492250" y="386080"/>
                    <a:pt x="1527810" y="408940"/>
                  </a:cubicBezTo>
                  <a:cubicBezTo>
                    <a:pt x="1539240" y="415290"/>
                    <a:pt x="1539240" y="424180"/>
                    <a:pt x="1546860" y="424180"/>
                  </a:cubicBezTo>
                  <a:cubicBezTo>
                    <a:pt x="1565910" y="422910"/>
                    <a:pt x="1610360" y="341630"/>
                    <a:pt x="1634490" y="335280"/>
                  </a:cubicBezTo>
                  <a:cubicBezTo>
                    <a:pt x="1645920" y="331470"/>
                    <a:pt x="1661160" y="346710"/>
                    <a:pt x="1667510" y="342900"/>
                  </a:cubicBezTo>
                  <a:cubicBezTo>
                    <a:pt x="1670050" y="341630"/>
                    <a:pt x="1667510" y="337820"/>
                    <a:pt x="1671320" y="334010"/>
                  </a:cubicBezTo>
                  <a:cubicBezTo>
                    <a:pt x="1692910" y="312420"/>
                    <a:pt x="1877060" y="209550"/>
                    <a:pt x="1969770" y="210820"/>
                  </a:cubicBezTo>
                  <a:cubicBezTo>
                    <a:pt x="2054860" y="213360"/>
                    <a:pt x="2145030" y="327660"/>
                    <a:pt x="2209800" y="320040"/>
                  </a:cubicBezTo>
                  <a:cubicBezTo>
                    <a:pt x="2260600" y="312420"/>
                    <a:pt x="2279650" y="238760"/>
                    <a:pt x="2332990" y="218440"/>
                  </a:cubicBezTo>
                  <a:cubicBezTo>
                    <a:pt x="2402840" y="193040"/>
                    <a:pt x="2518410" y="191770"/>
                    <a:pt x="2606040" y="212090"/>
                  </a:cubicBezTo>
                  <a:cubicBezTo>
                    <a:pt x="2697480" y="232410"/>
                    <a:pt x="2785110" y="320040"/>
                    <a:pt x="2871470" y="349250"/>
                  </a:cubicBezTo>
                  <a:cubicBezTo>
                    <a:pt x="2945130" y="373380"/>
                    <a:pt x="3088640" y="387350"/>
                    <a:pt x="3088640" y="387350"/>
                  </a:cubicBezTo>
                  <a:cubicBezTo>
                    <a:pt x="3088640" y="387350"/>
                    <a:pt x="3105150" y="389890"/>
                    <a:pt x="3114040" y="391160"/>
                  </a:cubicBezTo>
                  <a:cubicBezTo>
                    <a:pt x="3122930" y="392430"/>
                    <a:pt x="3139440" y="394970"/>
                    <a:pt x="3139440" y="394970"/>
                  </a:cubicBezTo>
                  <a:cubicBezTo>
                    <a:pt x="3140710" y="394970"/>
                    <a:pt x="3161030" y="403860"/>
                    <a:pt x="3163570" y="405130"/>
                  </a:cubicBezTo>
                  <a:cubicBezTo>
                    <a:pt x="3164840" y="405130"/>
                    <a:pt x="3164840" y="405130"/>
                    <a:pt x="3164840" y="405130"/>
                  </a:cubicBezTo>
                  <a:cubicBezTo>
                    <a:pt x="3176270" y="408940"/>
                    <a:pt x="3483610" y="429260"/>
                    <a:pt x="3623310" y="452120"/>
                  </a:cubicBezTo>
                  <a:cubicBezTo>
                    <a:pt x="3742690" y="471170"/>
                    <a:pt x="3854450" y="491490"/>
                    <a:pt x="3952240" y="524510"/>
                  </a:cubicBezTo>
                  <a:cubicBezTo>
                    <a:pt x="4036060" y="553720"/>
                    <a:pt x="4178300" y="631190"/>
                    <a:pt x="4178300" y="631190"/>
                  </a:cubicBezTo>
                  <a:cubicBezTo>
                    <a:pt x="4179570" y="631190"/>
                    <a:pt x="4197350" y="632460"/>
                    <a:pt x="4206240" y="633730"/>
                  </a:cubicBezTo>
                  <a:cubicBezTo>
                    <a:pt x="4215130" y="635000"/>
                    <a:pt x="4231640" y="637540"/>
                    <a:pt x="4232910" y="637540"/>
                  </a:cubicBezTo>
                  <a:cubicBezTo>
                    <a:pt x="4232910" y="637540"/>
                    <a:pt x="4249420" y="643890"/>
                    <a:pt x="4258310" y="646430"/>
                  </a:cubicBezTo>
                  <a:cubicBezTo>
                    <a:pt x="4265930" y="650240"/>
                    <a:pt x="4282440" y="656590"/>
                    <a:pt x="4282440" y="656590"/>
                  </a:cubicBezTo>
                  <a:cubicBezTo>
                    <a:pt x="4283710" y="656590"/>
                    <a:pt x="4297680" y="666750"/>
                    <a:pt x="4305300" y="671830"/>
                  </a:cubicBezTo>
                  <a:cubicBezTo>
                    <a:pt x="4312920" y="676910"/>
                    <a:pt x="4326890" y="687070"/>
                    <a:pt x="4326890" y="687070"/>
                  </a:cubicBezTo>
                  <a:cubicBezTo>
                    <a:pt x="4328160" y="687070"/>
                    <a:pt x="4339590" y="701040"/>
                    <a:pt x="4344670" y="707390"/>
                  </a:cubicBezTo>
                  <a:cubicBezTo>
                    <a:pt x="4351020" y="713740"/>
                    <a:pt x="4362450" y="727710"/>
                    <a:pt x="4362450" y="727710"/>
                  </a:cubicBezTo>
                  <a:cubicBezTo>
                    <a:pt x="4363720" y="727710"/>
                    <a:pt x="4371340" y="742950"/>
                    <a:pt x="4375150" y="751840"/>
                  </a:cubicBezTo>
                  <a:cubicBezTo>
                    <a:pt x="4380230" y="759460"/>
                    <a:pt x="4387850" y="774700"/>
                    <a:pt x="4387850" y="775970"/>
                  </a:cubicBezTo>
                  <a:cubicBezTo>
                    <a:pt x="4387850" y="775970"/>
                    <a:pt x="4394200" y="798830"/>
                    <a:pt x="4394200" y="801370"/>
                  </a:cubicBezTo>
                  <a:cubicBezTo>
                    <a:pt x="4394200" y="802640"/>
                    <a:pt x="4394200" y="802640"/>
                    <a:pt x="4394200" y="802640"/>
                  </a:cubicBezTo>
                  <a:cubicBezTo>
                    <a:pt x="4396740" y="803910"/>
                    <a:pt x="4406900" y="805180"/>
                    <a:pt x="4419600" y="806450"/>
                  </a:cubicBezTo>
                  <a:cubicBezTo>
                    <a:pt x="4458970" y="810260"/>
                    <a:pt x="4577080" y="815340"/>
                    <a:pt x="4664710" y="814070"/>
                  </a:cubicBezTo>
                  <a:cubicBezTo>
                    <a:pt x="4766310" y="811530"/>
                    <a:pt x="4897120" y="793750"/>
                    <a:pt x="4993640" y="788670"/>
                  </a:cubicBezTo>
                  <a:cubicBezTo>
                    <a:pt x="5071110" y="784860"/>
                    <a:pt x="5154930" y="802640"/>
                    <a:pt x="5200650" y="782320"/>
                  </a:cubicBezTo>
                  <a:cubicBezTo>
                    <a:pt x="5231130" y="768350"/>
                    <a:pt x="5243830" y="736600"/>
                    <a:pt x="5260340" y="718820"/>
                  </a:cubicBezTo>
                  <a:cubicBezTo>
                    <a:pt x="5271770" y="707390"/>
                    <a:pt x="5290820" y="689610"/>
                    <a:pt x="5290820" y="689610"/>
                  </a:cubicBezTo>
                  <a:cubicBezTo>
                    <a:pt x="5290820" y="689610"/>
                    <a:pt x="5297170" y="681990"/>
                    <a:pt x="5297170" y="681990"/>
                  </a:cubicBezTo>
                  <a:cubicBezTo>
                    <a:pt x="5297170" y="681990"/>
                    <a:pt x="5298440" y="681990"/>
                    <a:pt x="5298440" y="680720"/>
                  </a:cubicBezTo>
                  <a:cubicBezTo>
                    <a:pt x="5309870" y="671830"/>
                    <a:pt x="5425440" y="543560"/>
                    <a:pt x="5495290" y="488950"/>
                  </a:cubicBezTo>
                  <a:cubicBezTo>
                    <a:pt x="5560060" y="436880"/>
                    <a:pt x="5623560" y="368300"/>
                    <a:pt x="5699760" y="355600"/>
                  </a:cubicBezTo>
                  <a:cubicBezTo>
                    <a:pt x="5781040" y="340360"/>
                    <a:pt x="5923280" y="356870"/>
                    <a:pt x="5971540" y="417830"/>
                  </a:cubicBezTo>
                  <a:cubicBezTo>
                    <a:pt x="6029960" y="490220"/>
                    <a:pt x="5958840" y="778510"/>
                    <a:pt x="5970270" y="805180"/>
                  </a:cubicBezTo>
                  <a:cubicBezTo>
                    <a:pt x="5971540" y="808990"/>
                    <a:pt x="5975350" y="810260"/>
                    <a:pt x="5975350" y="810260"/>
                  </a:cubicBezTo>
                  <a:cubicBezTo>
                    <a:pt x="5975350" y="810260"/>
                    <a:pt x="5985510" y="825500"/>
                    <a:pt x="5990590" y="833120"/>
                  </a:cubicBezTo>
                  <a:cubicBezTo>
                    <a:pt x="5995670" y="840740"/>
                    <a:pt x="6005830" y="855980"/>
                    <a:pt x="6005830" y="857250"/>
                  </a:cubicBezTo>
                  <a:cubicBezTo>
                    <a:pt x="6005830" y="857250"/>
                    <a:pt x="6012180" y="875030"/>
                    <a:pt x="6014720" y="882650"/>
                  </a:cubicBezTo>
                  <a:cubicBezTo>
                    <a:pt x="6017260" y="891540"/>
                    <a:pt x="6023610" y="909320"/>
                    <a:pt x="6023610" y="909320"/>
                  </a:cubicBezTo>
                  <a:cubicBezTo>
                    <a:pt x="6023610" y="909320"/>
                    <a:pt x="6024880" y="928370"/>
                    <a:pt x="6026150" y="937260"/>
                  </a:cubicBezTo>
                  <a:cubicBezTo>
                    <a:pt x="6027420" y="946150"/>
                    <a:pt x="6028690" y="965200"/>
                    <a:pt x="6028690" y="965200"/>
                  </a:cubicBezTo>
                  <a:cubicBezTo>
                    <a:pt x="6028690" y="965200"/>
                    <a:pt x="6026150" y="982980"/>
                    <a:pt x="6024880" y="991870"/>
                  </a:cubicBezTo>
                  <a:cubicBezTo>
                    <a:pt x="6023610" y="1002030"/>
                    <a:pt x="6019800" y="1019810"/>
                    <a:pt x="6019800" y="1019810"/>
                  </a:cubicBezTo>
                  <a:cubicBezTo>
                    <a:pt x="6019800" y="1019810"/>
                    <a:pt x="6013450" y="1037590"/>
                    <a:pt x="6009640" y="1045210"/>
                  </a:cubicBezTo>
                  <a:cubicBezTo>
                    <a:pt x="6005830" y="1054100"/>
                    <a:pt x="5999480" y="1070610"/>
                    <a:pt x="5998210" y="1071880"/>
                  </a:cubicBezTo>
                  <a:cubicBezTo>
                    <a:pt x="5998210" y="1071880"/>
                    <a:pt x="5988050" y="1085850"/>
                    <a:pt x="5981700" y="1093470"/>
                  </a:cubicBezTo>
                  <a:cubicBezTo>
                    <a:pt x="5976620" y="1101090"/>
                    <a:pt x="5966460" y="1116330"/>
                    <a:pt x="5965190" y="1116330"/>
                  </a:cubicBezTo>
                  <a:cubicBezTo>
                    <a:pt x="5965190" y="1116330"/>
                    <a:pt x="5951220" y="1127760"/>
                    <a:pt x="5943600" y="1134110"/>
                  </a:cubicBezTo>
                  <a:cubicBezTo>
                    <a:pt x="5937250" y="1139190"/>
                    <a:pt x="5923280" y="1151890"/>
                    <a:pt x="5923280" y="1151890"/>
                  </a:cubicBezTo>
                  <a:cubicBezTo>
                    <a:pt x="5922010" y="1151890"/>
                    <a:pt x="5905500" y="1159510"/>
                    <a:pt x="5897880" y="1163320"/>
                  </a:cubicBezTo>
                  <a:cubicBezTo>
                    <a:pt x="5888990" y="1167130"/>
                    <a:pt x="5872480" y="1176020"/>
                    <a:pt x="5872480" y="1176020"/>
                  </a:cubicBezTo>
                  <a:cubicBezTo>
                    <a:pt x="5872480" y="1176020"/>
                    <a:pt x="5854700" y="1179830"/>
                    <a:pt x="5845810" y="1181100"/>
                  </a:cubicBezTo>
                  <a:cubicBezTo>
                    <a:pt x="5836920" y="1183640"/>
                    <a:pt x="5817870" y="1187450"/>
                    <a:pt x="5817870" y="1187450"/>
                  </a:cubicBezTo>
                  <a:cubicBezTo>
                    <a:pt x="5816600" y="1187450"/>
                    <a:pt x="5734050" y="1206500"/>
                    <a:pt x="5702300" y="1220470"/>
                  </a:cubicBezTo>
                  <a:cubicBezTo>
                    <a:pt x="5678170" y="1230630"/>
                    <a:pt x="5661660" y="1249680"/>
                    <a:pt x="5640070" y="1256030"/>
                  </a:cubicBezTo>
                  <a:cubicBezTo>
                    <a:pt x="5619750" y="1261110"/>
                    <a:pt x="5595620" y="1253490"/>
                    <a:pt x="5575300" y="1256030"/>
                  </a:cubicBezTo>
                  <a:cubicBezTo>
                    <a:pt x="5560060" y="1258570"/>
                    <a:pt x="5551170" y="1262380"/>
                    <a:pt x="5530850" y="1268730"/>
                  </a:cubicBezTo>
                  <a:cubicBezTo>
                    <a:pt x="5482590" y="1285240"/>
                    <a:pt x="5334000" y="1344930"/>
                    <a:pt x="5293360" y="1363980"/>
                  </a:cubicBezTo>
                  <a:cubicBezTo>
                    <a:pt x="5278120" y="1371600"/>
                    <a:pt x="5262880" y="1380490"/>
                    <a:pt x="5262880" y="1380490"/>
                  </a:cubicBezTo>
                  <a:cubicBezTo>
                    <a:pt x="5262880" y="1380490"/>
                    <a:pt x="5245100" y="1386840"/>
                    <a:pt x="5236210" y="1389380"/>
                  </a:cubicBezTo>
                  <a:cubicBezTo>
                    <a:pt x="5227320" y="1393190"/>
                    <a:pt x="5210810" y="1399540"/>
                    <a:pt x="5210810" y="1399540"/>
                  </a:cubicBezTo>
                  <a:cubicBezTo>
                    <a:pt x="5209540" y="1399540"/>
                    <a:pt x="5191760" y="1400810"/>
                    <a:pt x="5182870" y="1402080"/>
                  </a:cubicBezTo>
                  <a:cubicBezTo>
                    <a:pt x="5172710" y="1403350"/>
                    <a:pt x="5154930" y="1404620"/>
                    <a:pt x="5154930" y="1404620"/>
                  </a:cubicBezTo>
                  <a:cubicBezTo>
                    <a:pt x="5153660" y="1404620"/>
                    <a:pt x="5135880" y="1402080"/>
                    <a:pt x="5126990" y="1400810"/>
                  </a:cubicBezTo>
                  <a:cubicBezTo>
                    <a:pt x="5118100" y="1399540"/>
                    <a:pt x="5099050" y="1397000"/>
                    <a:pt x="5099050" y="1397000"/>
                  </a:cubicBezTo>
                  <a:cubicBezTo>
                    <a:pt x="5099050" y="1397000"/>
                    <a:pt x="5081270" y="1390650"/>
                    <a:pt x="5072380" y="1386840"/>
                  </a:cubicBezTo>
                  <a:cubicBezTo>
                    <a:pt x="5064760" y="1383030"/>
                    <a:pt x="5046980" y="1376680"/>
                    <a:pt x="5046980" y="1376680"/>
                  </a:cubicBezTo>
                  <a:cubicBezTo>
                    <a:pt x="5046980" y="1376680"/>
                    <a:pt x="5031740" y="1365250"/>
                    <a:pt x="5024120" y="1360170"/>
                  </a:cubicBezTo>
                  <a:cubicBezTo>
                    <a:pt x="5016500" y="1353820"/>
                    <a:pt x="5001260" y="1343660"/>
                    <a:pt x="5001260" y="1343660"/>
                  </a:cubicBezTo>
                  <a:cubicBezTo>
                    <a:pt x="5001260" y="1343660"/>
                    <a:pt x="4989830" y="1329690"/>
                    <a:pt x="4983480" y="1322070"/>
                  </a:cubicBezTo>
                  <a:cubicBezTo>
                    <a:pt x="4977130" y="1314450"/>
                    <a:pt x="4965700" y="1300480"/>
                    <a:pt x="4964430" y="1300480"/>
                  </a:cubicBezTo>
                  <a:cubicBezTo>
                    <a:pt x="4964430" y="1300480"/>
                    <a:pt x="4956810" y="1283970"/>
                    <a:pt x="4953000" y="1275080"/>
                  </a:cubicBezTo>
                  <a:cubicBezTo>
                    <a:pt x="4947920" y="1267460"/>
                    <a:pt x="4940300" y="1250950"/>
                    <a:pt x="4940300" y="1250950"/>
                  </a:cubicBezTo>
                  <a:cubicBezTo>
                    <a:pt x="4940300" y="1249680"/>
                    <a:pt x="4941570" y="1240790"/>
                    <a:pt x="4936490" y="1236980"/>
                  </a:cubicBezTo>
                  <a:cubicBezTo>
                    <a:pt x="4917440" y="1221740"/>
                    <a:pt x="4772660" y="1244600"/>
                    <a:pt x="4687570" y="1243330"/>
                  </a:cubicBezTo>
                  <a:cubicBezTo>
                    <a:pt x="4596130" y="1243330"/>
                    <a:pt x="4494530" y="1238250"/>
                    <a:pt x="4404360" y="1233170"/>
                  </a:cubicBezTo>
                  <a:cubicBezTo>
                    <a:pt x="4321810" y="1226820"/>
                    <a:pt x="4251960" y="1221740"/>
                    <a:pt x="4169410" y="1210310"/>
                  </a:cubicBezTo>
                  <a:cubicBezTo>
                    <a:pt x="4076700" y="1196340"/>
                    <a:pt x="3966210" y="1170940"/>
                    <a:pt x="3876040" y="1150620"/>
                  </a:cubicBezTo>
                  <a:cubicBezTo>
                    <a:pt x="3798570" y="1132840"/>
                    <a:pt x="3726180" y="1115060"/>
                    <a:pt x="3657600" y="1098550"/>
                  </a:cubicBezTo>
                  <a:cubicBezTo>
                    <a:pt x="3599180" y="1083310"/>
                    <a:pt x="3524250" y="1066800"/>
                    <a:pt x="3493770" y="1057910"/>
                  </a:cubicBezTo>
                  <a:cubicBezTo>
                    <a:pt x="3482340" y="1054100"/>
                    <a:pt x="3478530" y="1051560"/>
                    <a:pt x="3469640" y="1049020"/>
                  </a:cubicBezTo>
                  <a:cubicBezTo>
                    <a:pt x="3462020" y="1046480"/>
                    <a:pt x="3445510" y="1040130"/>
                    <a:pt x="3445510" y="1040130"/>
                  </a:cubicBezTo>
                  <a:cubicBezTo>
                    <a:pt x="3445510" y="1040130"/>
                    <a:pt x="3431540" y="1029970"/>
                    <a:pt x="3423920" y="1026160"/>
                  </a:cubicBezTo>
                  <a:cubicBezTo>
                    <a:pt x="3416300" y="1021080"/>
                    <a:pt x="3402330" y="1010920"/>
                    <a:pt x="3402330" y="1010920"/>
                  </a:cubicBezTo>
                  <a:cubicBezTo>
                    <a:pt x="3402330" y="1010920"/>
                    <a:pt x="3390900" y="998220"/>
                    <a:pt x="3384550" y="991870"/>
                  </a:cubicBezTo>
                  <a:cubicBezTo>
                    <a:pt x="3379470" y="985520"/>
                    <a:pt x="3368040" y="972820"/>
                    <a:pt x="3368040" y="972820"/>
                  </a:cubicBezTo>
                  <a:cubicBezTo>
                    <a:pt x="3368040" y="972820"/>
                    <a:pt x="3359150" y="957580"/>
                    <a:pt x="3355340" y="949960"/>
                  </a:cubicBezTo>
                  <a:cubicBezTo>
                    <a:pt x="3351530" y="942340"/>
                    <a:pt x="3342640" y="927100"/>
                    <a:pt x="3342640" y="927100"/>
                  </a:cubicBezTo>
                  <a:cubicBezTo>
                    <a:pt x="3342640" y="927100"/>
                    <a:pt x="3338830" y="910590"/>
                    <a:pt x="3336290" y="901700"/>
                  </a:cubicBezTo>
                  <a:cubicBezTo>
                    <a:pt x="3333750" y="894080"/>
                    <a:pt x="3329940" y="877570"/>
                    <a:pt x="3329940" y="877570"/>
                  </a:cubicBezTo>
                  <a:cubicBezTo>
                    <a:pt x="3329940" y="876300"/>
                    <a:pt x="3333750" y="868680"/>
                    <a:pt x="3329940" y="864870"/>
                  </a:cubicBezTo>
                  <a:cubicBezTo>
                    <a:pt x="3313430" y="845820"/>
                    <a:pt x="3075940" y="825500"/>
                    <a:pt x="3026410" y="819150"/>
                  </a:cubicBezTo>
                  <a:cubicBezTo>
                    <a:pt x="3009900" y="816610"/>
                    <a:pt x="3008630" y="816610"/>
                    <a:pt x="2994660" y="815340"/>
                  </a:cubicBezTo>
                  <a:cubicBezTo>
                    <a:pt x="2966720" y="812800"/>
                    <a:pt x="2910840" y="810260"/>
                    <a:pt x="2870200" y="810260"/>
                  </a:cubicBezTo>
                  <a:cubicBezTo>
                    <a:pt x="2832100" y="810260"/>
                    <a:pt x="2788920" y="819150"/>
                    <a:pt x="2755900" y="816610"/>
                  </a:cubicBezTo>
                  <a:cubicBezTo>
                    <a:pt x="2730500" y="814070"/>
                    <a:pt x="2708910" y="803910"/>
                    <a:pt x="2689860" y="801370"/>
                  </a:cubicBezTo>
                  <a:cubicBezTo>
                    <a:pt x="2673350" y="798830"/>
                    <a:pt x="2653030" y="795020"/>
                    <a:pt x="2647950" y="798830"/>
                  </a:cubicBezTo>
                  <a:cubicBezTo>
                    <a:pt x="2645410" y="800100"/>
                    <a:pt x="2645410" y="802640"/>
                    <a:pt x="2645410" y="806450"/>
                  </a:cubicBezTo>
                  <a:cubicBezTo>
                    <a:pt x="2642870" y="811530"/>
                    <a:pt x="2636520" y="830580"/>
                    <a:pt x="2635250" y="831850"/>
                  </a:cubicBezTo>
                  <a:cubicBezTo>
                    <a:pt x="2635250" y="831850"/>
                    <a:pt x="2626360" y="847090"/>
                    <a:pt x="2621280" y="854710"/>
                  </a:cubicBezTo>
                  <a:cubicBezTo>
                    <a:pt x="2616200" y="861060"/>
                    <a:pt x="2606040" y="876300"/>
                    <a:pt x="2606040" y="876300"/>
                  </a:cubicBezTo>
                  <a:cubicBezTo>
                    <a:pt x="2606040" y="877570"/>
                    <a:pt x="2592070" y="889000"/>
                    <a:pt x="2585720" y="895350"/>
                  </a:cubicBezTo>
                  <a:cubicBezTo>
                    <a:pt x="2579370" y="901700"/>
                    <a:pt x="2566670" y="913130"/>
                    <a:pt x="2565400" y="913130"/>
                  </a:cubicBezTo>
                  <a:cubicBezTo>
                    <a:pt x="2565400" y="913130"/>
                    <a:pt x="2550160" y="922020"/>
                    <a:pt x="2542540" y="927100"/>
                  </a:cubicBezTo>
                  <a:cubicBezTo>
                    <a:pt x="2533650" y="930910"/>
                    <a:pt x="2518410" y="939800"/>
                    <a:pt x="2518410" y="939800"/>
                  </a:cubicBezTo>
                  <a:cubicBezTo>
                    <a:pt x="2518410" y="939800"/>
                    <a:pt x="2500630" y="944880"/>
                    <a:pt x="2491740" y="946150"/>
                  </a:cubicBezTo>
                  <a:cubicBezTo>
                    <a:pt x="2482850" y="948690"/>
                    <a:pt x="2466340" y="953770"/>
                    <a:pt x="2466340" y="953770"/>
                  </a:cubicBezTo>
                  <a:cubicBezTo>
                    <a:pt x="2465070" y="953770"/>
                    <a:pt x="2447290" y="953770"/>
                    <a:pt x="2438400" y="953770"/>
                  </a:cubicBezTo>
                  <a:cubicBezTo>
                    <a:pt x="2429510" y="955040"/>
                    <a:pt x="2411730" y="955040"/>
                    <a:pt x="2411730" y="955040"/>
                  </a:cubicBezTo>
                  <a:cubicBezTo>
                    <a:pt x="2411730" y="955040"/>
                    <a:pt x="2388870" y="949960"/>
                    <a:pt x="2385060" y="948690"/>
                  </a:cubicBezTo>
                  <a:cubicBezTo>
                    <a:pt x="2383790" y="948690"/>
                    <a:pt x="2383790" y="947420"/>
                    <a:pt x="2382520" y="948690"/>
                  </a:cubicBezTo>
                  <a:cubicBezTo>
                    <a:pt x="2379980" y="949960"/>
                    <a:pt x="2391410" y="982980"/>
                    <a:pt x="2382520" y="995680"/>
                  </a:cubicBezTo>
                  <a:cubicBezTo>
                    <a:pt x="2366010" y="1017270"/>
                    <a:pt x="2282190" y="1013460"/>
                    <a:pt x="2255520" y="1033780"/>
                  </a:cubicBezTo>
                  <a:cubicBezTo>
                    <a:pt x="2239010" y="1046480"/>
                    <a:pt x="2227580" y="1065530"/>
                    <a:pt x="2225040" y="1083310"/>
                  </a:cubicBezTo>
                  <a:cubicBezTo>
                    <a:pt x="2223770" y="1101090"/>
                    <a:pt x="2246630" y="1130300"/>
                    <a:pt x="2241550" y="1139190"/>
                  </a:cubicBezTo>
                  <a:cubicBezTo>
                    <a:pt x="2240280" y="1143000"/>
                    <a:pt x="2231390" y="1140460"/>
                    <a:pt x="2228850" y="1145540"/>
                  </a:cubicBezTo>
                  <a:cubicBezTo>
                    <a:pt x="2223770" y="1160780"/>
                    <a:pt x="2296160" y="1236980"/>
                    <a:pt x="2282190" y="1268730"/>
                  </a:cubicBezTo>
                  <a:cubicBezTo>
                    <a:pt x="2265680" y="1308100"/>
                    <a:pt x="2125980" y="1327150"/>
                    <a:pt x="2092960" y="1342390"/>
                  </a:cubicBezTo>
                  <a:cubicBezTo>
                    <a:pt x="2081530" y="1348740"/>
                    <a:pt x="2077720" y="1352550"/>
                    <a:pt x="2070100" y="1356360"/>
                  </a:cubicBezTo>
                  <a:cubicBezTo>
                    <a:pt x="2062480" y="1361440"/>
                    <a:pt x="2047240" y="1371600"/>
                    <a:pt x="2047240" y="1371600"/>
                  </a:cubicBezTo>
                  <a:cubicBezTo>
                    <a:pt x="2047240" y="1371600"/>
                    <a:pt x="2029460" y="1376680"/>
                    <a:pt x="2020570" y="1380490"/>
                  </a:cubicBezTo>
                  <a:cubicBezTo>
                    <a:pt x="2011680" y="1383030"/>
                    <a:pt x="1995170" y="1388110"/>
                    <a:pt x="1993900" y="1388110"/>
                  </a:cubicBezTo>
                  <a:cubicBezTo>
                    <a:pt x="1993900" y="1388110"/>
                    <a:pt x="1976120" y="1389380"/>
                    <a:pt x="1965960" y="1390650"/>
                  </a:cubicBezTo>
                  <a:cubicBezTo>
                    <a:pt x="1957070" y="1390650"/>
                    <a:pt x="1939290" y="1391920"/>
                    <a:pt x="1939290" y="1391920"/>
                  </a:cubicBezTo>
                  <a:cubicBezTo>
                    <a:pt x="1938020" y="1391920"/>
                    <a:pt x="1920240" y="1389380"/>
                    <a:pt x="1911350" y="1388110"/>
                  </a:cubicBezTo>
                  <a:cubicBezTo>
                    <a:pt x="1902460" y="1386840"/>
                    <a:pt x="1884680" y="1383030"/>
                    <a:pt x="1884680" y="1383030"/>
                  </a:cubicBezTo>
                  <a:cubicBezTo>
                    <a:pt x="1883410" y="1383030"/>
                    <a:pt x="1866900" y="1375410"/>
                    <a:pt x="1859280" y="1371600"/>
                  </a:cubicBezTo>
                  <a:cubicBezTo>
                    <a:pt x="1850390" y="1367790"/>
                    <a:pt x="1833880" y="1361440"/>
                    <a:pt x="1832610" y="1361440"/>
                  </a:cubicBezTo>
                  <a:cubicBezTo>
                    <a:pt x="1832610" y="1360170"/>
                    <a:pt x="1818640" y="1350010"/>
                    <a:pt x="1811020" y="1343660"/>
                  </a:cubicBezTo>
                  <a:cubicBezTo>
                    <a:pt x="1803400" y="1338580"/>
                    <a:pt x="1789430" y="1327150"/>
                    <a:pt x="1789430" y="1327150"/>
                  </a:cubicBezTo>
                  <a:cubicBezTo>
                    <a:pt x="1789430" y="1327150"/>
                    <a:pt x="1785620" y="1320800"/>
                    <a:pt x="1781810" y="1318260"/>
                  </a:cubicBezTo>
                  <a:cubicBezTo>
                    <a:pt x="1778000" y="1315720"/>
                    <a:pt x="1764030" y="1313180"/>
                    <a:pt x="1762760" y="1313180"/>
                  </a:cubicBezTo>
                  <a:cubicBezTo>
                    <a:pt x="1762760" y="1313180"/>
                    <a:pt x="1747520" y="1304290"/>
                    <a:pt x="1738630" y="1299210"/>
                  </a:cubicBezTo>
                  <a:cubicBezTo>
                    <a:pt x="1731010" y="1294130"/>
                    <a:pt x="1723390" y="1291590"/>
                    <a:pt x="1714500" y="1285240"/>
                  </a:cubicBezTo>
                  <a:cubicBezTo>
                    <a:pt x="1703070" y="1277620"/>
                    <a:pt x="1692910" y="1271270"/>
                    <a:pt x="1675130" y="1257300"/>
                  </a:cubicBezTo>
                  <a:cubicBezTo>
                    <a:pt x="1626870" y="1221740"/>
                    <a:pt x="1499870" y="1132840"/>
                    <a:pt x="1431290" y="1055370"/>
                  </a:cubicBezTo>
                  <a:cubicBezTo>
                    <a:pt x="1365250" y="981710"/>
                    <a:pt x="1324610" y="858520"/>
                    <a:pt x="1271270" y="806450"/>
                  </a:cubicBezTo>
                  <a:cubicBezTo>
                    <a:pt x="1238250" y="773430"/>
                    <a:pt x="1216660" y="764540"/>
                    <a:pt x="1172210" y="742950"/>
                  </a:cubicBezTo>
                  <a:cubicBezTo>
                    <a:pt x="1094740" y="704850"/>
                    <a:pt x="948690" y="665480"/>
                    <a:pt x="831850" y="628650"/>
                  </a:cubicBezTo>
                  <a:cubicBezTo>
                    <a:pt x="708660" y="589280"/>
                    <a:pt x="567690" y="548640"/>
                    <a:pt x="450850" y="518160"/>
                  </a:cubicBezTo>
                  <a:cubicBezTo>
                    <a:pt x="353060" y="492760"/>
                    <a:pt x="218440" y="467360"/>
                    <a:pt x="177800" y="454660"/>
                  </a:cubicBezTo>
                  <a:cubicBezTo>
                    <a:pt x="165100" y="450850"/>
                    <a:pt x="162560" y="448310"/>
                    <a:pt x="154940" y="445770"/>
                  </a:cubicBezTo>
                  <a:cubicBezTo>
                    <a:pt x="146050" y="441960"/>
                    <a:pt x="137160" y="440690"/>
                    <a:pt x="130810" y="438150"/>
                  </a:cubicBezTo>
                  <a:cubicBezTo>
                    <a:pt x="125730" y="436880"/>
                    <a:pt x="123190" y="433070"/>
                    <a:pt x="120650" y="431800"/>
                  </a:cubicBezTo>
                  <a:cubicBezTo>
                    <a:pt x="116840" y="429260"/>
                    <a:pt x="113030" y="429260"/>
                    <a:pt x="107950" y="426720"/>
                  </a:cubicBezTo>
                  <a:cubicBezTo>
                    <a:pt x="102870" y="422910"/>
                    <a:pt x="96520" y="415290"/>
                    <a:pt x="90170" y="410210"/>
                  </a:cubicBezTo>
                  <a:cubicBezTo>
                    <a:pt x="82550" y="405130"/>
                    <a:pt x="73660" y="400050"/>
                    <a:pt x="69850" y="396240"/>
                  </a:cubicBezTo>
                  <a:cubicBezTo>
                    <a:pt x="66040" y="392430"/>
                    <a:pt x="64770" y="388620"/>
                    <a:pt x="62230" y="386080"/>
                  </a:cubicBezTo>
                  <a:cubicBezTo>
                    <a:pt x="58420" y="382270"/>
                    <a:pt x="55880" y="381000"/>
                    <a:pt x="52070" y="377190"/>
                  </a:cubicBezTo>
                  <a:cubicBezTo>
                    <a:pt x="48260" y="372110"/>
                    <a:pt x="44450" y="363220"/>
                    <a:pt x="39370" y="355600"/>
                  </a:cubicBezTo>
                  <a:cubicBezTo>
                    <a:pt x="35560" y="349250"/>
                    <a:pt x="27940" y="341630"/>
                    <a:pt x="25400" y="336550"/>
                  </a:cubicBezTo>
                  <a:cubicBezTo>
                    <a:pt x="22860" y="331470"/>
                    <a:pt x="22860" y="327660"/>
                    <a:pt x="21590" y="323850"/>
                  </a:cubicBezTo>
                  <a:cubicBezTo>
                    <a:pt x="19050" y="320040"/>
                    <a:pt x="16510" y="317500"/>
                    <a:pt x="15240" y="313690"/>
                  </a:cubicBezTo>
                  <a:cubicBezTo>
                    <a:pt x="12700" y="307340"/>
                    <a:pt x="11430" y="297180"/>
                    <a:pt x="10160" y="288290"/>
                  </a:cubicBezTo>
                  <a:cubicBezTo>
                    <a:pt x="7620" y="280670"/>
                    <a:pt x="2540" y="271780"/>
                    <a:pt x="2540" y="265430"/>
                  </a:cubicBezTo>
                  <a:cubicBezTo>
                    <a:pt x="1270" y="260350"/>
                    <a:pt x="2540" y="256540"/>
                    <a:pt x="2540" y="252730"/>
                  </a:cubicBezTo>
                  <a:cubicBezTo>
                    <a:pt x="1270" y="248920"/>
                    <a:pt x="0" y="240030"/>
                    <a:pt x="0" y="2400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13927455" y="6251258"/>
            <a:ext cx="745807" cy="362903"/>
            <a:chOff x="0" y="0"/>
            <a:chExt cx="994410" cy="48387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50800" y="48713"/>
              <a:ext cx="894276" cy="383087"/>
            </a:xfrm>
            <a:custGeom>
              <a:avLst/>
              <a:gdLst/>
              <a:ahLst/>
              <a:cxnLst/>
              <a:rect r="r" b="b" t="t" l="l"/>
              <a:pathLst>
                <a:path h="383087" w="894276">
                  <a:moveTo>
                    <a:pt x="721360" y="365307"/>
                  </a:moveTo>
                  <a:cubicBezTo>
                    <a:pt x="160020" y="380547"/>
                    <a:pt x="148590" y="379277"/>
                    <a:pt x="129540" y="372927"/>
                  </a:cubicBezTo>
                  <a:cubicBezTo>
                    <a:pt x="110490" y="366577"/>
                    <a:pt x="91440" y="356417"/>
                    <a:pt x="74930" y="343717"/>
                  </a:cubicBezTo>
                  <a:cubicBezTo>
                    <a:pt x="59690" y="331017"/>
                    <a:pt x="44450" y="315777"/>
                    <a:pt x="33020" y="299267"/>
                  </a:cubicBezTo>
                  <a:cubicBezTo>
                    <a:pt x="21590" y="282757"/>
                    <a:pt x="12700" y="262437"/>
                    <a:pt x="7620" y="243387"/>
                  </a:cubicBezTo>
                  <a:cubicBezTo>
                    <a:pt x="1270" y="223067"/>
                    <a:pt x="0" y="201477"/>
                    <a:pt x="0" y="182427"/>
                  </a:cubicBezTo>
                  <a:cubicBezTo>
                    <a:pt x="1270" y="162107"/>
                    <a:pt x="6350" y="140517"/>
                    <a:pt x="13970" y="121467"/>
                  </a:cubicBezTo>
                  <a:cubicBezTo>
                    <a:pt x="21590" y="102417"/>
                    <a:pt x="33020" y="84637"/>
                    <a:pt x="45720" y="68127"/>
                  </a:cubicBezTo>
                  <a:cubicBezTo>
                    <a:pt x="58420" y="52887"/>
                    <a:pt x="74930" y="38917"/>
                    <a:pt x="92710" y="28757"/>
                  </a:cubicBezTo>
                  <a:cubicBezTo>
                    <a:pt x="110490" y="18597"/>
                    <a:pt x="129540" y="10977"/>
                    <a:pt x="149860" y="5897"/>
                  </a:cubicBezTo>
                  <a:cubicBezTo>
                    <a:pt x="170180" y="2087"/>
                    <a:pt x="191770" y="817"/>
                    <a:pt x="210820" y="2087"/>
                  </a:cubicBezTo>
                  <a:cubicBezTo>
                    <a:pt x="231140" y="4627"/>
                    <a:pt x="252730" y="10977"/>
                    <a:pt x="270510" y="18597"/>
                  </a:cubicBezTo>
                  <a:cubicBezTo>
                    <a:pt x="289560" y="27487"/>
                    <a:pt x="307340" y="40187"/>
                    <a:pt x="321310" y="54157"/>
                  </a:cubicBezTo>
                  <a:cubicBezTo>
                    <a:pt x="336550" y="68127"/>
                    <a:pt x="349250" y="84637"/>
                    <a:pt x="359410" y="102417"/>
                  </a:cubicBezTo>
                  <a:cubicBezTo>
                    <a:pt x="368300" y="120197"/>
                    <a:pt x="375920" y="141787"/>
                    <a:pt x="378460" y="160837"/>
                  </a:cubicBezTo>
                  <a:cubicBezTo>
                    <a:pt x="382270" y="181157"/>
                    <a:pt x="382270" y="202747"/>
                    <a:pt x="378460" y="223067"/>
                  </a:cubicBezTo>
                  <a:cubicBezTo>
                    <a:pt x="375920" y="243387"/>
                    <a:pt x="368300" y="263707"/>
                    <a:pt x="359410" y="281487"/>
                  </a:cubicBezTo>
                  <a:cubicBezTo>
                    <a:pt x="349250" y="299267"/>
                    <a:pt x="336550" y="317047"/>
                    <a:pt x="321310" y="331017"/>
                  </a:cubicBezTo>
                  <a:cubicBezTo>
                    <a:pt x="307340" y="344987"/>
                    <a:pt x="289560" y="356417"/>
                    <a:pt x="270510" y="365307"/>
                  </a:cubicBezTo>
                  <a:cubicBezTo>
                    <a:pt x="252730" y="374197"/>
                    <a:pt x="231140" y="379277"/>
                    <a:pt x="210820" y="381817"/>
                  </a:cubicBezTo>
                  <a:cubicBezTo>
                    <a:pt x="191770" y="384357"/>
                    <a:pt x="170180" y="383087"/>
                    <a:pt x="149860" y="378007"/>
                  </a:cubicBezTo>
                  <a:cubicBezTo>
                    <a:pt x="129540" y="374197"/>
                    <a:pt x="110490" y="365307"/>
                    <a:pt x="92710" y="355147"/>
                  </a:cubicBezTo>
                  <a:cubicBezTo>
                    <a:pt x="74930" y="344987"/>
                    <a:pt x="58420" y="331017"/>
                    <a:pt x="45720" y="315777"/>
                  </a:cubicBezTo>
                  <a:cubicBezTo>
                    <a:pt x="33020" y="300537"/>
                    <a:pt x="21590" y="281487"/>
                    <a:pt x="13970" y="262437"/>
                  </a:cubicBezTo>
                  <a:cubicBezTo>
                    <a:pt x="6350" y="243387"/>
                    <a:pt x="1270" y="223067"/>
                    <a:pt x="0" y="202747"/>
                  </a:cubicBezTo>
                  <a:cubicBezTo>
                    <a:pt x="0" y="182427"/>
                    <a:pt x="1270" y="160837"/>
                    <a:pt x="7620" y="140517"/>
                  </a:cubicBezTo>
                  <a:cubicBezTo>
                    <a:pt x="12700" y="121467"/>
                    <a:pt x="21590" y="102417"/>
                    <a:pt x="33020" y="84637"/>
                  </a:cubicBezTo>
                  <a:cubicBezTo>
                    <a:pt x="44450" y="68127"/>
                    <a:pt x="59690" y="52887"/>
                    <a:pt x="74930" y="40187"/>
                  </a:cubicBezTo>
                  <a:cubicBezTo>
                    <a:pt x="91440" y="28757"/>
                    <a:pt x="110490" y="18597"/>
                    <a:pt x="129540" y="10977"/>
                  </a:cubicBezTo>
                  <a:cubicBezTo>
                    <a:pt x="148590" y="4627"/>
                    <a:pt x="160020" y="3357"/>
                    <a:pt x="190500" y="2087"/>
                  </a:cubicBezTo>
                  <a:cubicBezTo>
                    <a:pt x="280670" y="-4263"/>
                    <a:pt x="622300" y="4627"/>
                    <a:pt x="721360" y="18597"/>
                  </a:cubicBezTo>
                  <a:cubicBezTo>
                    <a:pt x="759460" y="23677"/>
                    <a:pt x="777240" y="26217"/>
                    <a:pt x="801370" y="38917"/>
                  </a:cubicBezTo>
                  <a:cubicBezTo>
                    <a:pt x="825500" y="51617"/>
                    <a:pt x="848360" y="71937"/>
                    <a:pt x="863600" y="93527"/>
                  </a:cubicBezTo>
                  <a:cubicBezTo>
                    <a:pt x="878840" y="116387"/>
                    <a:pt x="889000" y="149407"/>
                    <a:pt x="892810" y="170997"/>
                  </a:cubicBezTo>
                  <a:cubicBezTo>
                    <a:pt x="895350" y="187507"/>
                    <a:pt x="894080" y="198937"/>
                    <a:pt x="892810" y="212907"/>
                  </a:cubicBezTo>
                  <a:cubicBezTo>
                    <a:pt x="891540" y="226877"/>
                    <a:pt x="889000" y="239577"/>
                    <a:pt x="882650" y="253547"/>
                  </a:cubicBezTo>
                  <a:cubicBezTo>
                    <a:pt x="873760" y="273867"/>
                    <a:pt x="855980" y="304347"/>
                    <a:pt x="835660" y="322127"/>
                  </a:cubicBezTo>
                  <a:cubicBezTo>
                    <a:pt x="815340" y="339907"/>
                    <a:pt x="783590" y="353877"/>
                    <a:pt x="762000" y="360227"/>
                  </a:cubicBezTo>
                  <a:cubicBezTo>
                    <a:pt x="746760" y="365307"/>
                    <a:pt x="721360" y="365307"/>
                    <a:pt x="721360" y="36530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11675745" y="6158865"/>
            <a:ext cx="2325052" cy="624840"/>
            <a:chOff x="0" y="0"/>
            <a:chExt cx="3100070" cy="83312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50800" y="49252"/>
              <a:ext cx="2998913" cy="733485"/>
            </a:xfrm>
            <a:custGeom>
              <a:avLst/>
              <a:gdLst/>
              <a:ahLst/>
              <a:cxnLst/>
              <a:rect r="r" b="b" t="t" l="l"/>
              <a:pathLst>
                <a:path h="733485" w="2998913">
                  <a:moveTo>
                    <a:pt x="2782570" y="552728"/>
                  </a:moveTo>
                  <a:cubicBezTo>
                    <a:pt x="2484120" y="503198"/>
                    <a:pt x="2387600" y="485418"/>
                    <a:pt x="2305050" y="496848"/>
                  </a:cubicBezTo>
                  <a:cubicBezTo>
                    <a:pt x="2223770" y="507008"/>
                    <a:pt x="2155190" y="569238"/>
                    <a:pt x="2075180" y="576858"/>
                  </a:cubicBezTo>
                  <a:cubicBezTo>
                    <a:pt x="1988820" y="584478"/>
                    <a:pt x="1891030" y="552728"/>
                    <a:pt x="1803400" y="532408"/>
                  </a:cubicBezTo>
                  <a:cubicBezTo>
                    <a:pt x="1720850" y="513358"/>
                    <a:pt x="1648460" y="477798"/>
                    <a:pt x="1563370" y="463828"/>
                  </a:cubicBezTo>
                  <a:cubicBezTo>
                    <a:pt x="1474470" y="448588"/>
                    <a:pt x="1370330" y="444778"/>
                    <a:pt x="1281430" y="444778"/>
                  </a:cubicBezTo>
                  <a:cubicBezTo>
                    <a:pt x="1203960" y="444778"/>
                    <a:pt x="1140460" y="448588"/>
                    <a:pt x="1061720" y="460018"/>
                  </a:cubicBezTo>
                  <a:cubicBezTo>
                    <a:pt x="969010" y="471448"/>
                    <a:pt x="852170" y="494308"/>
                    <a:pt x="763270" y="519708"/>
                  </a:cubicBezTo>
                  <a:cubicBezTo>
                    <a:pt x="687070" y="541298"/>
                    <a:pt x="628650" y="566698"/>
                    <a:pt x="556260" y="597178"/>
                  </a:cubicBezTo>
                  <a:cubicBezTo>
                    <a:pt x="472440" y="632738"/>
                    <a:pt x="354330" y="706398"/>
                    <a:pt x="292100" y="724178"/>
                  </a:cubicBezTo>
                  <a:cubicBezTo>
                    <a:pt x="261620" y="733068"/>
                    <a:pt x="242570" y="734338"/>
                    <a:pt x="218440" y="733068"/>
                  </a:cubicBezTo>
                  <a:cubicBezTo>
                    <a:pt x="193040" y="731798"/>
                    <a:pt x="167640" y="725448"/>
                    <a:pt x="144780" y="716558"/>
                  </a:cubicBezTo>
                  <a:cubicBezTo>
                    <a:pt x="121920" y="707668"/>
                    <a:pt x="100330" y="693698"/>
                    <a:pt x="81280" y="678458"/>
                  </a:cubicBezTo>
                  <a:cubicBezTo>
                    <a:pt x="62230" y="661948"/>
                    <a:pt x="45720" y="641628"/>
                    <a:pt x="33020" y="621308"/>
                  </a:cubicBezTo>
                  <a:cubicBezTo>
                    <a:pt x="20320" y="599718"/>
                    <a:pt x="10160" y="575588"/>
                    <a:pt x="5080" y="551458"/>
                  </a:cubicBezTo>
                  <a:cubicBezTo>
                    <a:pt x="0" y="527328"/>
                    <a:pt x="-1270" y="501928"/>
                    <a:pt x="1270" y="476528"/>
                  </a:cubicBezTo>
                  <a:cubicBezTo>
                    <a:pt x="3810" y="452398"/>
                    <a:pt x="11430" y="426998"/>
                    <a:pt x="21590" y="405408"/>
                  </a:cubicBezTo>
                  <a:cubicBezTo>
                    <a:pt x="31750" y="382548"/>
                    <a:pt x="45720" y="360958"/>
                    <a:pt x="63500" y="343178"/>
                  </a:cubicBezTo>
                  <a:cubicBezTo>
                    <a:pt x="80010" y="325398"/>
                    <a:pt x="101600" y="308888"/>
                    <a:pt x="123190" y="297458"/>
                  </a:cubicBezTo>
                  <a:cubicBezTo>
                    <a:pt x="144780" y="286028"/>
                    <a:pt x="168910" y="278408"/>
                    <a:pt x="193040" y="274598"/>
                  </a:cubicBezTo>
                  <a:cubicBezTo>
                    <a:pt x="217170" y="270788"/>
                    <a:pt x="243840" y="270788"/>
                    <a:pt x="267970" y="274598"/>
                  </a:cubicBezTo>
                  <a:cubicBezTo>
                    <a:pt x="292100" y="278408"/>
                    <a:pt x="317500" y="286028"/>
                    <a:pt x="339090" y="298728"/>
                  </a:cubicBezTo>
                  <a:cubicBezTo>
                    <a:pt x="360680" y="310158"/>
                    <a:pt x="381000" y="325398"/>
                    <a:pt x="398780" y="343178"/>
                  </a:cubicBezTo>
                  <a:cubicBezTo>
                    <a:pt x="415290" y="360958"/>
                    <a:pt x="430530" y="382548"/>
                    <a:pt x="440690" y="405408"/>
                  </a:cubicBezTo>
                  <a:cubicBezTo>
                    <a:pt x="450850" y="426998"/>
                    <a:pt x="457200" y="452398"/>
                    <a:pt x="459740" y="477798"/>
                  </a:cubicBezTo>
                  <a:cubicBezTo>
                    <a:pt x="462280" y="501928"/>
                    <a:pt x="461010" y="527328"/>
                    <a:pt x="455930" y="551458"/>
                  </a:cubicBezTo>
                  <a:cubicBezTo>
                    <a:pt x="450850" y="575588"/>
                    <a:pt x="440690" y="599718"/>
                    <a:pt x="427990" y="621308"/>
                  </a:cubicBezTo>
                  <a:cubicBezTo>
                    <a:pt x="415290" y="641628"/>
                    <a:pt x="398780" y="661948"/>
                    <a:pt x="379730" y="678458"/>
                  </a:cubicBezTo>
                  <a:cubicBezTo>
                    <a:pt x="361950" y="693698"/>
                    <a:pt x="339090" y="707668"/>
                    <a:pt x="316230" y="716558"/>
                  </a:cubicBezTo>
                  <a:cubicBezTo>
                    <a:pt x="293370" y="725448"/>
                    <a:pt x="267970" y="731798"/>
                    <a:pt x="242570" y="733068"/>
                  </a:cubicBezTo>
                  <a:cubicBezTo>
                    <a:pt x="218440" y="734338"/>
                    <a:pt x="193040" y="730528"/>
                    <a:pt x="168910" y="724178"/>
                  </a:cubicBezTo>
                  <a:cubicBezTo>
                    <a:pt x="144780" y="717828"/>
                    <a:pt x="121920" y="706398"/>
                    <a:pt x="101600" y="692428"/>
                  </a:cubicBezTo>
                  <a:cubicBezTo>
                    <a:pt x="81280" y="679728"/>
                    <a:pt x="62230" y="660678"/>
                    <a:pt x="46990" y="641628"/>
                  </a:cubicBezTo>
                  <a:cubicBezTo>
                    <a:pt x="31750" y="622578"/>
                    <a:pt x="20320" y="598448"/>
                    <a:pt x="11430" y="575588"/>
                  </a:cubicBezTo>
                  <a:cubicBezTo>
                    <a:pt x="3810" y="552728"/>
                    <a:pt x="0" y="526058"/>
                    <a:pt x="0" y="501928"/>
                  </a:cubicBezTo>
                  <a:cubicBezTo>
                    <a:pt x="0" y="477798"/>
                    <a:pt x="3810" y="451128"/>
                    <a:pt x="11430" y="428268"/>
                  </a:cubicBezTo>
                  <a:cubicBezTo>
                    <a:pt x="20320" y="405408"/>
                    <a:pt x="31750" y="381278"/>
                    <a:pt x="46990" y="362228"/>
                  </a:cubicBezTo>
                  <a:cubicBezTo>
                    <a:pt x="62230" y="343178"/>
                    <a:pt x="72390" y="330478"/>
                    <a:pt x="101600" y="311428"/>
                  </a:cubicBezTo>
                  <a:cubicBezTo>
                    <a:pt x="171450" y="263168"/>
                    <a:pt x="374650" y="172998"/>
                    <a:pt x="504190" y="127278"/>
                  </a:cubicBezTo>
                  <a:cubicBezTo>
                    <a:pt x="618490" y="86638"/>
                    <a:pt x="726440" y="59968"/>
                    <a:pt x="834390" y="39648"/>
                  </a:cubicBezTo>
                  <a:cubicBezTo>
                    <a:pt x="935990" y="20598"/>
                    <a:pt x="1040130" y="12978"/>
                    <a:pt x="1134110" y="6628"/>
                  </a:cubicBezTo>
                  <a:cubicBezTo>
                    <a:pt x="1216660" y="1548"/>
                    <a:pt x="1285240" y="-2262"/>
                    <a:pt x="1366520" y="1548"/>
                  </a:cubicBezTo>
                  <a:cubicBezTo>
                    <a:pt x="1457960" y="6628"/>
                    <a:pt x="1562100" y="18058"/>
                    <a:pt x="1657350" y="39648"/>
                  </a:cubicBezTo>
                  <a:cubicBezTo>
                    <a:pt x="1753870" y="62508"/>
                    <a:pt x="1833880" y="119658"/>
                    <a:pt x="1941830" y="133628"/>
                  </a:cubicBezTo>
                  <a:cubicBezTo>
                    <a:pt x="2073910" y="152678"/>
                    <a:pt x="2245360" y="101878"/>
                    <a:pt x="2396490" y="113308"/>
                  </a:cubicBezTo>
                  <a:cubicBezTo>
                    <a:pt x="2550160" y="124738"/>
                    <a:pt x="2785110" y="181888"/>
                    <a:pt x="2856230" y="200938"/>
                  </a:cubicBezTo>
                  <a:cubicBezTo>
                    <a:pt x="2877820" y="207288"/>
                    <a:pt x="2882900" y="207288"/>
                    <a:pt x="2896870" y="214908"/>
                  </a:cubicBezTo>
                  <a:cubicBezTo>
                    <a:pt x="2917190" y="226338"/>
                    <a:pt x="2947670" y="251738"/>
                    <a:pt x="2962910" y="269518"/>
                  </a:cubicBezTo>
                  <a:cubicBezTo>
                    <a:pt x="2974340" y="282218"/>
                    <a:pt x="2979420" y="292378"/>
                    <a:pt x="2984500" y="307618"/>
                  </a:cubicBezTo>
                  <a:cubicBezTo>
                    <a:pt x="2992120" y="329208"/>
                    <a:pt x="3001010" y="364768"/>
                    <a:pt x="2998470" y="392708"/>
                  </a:cubicBezTo>
                  <a:cubicBezTo>
                    <a:pt x="2995930" y="420648"/>
                    <a:pt x="2985770" y="451128"/>
                    <a:pt x="2970530" y="473988"/>
                  </a:cubicBezTo>
                  <a:cubicBezTo>
                    <a:pt x="2955290" y="498118"/>
                    <a:pt x="2927350" y="520978"/>
                    <a:pt x="2908300" y="533678"/>
                  </a:cubicBezTo>
                  <a:cubicBezTo>
                    <a:pt x="2894330" y="542568"/>
                    <a:pt x="2884170" y="546378"/>
                    <a:pt x="2867660" y="550188"/>
                  </a:cubicBezTo>
                  <a:cubicBezTo>
                    <a:pt x="2844800" y="555268"/>
                    <a:pt x="2782570" y="552728"/>
                    <a:pt x="2782570" y="55272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11610022" y="5855970"/>
            <a:ext cx="1994535" cy="605790"/>
            <a:chOff x="0" y="0"/>
            <a:chExt cx="2659380" cy="80772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50800" y="43869"/>
              <a:ext cx="2557877" cy="714497"/>
            </a:xfrm>
            <a:custGeom>
              <a:avLst/>
              <a:gdLst/>
              <a:ahLst/>
              <a:cxnLst/>
              <a:rect r="r" b="b" t="t" l="l"/>
              <a:pathLst>
                <a:path h="714497" w="2557877">
                  <a:moveTo>
                    <a:pt x="1598930" y="252041"/>
                  </a:moveTo>
                  <a:cubicBezTo>
                    <a:pt x="1949450" y="165681"/>
                    <a:pt x="2078990" y="140281"/>
                    <a:pt x="2181860" y="141551"/>
                  </a:cubicBezTo>
                  <a:cubicBezTo>
                    <a:pt x="2272030" y="141551"/>
                    <a:pt x="2374900" y="155521"/>
                    <a:pt x="2433320" y="178381"/>
                  </a:cubicBezTo>
                  <a:cubicBezTo>
                    <a:pt x="2468880" y="193621"/>
                    <a:pt x="2493010" y="216481"/>
                    <a:pt x="2510790" y="234261"/>
                  </a:cubicBezTo>
                  <a:cubicBezTo>
                    <a:pt x="2523490" y="248231"/>
                    <a:pt x="2529840" y="257121"/>
                    <a:pt x="2537460" y="274901"/>
                  </a:cubicBezTo>
                  <a:cubicBezTo>
                    <a:pt x="2547620" y="299031"/>
                    <a:pt x="2559050" y="337131"/>
                    <a:pt x="2557780" y="367611"/>
                  </a:cubicBezTo>
                  <a:cubicBezTo>
                    <a:pt x="2557780" y="398091"/>
                    <a:pt x="2547620" y="432381"/>
                    <a:pt x="2533650" y="459051"/>
                  </a:cubicBezTo>
                  <a:cubicBezTo>
                    <a:pt x="2518410" y="486991"/>
                    <a:pt x="2489200" y="513661"/>
                    <a:pt x="2468880" y="528901"/>
                  </a:cubicBezTo>
                  <a:cubicBezTo>
                    <a:pt x="2453640" y="540331"/>
                    <a:pt x="2443480" y="545411"/>
                    <a:pt x="2425700" y="550491"/>
                  </a:cubicBezTo>
                  <a:cubicBezTo>
                    <a:pt x="2400300" y="558111"/>
                    <a:pt x="2368550" y="568271"/>
                    <a:pt x="2330450" y="560651"/>
                  </a:cubicBezTo>
                  <a:cubicBezTo>
                    <a:pt x="2266950" y="547951"/>
                    <a:pt x="2170430" y="446351"/>
                    <a:pt x="2084070" y="431111"/>
                  </a:cubicBezTo>
                  <a:cubicBezTo>
                    <a:pt x="2000250" y="415871"/>
                    <a:pt x="1922780" y="446351"/>
                    <a:pt x="1821180" y="465401"/>
                  </a:cubicBezTo>
                  <a:cubicBezTo>
                    <a:pt x="1675130" y="493341"/>
                    <a:pt x="1497330" y="563191"/>
                    <a:pt x="1297940" y="600021"/>
                  </a:cubicBezTo>
                  <a:cubicBezTo>
                    <a:pt x="1038860" y="648281"/>
                    <a:pt x="599440" y="692731"/>
                    <a:pt x="396240" y="705431"/>
                  </a:cubicBezTo>
                  <a:cubicBezTo>
                    <a:pt x="293370" y="710511"/>
                    <a:pt x="214630" y="716861"/>
                    <a:pt x="161290" y="705431"/>
                  </a:cubicBezTo>
                  <a:cubicBezTo>
                    <a:pt x="132080" y="699081"/>
                    <a:pt x="115570" y="687651"/>
                    <a:pt x="96520" y="673681"/>
                  </a:cubicBezTo>
                  <a:cubicBezTo>
                    <a:pt x="76200" y="659711"/>
                    <a:pt x="58420" y="641931"/>
                    <a:pt x="44450" y="622881"/>
                  </a:cubicBezTo>
                  <a:cubicBezTo>
                    <a:pt x="30480" y="603831"/>
                    <a:pt x="17780" y="580971"/>
                    <a:pt x="11430" y="558111"/>
                  </a:cubicBezTo>
                  <a:cubicBezTo>
                    <a:pt x="3810" y="535251"/>
                    <a:pt x="0" y="511121"/>
                    <a:pt x="0" y="486991"/>
                  </a:cubicBezTo>
                  <a:cubicBezTo>
                    <a:pt x="0" y="462861"/>
                    <a:pt x="5080" y="437461"/>
                    <a:pt x="12700" y="414601"/>
                  </a:cubicBezTo>
                  <a:cubicBezTo>
                    <a:pt x="21590" y="393011"/>
                    <a:pt x="33020" y="370151"/>
                    <a:pt x="48260" y="351101"/>
                  </a:cubicBezTo>
                  <a:cubicBezTo>
                    <a:pt x="62230" y="332051"/>
                    <a:pt x="81280" y="315541"/>
                    <a:pt x="101600" y="302841"/>
                  </a:cubicBezTo>
                  <a:cubicBezTo>
                    <a:pt x="121920" y="288871"/>
                    <a:pt x="144780" y="278711"/>
                    <a:pt x="167640" y="272361"/>
                  </a:cubicBezTo>
                  <a:cubicBezTo>
                    <a:pt x="190500" y="267281"/>
                    <a:pt x="215900" y="264741"/>
                    <a:pt x="240030" y="266011"/>
                  </a:cubicBezTo>
                  <a:cubicBezTo>
                    <a:pt x="264160" y="267281"/>
                    <a:pt x="288290" y="273631"/>
                    <a:pt x="311150" y="282521"/>
                  </a:cubicBezTo>
                  <a:cubicBezTo>
                    <a:pt x="332740" y="291411"/>
                    <a:pt x="354330" y="305381"/>
                    <a:pt x="372110" y="320621"/>
                  </a:cubicBezTo>
                  <a:cubicBezTo>
                    <a:pt x="391160" y="337131"/>
                    <a:pt x="406400" y="356181"/>
                    <a:pt x="419100" y="376501"/>
                  </a:cubicBezTo>
                  <a:cubicBezTo>
                    <a:pt x="430530" y="398091"/>
                    <a:pt x="439420" y="420951"/>
                    <a:pt x="444500" y="445081"/>
                  </a:cubicBezTo>
                  <a:cubicBezTo>
                    <a:pt x="449580" y="467941"/>
                    <a:pt x="450850" y="493341"/>
                    <a:pt x="447040" y="517471"/>
                  </a:cubicBezTo>
                  <a:cubicBezTo>
                    <a:pt x="444500" y="541601"/>
                    <a:pt x="436880" y="565731"/>
                    <a:pt x="426720" y="587321"/>
                  </a:cubicBezTo>
                  <a:cubicBezTo>
                    <a:pt x="416560" y="608911"/>
                    <a:pt x="402590" y="629231"/>
                    <a:pt x="386080" y="647011"/>
                  </a:cubicBezTo>
                  <a:cubicBezTo>
                    <a:pt x="368300" y="663521"/>
                    <a:pt x="347980" y="678761"/>
                    <a:pt x="326390" y="690191"/>
                  </a:cubicBezTo>
                  <a:cubicBezTo>
                    <a:pt x="306070" y="700351"/>
                    <a:pt x="281940" y="707971"/>
                    <a:pt x="257810" y="711781"/>
                  </a:cubicBezTo>
                  <a:cubicBezTo>
                    <a:pt x="233680" y="715591"/>
                    <a:pt x="208280" y="715591"/>
                    <a:pt x="185420" y="710511"/>
                  </a:cubicBezTo>
                  <a:cubicBezTo>
                    <a:pt x="161290" y="706701"/>
                    <a:pt x="137160" y="697811"/>
                    <a:pt x="116840" y="686381"/>
                  </a:cubicBezTo>
                  <a:cubicBezTo>
                    <a:pt x="95250" y="674951"/>
                    <a:pt x="76200" y="659711"/>
                    <a:pt x="59690" y="641931"/>
                  </a:cubicBezTo>
                  <a:cubicBezTo>
                    <a:pt x="43180" y="624151"/>
                    <a:pt x="29210" y="602561"/>
                    <a:pt x="19050" y="580971"/>
                  </a:cubicBezTo>
                  <a:cubicBezTo>
                    <a:pt x="10160" y="559381"/>
                    <a:pt x="3810" y="535251"/>
                    <a:pt x="1270" y="511121"/>
                  </a:cubicBezTo>
                  <a:cubicBezTo>
                    <a:pt x="-1270" y="486991"/>
                    <a:pt x="1270" y="461591"/>
                    <a:pt x="6350" y="438731"/>
                  </a:cubicBezTo>
                  <a:cubicBezTo>
                    <a:pt x="11430" y="414601"/>
                    <a:pt x="21590" y="391741"/>
                    <a:pt x="34290" y="371421"/>
                  </a:cubicBezTo>
                  <a:cubicBezTo>
                    <a:pt x="46990" y="351101"/>
                    <a:pt x="63500" y="332051"/>
                    <a:pt x="82550" y="316811"/>
                  </a:cubicBezTo>
                  <a:cubicBezTo>
                    <a:pt x="100330" y="301571"/>
                    <a:pt x="109220" y="291411"/>
                    <a:pt x="144780" y="279981"/>
                  </a:cubicBezTo>
                  <a:cubicBezTo>
                    <a:pt x="271780" y="238071"/>
                    <a:pt x="784860" y="225371"/>
                    <a:pt x="1084580" y="178381"/>
                  </a:cubicBezTo>
                  <a:cubicBezTo>
                    <a:pt x="1363980" y="132661"/>
                    <a:pt x="1687830" y="22171"/>
                    <a:pt x="1888490" y="6931"/>
                  </a:cubicBezTo>
                  <a:cubicBezTo>
                    <a:pt x="2006600" y="-1959"/>
                    <a:pt x="2078990" y="-7039"/>
                    <a:pt x="2172970" y="22171"/>
                  </a:cubicBezTo>
                  <a:cubicBezTo>
                    <a:pt x="2286000" y="57731"/>
                    <a:pt x="2453640" y="172031"/>
                    <a:pt x="2510790" y="234261"/>
                  </a:cubicBezTo>
                  <a:cubicBezTo>
                    <a:pt x="2537460" y="264741"/>
                    <a:pt x="2546350" y="290141"/>
                    <a:pt x="2552700" y="319351"/>
                  </a:cubicBezTo>
                  <a:cubicBezTo>
                    <a:pt x="2560320" y="349831"/>
                    <a:pt x="2559050" y="385391"/>
                    <a:pt x="2551430" y="414601"/>
                  </a:cubicBezTo>
                  <a:cubicBezTo>
                    <a:pt x="2543810" y="445081"/>
                    <a:pt x="2526030" y="475561"/>
                    <a:pt x="2505710" y="498421"/>
                  </a:cubicBezTo>
                  <a:cubicBezTo>
                    <a:pt x="2484120" y="521281"/>
                    <a:pt x="2454910" y="540331"/>
                    <a:pt x="2425700" y="550491"/>
                  </a:cubicBezTo>
                  <a:cubicBezTo>
                    <a:pt x="2396490" y="561921"/>
                    <a:pt x="2366010" y="563191"/>
                    <a:pt x="2330450" y="560651"/>
                  </a:cubicBezTo>
                  <a:cubicBezTo>
                    <a:pt x="2288540" y="558111"/>
                    <a:pt x="2245360" y="532711"/>
                    <a:pt x="2190750" y="527631"/>
                  </a:cubicBezTo>
                  <a:cubicBezTo>
                    <a:pt x="2119630" y="521281"/>
                    <a:pt x="2020570" y="531441"/>
                    <a:pt x="1936750" y="544141"/>
                  </a:cubicBezTo>
                  <a:cubicBezTo>
                    <a:pt x="1852930" y="556841"/>
                    <a:pt x="1750060" y="594941"/>
                    <a:pt x="1687830" y="602561"/>
                  </a:cubicBezTo>
                  <a:cubicBezTo>
                    <a:pt x="1652270" y="606371"/>
                    <a:pt x="1628140" y="610181"/>
                    <a:pt x="1601470" y="602561"/>
                  </a:cubicBezTo>
                  <a:cubicBezTo>
                    <a:pt x="1574800" y="596211"/>
                    <a:pt x="1543050" y="578431"/>
                    <a:pt x="1525270" y="563191"/>
                  </a:cubicBezTo>
                  <a:cubicBezTo>
                    <a:pt x="1511300" y="553031"/>
                    <a:pt x="1504950" y="545411"/>
                    <a:pt x="1496060" y="531441"/>
                  </a:cubicBezTo>
                  <a:cubicBezTo>
                    <a:pt x="1483360" y="511121"/>
                    <a:pt x="1468120" y="478101"/>
                    <a:pt x="1464310" y="450161"/>
                  </a:cubicBezTo>
                  <a:cubicBezTo>
                    <a:pt x="1460500" y="422221"/>
                    <a:pt x="1468120" y="386661"/>
                    <a:pt x="1474470" y="365071"/>
                  </a:cubicBezTo>
                  <a:cubicBezTo>
                    <a:pt x="1479550" y="348561"/>
                    <a:pt x="1485900" y="338401"/>
                    <a:pt x="1494790" y="325701"/>
                  </a:cubicBezTo>
                  <a:cubicBezTo>
                    <a:pt x="1502410" y="314271"/>
                    <a:pt x="1510030" y="304111"/>
                    <a:pt x="1522730" y="292681"/>
                  </a:cubicBezTo>
                  <a:cubicBezTo>
                    <a:pt x="1541780" y="278711"/>
                    <a:pt x="1598930" y="252041"/>
                    <a:pt x="1598930" y="25204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6203632" y="6162675"/>
            <a:ext cx="4813935" cy="1001077"/>
            <a:chOff x="0" y="0"/>
            <a:chExt cx="6418580" cy="133477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49333" y="50591"/>
              <a:ext cx="6317635" cy="1233379"/>
            </a:xfrm>
            <a:custGeom>
              <a:avLst/>
              <a:gdLst/>
              <a:ahLst/>
              <a:cxnLst/>
              <a:rect r="r" b="b" t="t" l="l"/>
              <a:pathLst>
                <a:path h="1233379" w="6317635">
                  <a:moveTo>
                    <a:pt x="6173667" y="548849"/>
                  </a:moveTo>
                  <a:cubicBezTo>
                    <a:pt x="5473897" y="649179"/>
                    <a:pt x="5360867" y="666959"/>
                    <a:pt x="5183067" y="706329"/>
                  </a:cubicBezTo>
                  <a:cubicBezTo>
                    <a:pt x="4915097" y="766019"/>
                    <a:pt x="4507427" y="876509"/>
                    <a:pt x="4188657" y="966679"/>
                  </a:cubicBezTo>
                  <a:cubicBezTo>
                    <a:pt x="3888937" y="1050499"/>
                    <a:pt x="3457137" y="1204169"/>
                    <a:pt x="3319977" y="1227029"/>
                  </a:cubicBezTo>
                  <a:cubicBezTo>
                    <a:pt x="3278067" y="1233379"/>
                    <a:pt x="3259017" y="1232109"/>
                    <a:pt x="3236157" y="1229569"/>
                  </a:cubicBezTo>
                  <a:cubicBezTo>
                    <a:pt x="3219647" y="1227029"/>
                    <a:pt x="3210757" y="1223219"/>
                    <a:pt x="3196787" y="1215599"/>
                  </a:cubicBezTo>
                  <a:cubicBezTo>
                    <a:pt x="3176467" y="1204169"/>
                    <a:pt x="3148527" y="1183849"/>
                    <a:pt x="3132017" y="1162259"/>
                  </a:cubicBezTo>
                  <a:cubicBezTo>
                    <a:pt x="3115507" y="1140669"/>
                    <a:pt x="3104077" y="1111459"/>
                    <a:pt x="3098997" y="1084789"/>
                  </a:cubicBezTo>
                  <a:cubicBezTo>
                    <a:pt x="3095187" y="1058119"/>
                    <a:pt x="3097727" y="1027639"/>
                    <a:pt x="3106617" y="1002239"/>
                  </a:cubicBezTo>
                  <a:cubicBezTo>
                    <a:pt x="3115507" y="975569"/>
                    <a:pt x="3121857" y="957789"/>
                    <a:pt x="3152337" y="931119"/>
                  </a:cubicBezTo>
                  <a:cubicBezTo>
                    <a:pt x="3239967" y="854919"/>
                    <a:pt x="3601917" y="717759"/>
                    <a:pt x="3801307" y="640289"/>
                  </a:cubicBezTo>
                  <a:cubicBezTo>
                    <a:pt x="3963867" y="575519"/>
                    <a:pt x="4080707" y="536149"/>
                    <a:pt x="4255967" y="485349"/>
                  </a:cubicBezTo>
                  <a:cubicBezTo>
                    <a:pt x="4488377" y="418039"/>
                    <a:pt x="4836357" y="338029"/>
                    <a:pt x="5081467" y="287229"/>
                  </a:cubicBezTo>
                  <a:cubicBezTo>
                    <a:pt x="5277047" y="246589"/>
                    <a:pt x="5510727" y="197059"/>
                    <a:pt x="5612327" y="194519"/>
                  </a:cubicBezTo>
                  <a:cubicBezTo>
                    <a:pt x="5652967" y="191979"/>
                    <a:pt x="5675827" y="195789"/>
                    <a:pt x="5698687" y="203409"/>
                  </a:cubicBezTo>
                  <a:cubicBezTo>
                    <a:pt x="5715197" y="208489"/>
                    <a:pt x="5725357" y="214839"/>
                    <a:pt x="5738057" y="222459"/>
                  </a:cubicBezTo>
                  <a:cubicBezTo>
                    <a:pt x="5749487" y="231349"/>
                    <a:pt x="5760917" y="238969"/>
                    <a:pt x="5771077" y="251669"/>
                  </a:cubicBezTo>
                  <a:cubicBezTo>
                    <a:pt x="5786317" y="269449"/>
                    <a:pt x="5805367" y="301199"/>
                    <a:pt x="5812987" y="327869"/>
                  </a:cubicBezTo>
                  <a:cubicBezTo>
                    <a:pt x="5819337" y="354539"/>
                    <a:pt x="5818067" y="391369"/>
                    <a:pt x="5814257" y="414229"/>
                  </a:cubicBezTo>
                  <a:cubicBezTo>
                    <a:pt x="5811717" y="432009"/>
                    <a:pt x="5807907" y="440899"/>
                    <a:pt x="5799017" y="456139"/>
                  </a:cubicBezTo>
                  <a:cubicBezTo>
                    <a:pt x="5787587" y="476459"/>
                    <a:pt x="5760917" y="506939"/>
                    <a:pt x="5741867" y="522179"/>
                  </a:cubicBezTo>
                  <a:cubicBezTo>
                    <a:pt x="5729167" y="532339"/>
                    <a:pt x="5727897" y="534879"/>
                    <a:pt x="5703767" y="542499"/>
                  </a:cubicBezTo>
                  <a:cubicBezTo>
                    <a:pt x="5478977" y="621239"/>
                    <a:pt x="2578297" y="1133049"/>
                    <a:pt x="2069027" y="1190199"/>
                  </a:cubicBezTo>
                  <a:cubicBezTo>
                    <a:pt x="1934407" y="1205439"/>
                    <a:pt x="1869637" y="1216869"/>
                    <a:pt x="1812487" y="1201629"/>
                  </a:cubicBezTo>
                  <a:cubicBezTo>
                    <a:pt x="1780737" y="1194009"/>
                    <a:pt x="1761687" y="1177499"/>
                    <a:pt x="1742637" y="1159719"/>
                  </a:cubicBezTo>
                  <a:cubicBezTo>
                    <a:pt x="1723587" y="1140669"/>
                    <a:pt x="1707077" y="1113999"/>
                    <a:pt x="1699457" y="1088599"/>
                  </a:cubicBezTo>
                  <a:cubicBezTo>
                    <a:pt x="1691837" y="1063199"/>
                    <a:pt x="1689297" y="1032719"/>
                    <a:pt x="1694377" y="1007319"/>
                  </a:cubicBezTo>
                  <a:cubicBezTo>
                    <a:pt x="1699457" y="980649"/>
                    <a:pt x="1712157" y="952709"/>
                    <a:pt x="1728667" y="932389"/>
                  </a:cubicBezTo>
                  <a:cubicBezTo>
                    <a:pt x="1745177" y="910799"/>
                    <a:pt x="1759147" y="903179"/>
                    <a:pt x="1793437" y="881589"/>
                  </a:cubicBezTo>
                  <a:cubicBezTo>
                    <a:pt x="1900117" y="810469"/>
                    <a:pt x="2245557" y="604729"/>
                    <a:pt x="2484317" y="504399"/>
                  </a:cubicBezTo>
                  <a:cubicBezTo>
                    <a:pt x="2720537" y="405339"/>
                    <a:pt x="3006287" y="341839"/>
                    <a:pt x="3219647" y="282149"/>
                  </a:cubicBezTo>
                  <a:cubicBezTo>
                    <a:pt x="3382207" y="236429"/>
                    <a:pt x="3516827" y="198329"/>
                    <a:pt x="3652717" y="169119"/>
                  </a:cubicBezTo>
                  <a:cubicBezTo>
                    <a:pt x="3768287" y="143719"/>
                    <a:pt x="3900367" y="129749"/>
                    <a:pt x="3981647" y="110699"/>
                  </a:cubicBezTo>
                  <a:cubicBezTo>
                    <a:pt x="4028637" y="100539"/>
                    <a:pt x="4065467" y="82759"/>
                    <a:pt x="4093407" y="77679"/>
                  </a:cubicBezTo>
                  <a:cubicBezTo>
                    <a:pt x="4111187" y="75139"/>
                    <a:pt x="4120077" y="73869"/>
                    <a:pt x="4135317" y="76409"/>
                  </a:cubicBezTo>
                  <a:cubicBezTo>
                    <a:pt x="4158177" y="80219"/>
                    <a:pt x="4195007" y="92919"/>
                    <a:pt x="4215327" y="103079"/>
                  </a:cubicBezTo>
                  <a:cubicBezTo>
                    <a:pt x="4229297" y="111969"/>
                    <a:pt x="4236917" y="118319"/>
                    <a:pt x="4248347" y="131019"/>
                  </a:cubicBezTo>
                  <a:cubicBezTo>
                    <a:pt x="4262317" y="147529"/>
                    <a:pt x="4281367" y="176739"/>
                    <a:pt x="4288987" y="203409"/>
                  </a:cubicBezTo>
                  <a:cubicBezTo>
                    <a:pt x="4296607" y="228809"/>
                    <a:pt x="4295337" y="264369"/>
                    <a:pt x="4292797" y="287229"/>
                  </a:cubicBezTo>
                  <a:cubicBezTo>
                    <a:pt x="4290257" y="302469"/>
                    <a:pt x="4286447" y="312629"/>
                    <a:pt x="4278827" y="326599"/>
                  </a:cubicBezTo>
                  <a:cubicBezTo>
                    <a:pt x="4267397" y="346919"/>
                    <a:pt x="4247077" y="374859"/>
                    <a:pt x="4225487" y="391369"/>
                  </a:cubicBezTo>
                  <a:cubicBezTo>
                    <a:pt x="4203897" y="407879"/>
                    <a:pt x="4186117" y="416769"/>
                    <a:pt x="4148017" y="424389"/>
                  </a:cubicBezTo>
                  <a:cubicBezTo>
                    <a:pt x="4062927" y="440899"/>
                    <a:pt x="3878777" y="412959"/>
                    <a:pt x="3707327" y="421849"/>
                  </a:cubicBezTo>
                  <a:cubicBezTo>
                    <a:pt x="3464757" y="435819"/>
                    <a:pt x="3106617" y="486619"/>
                    <a:pt x="2833567" y="523449"/>
                  </a:cubicBezTo>
                  <a:cubicBezTo>
                    <a:pt x="2589727" y="556469"/>
                    <a:pt x="2364937" y="589489"/>
                    <a:pt x="2145227" y="627589"/>
                  </a:cubicBezTo>
                  <a:cubicBezTo>
                    <a:pt x="1940757" y="663149"/>
                    <a:pt x="1785817" y="692359"/>
                    <a:pt x="1555947" y="741889"/>
                  </a:cubicBezTo>
                  <a:cubicBezTo>
                    <a:pt x="1225747" y="813009"/>
                    <a:pt x="600907" y="985729"/>
                    <a:pt x="357067" y="1027639"/>
                  </a:cubicBezTo>
                  <a:cubicBezTo>
                    <a:pt x="251657" y="1045419"/>
                    <a:pt x="183077" y="1061929"/>
                    <a:pt x="129737" y="1051769"/>
                  </a:cubicBezTo>
                  <a:cubicBezTo>
                    <a:pt x="96717" y="1045419"/>
                    <a:pt x="76397" y="1030179"/>
                    <a:pt x="57347" y="1012399"/>
                  </a:cubicBezTo>
                  <a:cubicBezTo>
                    <a:pt x="37027" y="995889"/>
                    <a:pt x="20517" y="965409"/>
                    <a:pt x="10357" y="945089"/>
                  </a:cubicBezTo>
                  <a:cubicBezTo>
                    <a:pt x="4007" y="931119"/>
                    <a:pt x="1467" y="920959"/>
                    <a:pt x="1467" y="905719"/>
                  </a:cubicBezTo>
                  <a:cubicBezTo>
                    <a:pt x="197" y="882859"/>
                    <a:pt x="1467" y="848569"/>
                    <a:pt x="11627" y="824439"/>
                  </a:cubicBezTo>
                  <a:cubicBezTo>
                    <a:pt x="20517" y="800309"/>
                    <a:pt x="38297" y="774909"/>
                    <a:pt x="58617" y="757129"/>
                  </a:cubicBezTo>
                  <a:cubicBezTo>
                    <a:pt x="77667" y="740619"/>
                    <a:pt x="92907" y="735539"/>
                    <a:pt x="131007" y="720299"/>
                  </a:cubicBezTo>
                  <a:cubicBezTo>
                    <a:pt x="252927" y="666959"/>
                    <a:pt x="621227" y="523449"/>
                    <a:pt x="929837" y="447249"/>
                  </a:cubicBezTo>
                  <a:cubicBezTo>
                    <a:pt x="1331157" y="348189"/>
                    <a:pt x="1873447" y="288499"/>
                    <a:pt x="2343347" y="224999"/>
                  </a:cubicBezTo>
                  <a:cubicBezTo>
                    <a:pt x="2808167" y="162769"/>
                    <a:pt x="3553657" y="64979"/>
                    <a:pt x="3732727" y="70059"/>
                  </a:cubicBezTo>
                  <a:cubicBezTo>
                    <a:pt x="3777177" y="71329"/>
                    <a:pt x="3792417" y="75139"/>
                    <a:pt x="3814007" y="82759"/>
                  </a:cubicBezTo>
                  <a:cubicBezTo>
                    <a:pt x="3827977" y="87839"/>
                    <a:pt x="3836867" y="92919"/>
                    <a:pt x="3849567" y="103079"/>
                  </a:cubicBezTo>
                  <a:cubicBezTo>
                    <a:pt x="3866077" y="117049"/>
                    <a:pt x="3888937" y="142449"/>
                    <a:pt x="3900367" y="166579"/>
                  </a:cubicBezTo>
                  <a:cubicBezTo>
                    <a:pt x="3911797" y="189439"/>
                    <a:pt x="3916877" y="223729"/>
                    <a:pt x="3916877" y="245319"/>
                  </a:cubicBezTo>
                  <a:cubicBezTo>
                    <a:pt x="3918147" y="261829"/>
                    <a:pt x="3915607" y="271989"/>
                    <a:pt x="3910527" y="285959"/>
                  </a:cubicBezTo>
                  <a:cubicBezTo>
                    <a:pt x="3904177" y="307549"/>
                    <a:pt x="3885127" y="340569"/>
                    <a:pt x="3869887" y="357079"/>
                  </a:cubicBezTo>
                  <a:cubicBezTo>
                    <a:pt x="3859727" y="368509"/>
                    <a:pt x="3852107" y="374859"/>
                    <a:pt x="3838137" y="382479"/>
                  </a:cubicBezTo>
                  <a:cubicBezTo>
                    <a:pt x="3819087" y="393909"/>
                    <a:pt x="3801307" y="402799"/>
                    <a:pt x="3761937" y="409149"/>
                  </a:cubicBezTo>
                  <a:cubicBezTo>
                    <a:pt x="3647637" y="428199"/>
                    <a:pt x="3336487" y="402799"/>
                    <a:pt x="3081217" y="412959"/>
                  </a:cubicBezTo>
                  <a:cubicBezTo>
                    <a:pt x="2749747" y="425659"/>
                    <a:pt x="2283657" y="463759"/>
                    <a:pt x="1938217" y="495509"/>
                  </a:cubicBezTo>
                  <a:cubicBezTo>
                    <a:pt x="1651197" y="522179"/>
                    <a:pt x="1355287" y="586949"/>
                    <a:pt x="1149547" y="585679"/>
                  </a:cubicBezTo>
                  <a:cubicBezTo>
                    <a:pt x="1017467" y="584409"/>
                    <a:pt x="898087" y="515829"/>
                    <a:pt x="824427" y="542499"/>
                  </a:cubicBezTo>
                  <a:cubicBezTo>
                    <a:pt x="774897" y="560279"/>
                    <a:pt x="760927" y="640289"/>
                    <a:pt x="722827" y="652989"/>
                  </a:cubicBezTo>
                  <a:cubicBezTo>
                    <a:pt x="688537" y="663149"/>
                    <a:pt x="637737" y="642829"/>
                    <a:pt x="608527" y="626319"/>
                  </a:cubicBezTo>
                  <a:cubicBezTo>
                    <a:pt x="584397" y="612349"/>
                    <a:pt x="567887" y="590759"/>
                    <a:pt x="555187" y="567899"/>
                  </a:cubicBezTo>
                  <a:cubicBezTo>
                    <a:pt x="543757" y="545039"/>
                    <a:pt x="536137" y="517099"/>
                    <a:pt x="534867" y="491699"/>
                  </a:cubicBezTo>
                  <a:cubicBezTo>
                    <a:pt x="534867" y="466299"/>
                    <a:pt x="541217" y="437089"/>
                    <a:pt x="552647" y="414229"/>
                  </a:cubicBezTo>
                  <a:cubicBezTo>
                    <a:pt x="564077" y="391369"/>
                    <a:pt x="583127" y="369779"/>
                    <a:pt x="604717" y="354539"/>
                  </a:cubicBezTo>
                  <a:cubicBezTo>
                    <a:pt x="625037" y="340569"/>
                    <a:pt x="637737" y="334219"/>
                    <a:pt x="678377" y="325329"/>
                  </a:cubicBezTo>
                  <a:cubicBezTo>
                    <a:pt x="832047" y="292309"/>
                    <a:pt x="1484827" y="280879"/>
                    <a:pt x="1828997" y="273259"/>
                  </a:cubicBezTo>
                  <a:cubicBezTo>
                    <a:pt x="2109667" y="268179"/>
                    <a:pt x="2310327" y="260559"/>
                    <a:pt x="2592267" y="275799"/>
                  </a:cubicBezTo>
                  <a:cubicBezTo>
                    <a:pt x="2946597" y="296119"/>
                    <a:pt x="3634937" y="348189"/>
                    <a:pt x="3782257" y="404069"/>
                  </a:cubicBezTo>
                  <a:cubicBezTo>
                    <a:pt x="3820357" y="418039"/>
                    <a:pt x="3831787" y="434549"/>
                    <a:pt x="3847027" y="449789"/>
                  </a:cubicBezTo>
                  <a:cubicBezTo>
                    <a:pt x="3858457" y="461219"/>
                    <a:pt x="3863537" y="471379"/>
                    <a:pt x="3869887" y="482809"/>
                  </a:cubicBezTo>
                  <a:cubicBezTo>
                    <a:pt x="3876237" y="495509"/>
                    <a:pt x="3881317" y="505669"/>
                    <a:pt x="3883857" y="520909"/>
                  </a:cubicBezTo>
                  <a:cubicBezTo>
                    <a:pt x="3886397" y="542499"/>
                    <a:pt x="3886397" y="579329"/>
                    <a:pt x="3882587" y="600919"/>
                  </a:cubicBezTo>
                  <a:cubicBezTo>
                    <a:pt x="3878777" y="616159"/>
                    <a:pt x="3874967" y="625049"/>
                    <a:pt x="3867347" y="637749"/>
                  </a:cubicBezTo>
                  <a:cubicBezTo>
                    <a:pt x="3855917" y="656799"/>
                    <a:pt x="3835597" y="682199"/>
                    <a:pt x="3814007" y="696169"/>
                  </a:cubicBezTo>
                  <a:cubicBezTo>
                    <a:pt x="3792417" y="711409"/>
                    <a:pt x="3773367" y="720299"/>
                    <a:pt x="3739077" y="724109"/>
                  </a:cubicBezTo>
                  <a:cubicBezTo>
                    <a:pt x="3673037" y="730459"/>
                    <a:pt x="3568897" y="697439"/>
                    <a:pt x="3441897" y="683469"/>
                  </a:cubicBezTo>
                  <a:cubicBezTo>
                    <a:pt x="3215837" y="656799"/>
                    <a:pt x="2635447" y="641559"/>
                    <a:pt x="2503367" y="595839"/>
                  </a:cubicBezTo>
                  <a:cubicBezTo>
                    <a:pt x="2463997" y="583139"/>
                    <a:pt x="2450027" y="566629"/>
                    <a:pt x="2433517" y="551389"/>
                  </a:cubicBezTo>
                  <a:cubicBezTo>
                    <a:pt x="2422087" y="539959"/>
                    <a:pt x="2415737" y="532339"/>
                    <a:pt x="2409387" y="517099"/>
                  </a:cubicBezTo>
                  <a:cubicBezTo>
                    <a:pt x="2399227" y="496779"/>
                    <a:pt x="2389067" y="459949"/>
                    <a:pt x="2386527" y="437089"/>
                  </a:cubicBezTo>
                  <a:cubicBezTo>
                    <a:pt x="2385257" y="421849"/>
                    <a:pt x="2386527" y="411689"/>
                    <a:pt x="2390337" y="395179"/>
                  </a:cubicBezTo>
                  <a:cubicBezTo>
                    <a:pt x="2396687" y="373589"/>
                    <a:pt x="2413197" y="339299"/>
                    <a:pt x="2427167" y="321519"/>
                  </a:cubicBezTo>
                  <a:cubicBezTo>
                    <a:pt x="2436057" y="308819"/>
                    <a:pt x="2443677" y="301199"/>
                    <a:pt x="2457647" y="292309"/>
                  </a:cubicBezTo>
                  <a:cubicBezTo>
                    <a:pt x="2476697" y="280879"/>
                    <a:pt x="2512257" y="265639"/>
                    <a:pt x="2533847" y="260559"/>
                  </a:cubicBezTo>
                  <a:cubicBezTo>
                    <a:pt x="2550357" y="258019"/>
                    <a:pt x="2552897" y="258019"/>
                    <a:pt x="2575757" y="259289"/>
                  </a:cubicBezTo>
                  <a:cubicBezTo>
                    <a:pt x="2678627" y="265639"/>
                    <a:pt x="3139637" y="341839"/>
                    <a:pt x="3411417" y="391369"/>
                  </a:cubicBezTo>
                  <a:cubicBezTo>
                    <a:pt x="3673037" y="439629"/>
                    <a:pt x="4068007" y="498049"/>
                    <a:pt x="4179767" y="551389"/>
                  </a:cubicBezTo>
                  <a:cubicBezTo>
                    <a:pt x="4216597" y="569169"/>
                    <a:pt x="4228027" y="583139"/>
                    <a:pt x="4244537" y="604729"/>
                  </a:cubicBezTo>
                  <a:cubicBezTo>
                    <a:pt x="4261047" y="626319"/>
                    <a:pt x="4272477" y="655529"/>
                    <a:pt x="4276287" y="682199"/>
                  </a:cubicBezTo>
                  <a:cubicBezTo>
                    <a:pt x="4281367" y="708869"/>
                    <a:pt x="4278827" y="739349"/>
                    <a:pt x="4269937" y="766019"/>
                  </a:cubicBezTo>
                  <a:cubicBezTo>
                    <a:pt x="4261047" y="791419"/>
                    <a:pt x="4239457" y="819359"/>
                    <a:pt x="4224217" y="835869"/>
                  </a:cubicBezTo>
                  <a:cubicBezTo>
                    <a:pt x="4212787" y="847299"/>
                    <a:pt x="4202627" y="853649"/>
                    <a:pt x="4189927" y="861269"/>
                  </a:cubicBezTo>
                  <a:cubicBezTo>
                    <a:pt x="4178497" y="867619"/>
                    <a:pt x="4167067" y="873969"/>
                    <a:pt x="4151827" y="876509"/>
                  </a:cubicBezTo>
                  <a:cubicBezTo>
                    <a:pt x="4128967" y="881589"/>
                    <a:pt x="4102297" y="885399"/>
                    <a:pt x="4068007" y="880319"/>
                  </a:cubicBezTo>
                  <a:cubicBezTo>
                    <a:pt x="4008317" y="870159"/>
                    <a:pt x="3942277" y="830789"/>
                    <a:pt x="3829247" y="797769"/>
                  </a:cubicBezTo>
                  <a:cubicBezTo>
                    <a:pt x="3566357" y="717759"/>
                    <a:pt x="2546547" y="519639"/>
                    <a:pt x="2502097" y="456139"/>
                  </a:cubicBezTo>
                  <a:cubicBezTo>
                    <a:pt x="2497017" y="448519"/>
                    <a:pt x="2508447" y="440899"/>
                    <a:pt x="2504637" y="434549"/>
                  </a:cubicBezTo>
                  <a:cubicBezTo>
                    <a:pt x="2497017" y="420579"/>
                    <a:pt x="2447487" y="410419"/>
                    <a:pt x="2428437" y="396449"/>
                  </a:cubicBezTo>
                  <a:cubicBezTo>
                    <a:pt x="2415737" y="386289"/>
                    <a:pt x="2409387" y="378669"/>
                    <a:pt x="2400497" y="364699"/>
                  </a:cubicBezTo>
                  <a:cubicBezTo>
                    <a:pt x="2387797" y="345649"/>
                    <a:pt x="2372557" y="313899"/>
                    <a:pt x="2368747" y="285959"/>
                  </a:cubicBezTo>
                  <a:cubicBezTo>
                    <a:pt x="2364937" y="259289"/>
                    <a:pt x="2367477" y="227539"/>
                    <a:pt x="2377637" y="202139"/>
                  </a:cubicBezTo>
                  <a:cubicBezTo>
                    <a:pt x="2386527" y="176739"/>
                    <a:pt x="2404307" y="150069"/>
                    <a:pt x="2424627" y="131019"/>
                  </a:cubicBezTo>
                  <a:cubicBezTo>
                    <a:pt x="2444947" y="113239"/>
                    <a:pt x="2462727" y="101809"/>
                    <a:pt x="2498287" y="90379"/>
                  </a:cubicBezTo>
                  <a:cubicBezTo>
                    <a:pt x="2571947" y="68789"/>
                    <a:pt x="2715457" y="64979"/>
                    <a:pt x="2857697" y="64979"/>
                  </a:cubicBezTo>
                  <a:cubicBezTo>
                    <a:pt x="3067247" y="63709"/>
                    <a:pt x="3538417" y="91649"/>
                    <a:pt x="3634937" y="115779"/>
                  </a:cubicBezTo>
                  <a:cubicBezTo>
                    <a:pt x="3657797" y="120859"/>
                    <a:pt x="3661607" y="124669"/>
                    <a:pt x="3676847" y="133559"/>
                  </a:cubicBezTo>
                  <a:cubicBezTo>
                    <a:pt x="3695897" y="147529"/>
                    <a:pt x="3725107" y="172929"/>
                    <a:pt x="3740347" y="197059"/>
                  </a:cubicBezTo>
                  <a:cubicBezTo>
                    <a:pt x="3754317" y="222459"/>
                    <a:pt x="3763207" y="258019"/>
                    <a:pt x="3767017" y="282149"/>
                  </a:cubicBezTo>
                  <a:cubicBezTo>
                    <a:pt x="3768287" y="299929"/>
                    <a:pt x="3768287" y="311359"/>
                    <a:pt x="3764477" y="327869"/>
                  </a:cubicBezTo>
                  <a:cubicBezTo>
                    <a:pt x="3758127" y="351999"/>
                    <a:pt x="3741617" y="390099"/>
                    <a:pt x="3727647" y="409149"/>
                  </a:cubicBezTo>
                  <a:cubicBezTo>
                    <a:pt x="3717487" y="424389"/>
                    <a:pt x="3707327" y="432009"/>
                    <a:pt x="3695897" y="442169"/>
                  </a:cubicBezTo>
                  <a:cubicBezTo>
                    <a:pt x="3684467" y="451059"/>
                    <a:pt x="3673037" y="458679"/>
                    <a:pt x="3656527" y="465029"/>
                  </a:cubicBezTo>
                  <a:cubicBezTo>
                    <a:pt x="3633667" y="473919"/>
                    <a:pt x="3610807" y="478999"/>
                    <a:pt x="3568897" y="481539"/>
                  </a:cubicBezTo>
                  <a:cubicBezTo>
                    <a:pt x="3463487" y="486619"/>
                    <a:pt x="3204407" y="444709"/>
                    <a:pt x="3011367" y="432009"/>
                  </a:cubicBezTo>
                  <a:cubicBezTo>
                    <a:pt x="2803087" y="419309"/>
                    <a:pt x="2466537" y="438359"/>
                    <a:pt x="2357317" y="407879"/>
                  </a:cubicBezTo>
                  <a:cubicBezTo>
                    <a:pt x="2317947" y="396449"/>
                    <a:pt x="2302707" y="383749"/>
                    <a:pt x="2281117" y="363429"/>
                  </a:cubicBezTo>
                  <a:cubicBezTo>
                    <a:pt x="2260797" y="344379"/>
                    <a:pt x="2243017" y="312629"/>
                    <a:pt x="2234127" y="289769"/>
                  </a:cubicBezTo>
                  <a:cubicBezTo>
                    <a:pt x="2227777" y="274529"/>
                    <a:pt x="2226507" y="264369"/>
                    <a:pt x="2225237" y="246589"/>
                  </a:cubicBezTo>
                  <a:cubicBezTo>
                    <a:pt x="2225237" y="222459"/>
                    <a:pt x="2231587" y="183089"/>
                    <a:pt x="2239207" y="160229"/>
                  </a:cubicBezTo>
                  <a:cubicBezTo>
                    <a:pt x="2245557" y="143719"/>
                    <a:pt x="2253177" y="133559"/>
                    <a:pt x="2260797" y="122129"/>
                  </a:cubicBezTo>
                  <a:cubicBezTo>
                    <a:pt x="2269687" y="110699"/>
                    <a:pt x="2278577" y="100539"/>
                    <a:pt x="2291277" y="90379"/>
                  </a:cubicBezTo>
                  <a:cubicBezTo>
                    <a:pt x="2311597" y="76409"/>
                    <a:pt x="2331917" y="58629"/>
                    <a:pt x="2371287" y="52279"/>
                  </a:cubicBezTo>
                  <a:cubicBezTo>
                    <a:pt x="2461457" y="35769"/>
                    <a:pt x="2655767" y="75139"/>
                    <a:pt x="2843727" y="97999"/>
                  </a:cubicBezTo>
                  <a:cubicBezTo>
                    <a:pt x="3121857" y="131019"/>
                    <a:pt x="3739077" y="189439"/>
                    <a:pt x="3877507" y="246589"/>
                  </a:cubicBezTo>
                  <a:cubicBezTo>
                    <a:pt x="3918147" y="264369"/>
                    <a:pt x="3930847" y="282149"/>
                    <a:pt x="3947357" y="298659"/>
                  </a:cubicBezTo>
                  <a:cubicBezTo>
                    <a:pt x="3957517" y="311359"/>
                    <a:pt x="3963867" y="320249"/>
                    <a:pt x="3970217" y="335489"/>
                  </a:cubicBezTo>
                  <a:cubicBezTo>
                    <a:pt x="3977837" y="358349"/>
                    <a:pt x="3986727" y="397719"/>
                    <a:pt x="3986727" y="420579"/>
                  </a:cubicBezTo>
                  <a:cubicBezTo>
                    <a:pt x="3986727" y="437089"/>
                    <a:pt x="3984187" y="449789"/>
                    <a:pt x="3979107" y="463759"/>
                  </a:cubicBezTo>
                  <a:cubicBezTo>
                    <a:pt x="3975297" y="477729"/>
                    <a:pt x="3971487" y="489159"/>
                    <a:pt x="3962597" y="503129"/>
                  </a:cubicBezTo>
                  <a:cubicBezTo>
                    <a:pt x="3949897" y="523449"/>
                    <a:pt x="3925767" y="550119"/>
                    <a:pt x="3902907" y="565359"/>
                  </a:cubicBezTo>
                  <a:cubicBezTo>
                    <a:pt x="3878777" y="580599"/>
                    <a:pt x="3859727" y="590759"/>
                    <a:pt x="3820357" y="592029"/>
                  </a:cubicBezTo>
                  <a:cubicBezTo>
                    <a:pt x="3725107" y="595839"/>
                    <a:pt x="3499047" y="506939"/>
                    <a:pt x="3325057" y="468839"/>
                  </a:cubicBezTo>
                  <a:cubicBezTo>
                    <a:pt x="3135827" y="426929"/>
                    <a:pt x="2832297" y="390099"/>
                    <a:pt x="2728157" y="355809"/>
                  </a:cubicBezTo>
                  <a:cubicBezTo>
                    <a:pt x="2688787" y="343109"/>
                    <a:pt x="2671007" y="336759"/>
                    <a:pt x="2649417" y="318979"/>
                  </a:cubicBezTo>
                  <a:cubicBezTo>
                    <a:pt x="2627827" y="302469"/>
                    <a:pt x="2608777" y="271989"/>
                    <a:pt x="2597347" y="250399"/>
                  </a:cubicBezTo>
                  <a:cubicBezTo>
                    <a:pt x="2589727" y="236429"/>
                    <a:pt x="2587187" y="226269"/>
                    <a:pt x="2585917" y="209759"/>
                  </a:cubicBezTo>
                  <a:cubicBezTo>
                    <a:pt x="2583377" y="185629"/>
                    <a:pt x="2583377" y="150069"/>
                    <a:pt x="2592267" y="123399"/>
                  </a:cubicBezTo>
                  <a:cubicBezTo>
                    <a:pt x="2601157" y="96729"/>
                    <a:pt x="2617667" y="70059"/>
                    <a:pt x="2637987" y="51009"/>
                  </a:cubicBezTo>
                  <a:cubicBezTo>
                    <a:pt x="2658307" y="30689"/>
                    <a:pt x="2684977" y="15449"/>
                    <a:pt x="2711647" y="7829"/>
                  </a:cubicBezTo>
                  <a:cubicBezTo>
                    <a:pt x="2738317" y="-1061"/>
                    <a:pt x="2759907" y="-1061"/>
                    <a:pt x="2798007" y="4019"/>
                  </a:cubicBezTo>
                  <a:cubicBezTo>
                    <a:pt x="2880557" y="14179"/>
                    <a:pt x="3025337" y="67519"/>
                    <a:pt x="3180277" y="124669"/>
                  </a:cubicBezTo>
                  <a:cubicBezTo>
                    <a:pt x="3431737" y="218649"/>
                    <a:pt x="4033717" y="480269"/>
                    <a:pt x="4151827" y="545039"/>
                  </a:cubicBezTo>
                  <a:cubicBezTo>
                    <a:pt x="4179767" y="560279"/>
                    <a:pt x="4187387" y="564089"/>
                    <a:pt x="4201357" y="576789"/>
                  </a:cubicBezTo>
                  <a:cubicBezTo>
                    <a:pt x="4215327" y="590759"/>
                    <a:pt x="4228027" y="607269"/>
                    <a:pt x="4236917" y="623779"/>
                  </a:cubicBezTo>
                  <a:cubicBezTo>
                    <a:pt x="4245807" y="641559"/>
                    <a:pt x="4253427" y="660609"/>
                    <a:pt x="4255967" y="679659"/>
                  </a:cubicBezTo>
                  <a:cubicBezTo>
                    <a:pt x="4259777" y="698709"/>
                    <a:pt x="4259777" y="720299"/>
                    <a:pt x="4255967" y="739349"/>
                  </a:cubicBezTo>
                  <a:cubicBezTo>
                    <a:pt x="4253427" y="758399"/>
                    <a:pt x="4247077" y="777449"/>
                    <a:pt x="4238187" y="795229"/>
                  </a:cubicBezTo>
                  <a:cubicBezTo>
                    <a:pt x="4229297" y="813009"/>
                    <a:pt x="4216597" y="829519"/>
                    <a:pt x="4202627" y="842219"/>
                  </a:cubicBezTo>
                  <a:cubicBezTo>
                    <a:pt x="4188657" y="856189"/>
                    <a:pt x="4170877" y="867619"/>
                    <a:pt x="4154367" y="876509"/>
                  </a:cubicBezTo>
                  <a:cubicBezTo>
                    <a:pt x="4136587" y="884129"/>
                    <a:pt x="4116267" y="889209"/>
                    <a:pt x="4097217" y="891749"/>
                  </a:cubicBezTo>
                  <a:cubicBezTo>
                    <a:pt x="4078167" y="894289"/>
                    <a:pt x="4056577" y="893019"/>
                    <a:pt x="4037527" y="889209"/>
                  </a:cubicBezTo>
                  <a:cubicBezTo>
                    <a:pt x="4018477" y="885399"/>
                    <a:pt x="3999427" y="877779"/>
                    <a:pt x="3982917" y="867619"/>
                  </a:cubicBezTo>
                  <a:cubicBezTo>
                    <a:pt x="3966407" y="857459"/>
                    <a:pt x="3949897" y="844759"/>
                    <a:pt x="3937197" y="829519"/>
                  </a:cubicBezTo>
                  <a:cubicBezTo>
                    <a:pt x="3924497" y="814279"/>
                    <a:pt x="3914337" y="796499"/>
                    <a:pt x="3906717" y="778719"/>
                  </a:cubicBezTo>
                  <a:cubicBezTo>
                    <a:pt x="3899097" y="760939"/>
                    <a:pt x="3895287" y="740619"/>
                    <a:pt x="3894017" y="721569"/>
                  </a:cubicBezTo>
                  <a:cubicBezTo>
                    <a:pt x="3892747" y="702519"/>
                    <a:pt x="3895287" y="680929"/>
                    <a:pt x="3900367" y="663149"/>
                  </a:cubicBezTo>
                  <a:cubicBezTo>
                    <a:pt x="3905447" y="644099"/>
                    <a:pt x="3914337" y="625049"/>
                    <a:pt x="3924497" y="608539"/>
                  </a:cubicBezTo>
                  <a:cubicBezTo>
                    <a:pt x="3935927" y="593299"/>
                    <a:pt x="3949897" y="578059"/>
                    <a:pt x="3965137" y="565359"/>
                  </a:cubicBezTo>
                  <a:cubicBezTo>
                    <a:pt x="3980377" y="553929"/>
                    <a:pt x="3998157" y="543769"/>
                    <a:pt x="4017207" y="537419"/>
                  </a:cubicBezTo>
                  <a:cubicBezTo>
                    <a:pt x="4034987" y="531069"/>
                    <a:pt x="4055307" y="528529"/>
                    <a:pt x="4075627" y="528529"/>
                  </a:cubicBezTo>
                  <a:cubicBezTo>
                    <a:pt x="4094677" y="528529"/>
                    <a:pt x="4114997" y="531069"/>
                    <a:pt x="4134047" y="537419"/>
                  </a:cubicBezTo>
                  <a:cubicBezTo>
                    <a:pt x="4151827" y="543769"/>
                    <a:pt x="4170877" y="552659"/>
                    <a:pt x="4186117" y="564089"/>
                  </a:cubicBezTo>
                  <a:cubicBezTo>
                    <a:pt x="4201357" y="576789"/>
                    <a:pt x="4215327" y="590759"/>
                    <a:pt x="4226757" y="607269"/>
                  </a:cubicBezTo>
                  <a:cubicBezTo>
                    <a:pt x="4238187" y="623779"/>
                    <a:pt x="4247077" y="641559"/>
                    <a:pt x="4252157" y="660609"/>
                  </a:cubicBezTo>
                  <a:cubicBezTo>
                    <a:pt x="4257237" y="679659"/>
                    <a:pt x="4259777" y="699979"/>
                    <a:pt x="4258507" y="719029"/>
                  </a:cubicBezTo>
                  <a:cubicBezTo>
                    <a:pt x="4257237" y="739349"/>
                    <a:pt x="4253427" y="759669"/>
                    <a:pt x="4245807" y="777449"/>
                  </a:cubicBezTo>
                  <a:cubicBezTo>
                    <a:pt x="4239457" y="795229"/>
                    <a:pt x="4228027" y="813009"/>
                    <a:pt x="4215327" y="828249"/>
                  </a:cubicBezTo>
                  <a:cubicBezTo>
                    <a:pt x="4203897" y="843489"/>
                    <a:pt x="4187387" y="856189"/>
                    <a:pt x="4170877" y="866349"/>
                  </a:cubicBezTo>
                  <a:cubicBezTo>
                    <a:pt x="4154367" y="876509"/>
                    <a:pt x="4135317" y="884129"/>
                    <a:pt x="4116267" y="889209"/>
                  </a:cubicBezTo>
                  <a:cubicBezTo>
                    <a:pt x="4097217" y="893019"/>
                    <a:pt x="4088327" y="898099"/>
                    <a:pt x="4057847" y="891749"/>
                  </a:cubicBezTo>
                  <a:cubicBezTo>
                    <a:pt x="3927037" y="868889"/>
                    <a:pt x="3322517" y="553929"/>
                    <a:pt x="3068517" y="459949"/>
                  </a:cubicBezTo>
                  <a:cubicBezTo>
                    <a:pt x="2913577" y="401529"/>
                    <a:pt x="2759907" y="381209"/>
                    <a:pt x="2686247" y="341839"/>
                  </a:cubicBezTo>
                  <a:cubicBezTo>
                    <a:pt x="2651957" y="324059"/>
                    <a:pt x="2636717" y="310089"/>
                    <a:pt x="2620207" y="288499"/>
                  </a:cubicBezTo>
                  <a:cubicBezTo>
                    <a:pt x="2602427" y="265639"/>
                    <a:pt x="2590997" y="232619"/>
                    <a:pt x="2585917" y="209759"/>
                  </a:cubicBezTo>
                  <a:cubicBezTo>
                    <a:pt x="2582107" y="193249"/>
                    <a:pt x="2580837" y="181819"/>
                    <a:pt x="2583377" y="166579"/>
                  </a:cubicBezTo>
                  <a:cubicBezTo>
                    <a:pt x="2587187" y="142449"/>
                    <a:pt x="2596077" y="108159"/>
                    <a:pt x="2610047" y="84029"/>
                  </a:cubicBezTo>
                  <a:cubicBezTo>
                    <a:pt x="2625287" y="61169"/>
                    <a:pt x="2648147" y="38309"/>
                    <a:pt x="2672277" y="24339"/>
                  </a:cubicBezTo>
                  <a:cubicBezTo>
                    <a:pt x="2696407" y="10369"/>
                    <a:pt x="2714187" y="1479"/>
                    <a:pt x="2754827" y="209"/>
                  </a:cubicBezTo>
                  <a:cubicBezTo>
                    <a:pt x="2867857" y="-4871"/>
                    <a:pt x="3204407" y="84029"/>
                    <a:pt x="3402527" y="128479"/>
                  </a:cubicBezTo>
                  <a:cubicBezTo>
                    <a:pt x="3573977" y="166579"/>
                    <a:pt x="3792417" y="205949"/>
                    <a:pt x="3877507" y="246589"/>
                  </a:cubicBezTo>
                  <a:cubicBezTo>
                    <a:pt x="3914337" y="264369"/>
                    <a:pt x="3930847" y="282149"/>
                    <a:pt x="3947357" y="298659"/>
                  </a:cubicBezTo>
                  <a:cubicBezTo>
                    <a:pt x="3957517" y="311359"/>
                    <a:pt x="3963867" y="322789"/>
                    <a:pt x="3970217" y="335489"/>
                  </a:cubicBezTo>
                  <a:cubicBezTo>
                    <a:pt x="3975297" y="349459"/>
                    <a:pt x="3981647" y="360889"/>
                    <a:pt x="3982917" y="377399"/>
                  </a:cubicBezTo>
                  <a:cubicBezTo>
                    <a:pt x="3986727" y="400259"/>
                    <a:pt x="3987997" y="437089"/>
                    <a:pt x="3979107" y="463759"/>
                  </a:cubicBezTo>
                  <a:cubicBezTo>
                    <a:pt x="3971487" y="490429"/>
                    <a:pt x="3954977" y="518369"/>
                    <a:pt x="3935927" y="537419"/>
                  </a:cubicBezTo>
                  <a:cubicBezTo>
                    <a:pt x="3916877" y="557739"/>
                    <a:pt x="3885127" y="575519"/>
                    <a:pt x="3863537" y="583139"/>
                  </a:cubicBezTo>
                  <a:cubicBezTo>
                    <a:pt x="3847027" y="589489"/>
                    <a:pt x="3841947" y="592029"/>
                    <a:pt x="3820357" y="592029"/>
                  </a:cubicBezTo>
                  <a:cubicBezTo>
                    <a:pt x="3742887" y="593299"/>
                    <a:pt x="3493967" y="531069"/>
                    <a:pt x="3292037" y="504399"/>
                  </a:cubicBezTo>
                  <a:cubicBezTo>
                    <a:pt x="3025337" y="468839"/>
                    <a:pt x="2465267" y="434549"/>
                    <a:pt x="2357317" y="407879"/>
                  </a:cubicBezTo>
                  <a:cubicBezTo>
                    <a:pt x="2334457" y="401529"/>
                    <a:pt x="2331917" y="400259"/>
                    <a:pt x="2316677" y="390099"/>
                  </a:cubicBezTo>
                  <a:cubicBezTo>
                    <a:pt x="2297627" y="377399"/>
                    <a:pt x="2268417" y="353269"/>
                    <a:pt x="2253177" y="330409"/>
                  </a:cubicBezTo>
                  <a:cubicBezTo>
                    <a:pt x="2237937" y="306279"/>
                    <a:pt x="2227777" y="274529"/>
                    <a:pt x="2225237" y="246589"/>
                  </a:cubicBezTo>
                  <a:cubicBezTo>
                    <a:pt x="2222697" y="218649"/>
                    <a:pt x="2229047" y="186899"/>
                    <a:pt x="2239207" y="160229"/>
                  </a:cubicBezTo>
                  <a:cubicBezTo>
                    <a:pt x="2250637" y="133559"/>
                    <a:pt x="2269687" y="108159"/>
                    <a:pt x="2291277" y="90379"/>
                  </a:cubicBezTo>
                  <a:cubicBezTo>
                    <a:pt x="2314137" y="72599"/>
                    <a:pt x="2330647" y="61169"/>
                    <a:pt x="2371287" y="52279"/>
                  </a:cubicBezTo>
                  <a:cubicBezTo>
                    <a:pt x="2483047" y="28149"/>
                    <a:pt x="2822137" y="61169"/>
                    <a:pt x="3038037" y="72599"/>
                  </a:cubicBezTo>
                  <a:cubicBezTo>
                    <a:pt x="3242507" y="82759"/>
                    <a:pt x="3532067" y="82759"/>
                    <a:pt x="3634937" y="115779"/>
                  </a:cubicBezTo>
                  <a:cubicBezTo>
                    <a:pt x="3675577" y="128479"/>
                    <a:pt x="3693357" y="146259"/>
                    <a:pt x="3712407" y="161499"/>
                  </a:cubicBezTo>
                  <a:cubicBezTo>
                    <a:pt x="3725107" y="172929"/>
                    <a:pt x="3731457" y="181819"/>
                    <a:pt x="3740347" y="197059"/>
                  </a:cubicBezTo>
                  <a:cubicBezTo>
                    <a:pt x="3751777" y="218649"/>
                    <a:pt x="3764477" y="254209"/>
                    <a:pt x="3767017" y="282149"/>
                  </a:cubicBezTo>
                  <a:cubicBezTo>
                    <a:pt x="3768287" y="311359"/>
                    <a:pt x="3759397" y="348189"/>
                    <a:pt x="3750507" y="371049"/>
                  </a:cubicBezTo>
                  <a:cubicBezTo>
                    <a:pt x="3744157" y="387559"/>
                    <a:pt x="3739077" y="396449"/>
                    <a:pt x="3727647" y="409149"/>
                  </a:cubicBezTo>
                  <a:cubicBezTo>
                    <a:pt x="3711137" y="428199"/>
                    <a:pt x="3678117" y="453599"/>
                    <a:pt x="3656527" y="465029"/>
                  </a:cubicBezTo>
                  <a:cubicBezTo>
                    <a:pt x="3641287" y="472649"/>
                    <a:pt x="3637477" y="476459"/>
                    <a:pt x="3613347" y="478999"/>
                  </a:cubicBezTo>
                  <a:cubicBezTo>
                    <a:pt x="3519367" y="489159"/>
                    <a:pt x="3083757" y="423119"/>
                    <a:pt x="2879287" y="418039"/>
                  </a:cubicBezTo>
                  <a:cubicBezTo>
                    <a:pt x="2734507" y="415499"/>
                    <a:pt x="2565597" y="443439"/>
                    <a:pt x="2504637" y="434549"/>
                  </a:cubicBezTo>
                  <a:cubicBezTo>
                    <a:pt x="2484317" y="430739"/>
                    <a:pt x="2479237" y="428199"/>
                    <a:pt x="2463997" y="420579"/>
                  </a:cubicBezTo>
                  <a:cubicBezTo>
                    <a:pt x="2444947" y="407879"/>
                    <a:pt x="2415737" y="387559"/>
                    <a:pt x="2400497" y="364699"/>
                  </a:cubicBezTo>
                  <a:cubicBezTo>
                    <a:pt x="2383987" y="343109"/>
                    <a:pt x="2372557" y="313899"/>
                    <a:pt x="2368747" y="285959"/>
                  </a:cubicBezTo>
                  <a:cubicBezTo>
                    <a:pt x="2364937" y="259289"/>
                    <a:pt x="2371287" y="223729"/>
                    <a:pt x="2377637" y="202139"/>
                  </a:cubicBezTo>
                  <a:cubicBezTo>
                    <a:pt x="2381447" y="186899"/>
                    <a:pt x="2389067" y="175469"/>
                    <a:pt x="2396687" y="164039"/>
                  </a:cubicBezTo>
                  <a:cubicBezTo>
                    <a:pt x="2404307" y="152609"/>
                    <a:pt x="2411927" y="142449"/>
                    <a:pt x="2424627" y="131019"/>
                  </a:cubicBezTo>
                  <a:cubicBezTo>
                    <a:pt x="2442407" y="117049"/>
                    <a:pt x="2471617" y="97999"/>
                    <a:pt x="2498287" y="90379"/>
                  </a:cubicBezTo>
                  <a:cubicBezTo>
                    <a:pt x="2524957" y="84029"/>
                    <a:pt x="2559247" y="78949"/>
                    <a:pt x="2583377" y="89109"/>
                  </a:cubicBezTo>
                  <a:cubicBezTo>
                    <a:pt x="2608777" y="100539"/>
                    <a:pt x="2606237" y="139909"/>
                    <a:pt x="2644337" y="162769"/>
                  </a:cubicBezTo>
                  <a:cubicBezTo>
                    <a:pt x="2745937" y="223729"/>
                    <a:pt x="3086297" y="249129"/>
                    <a:pt x="3325057" y="308819"/>
                  </a:cubicBezTo>
                  <a:cubicBezTo>
                    <a:pt x="3594297" y="376129"/>
                    <a:pt x="4060387" y="487889"/>
                    <a:pt x="4179767" y="551389"/>
                  </a:cubicBezTo>
                  <a:cubicBezTo>
                    <a:pt x="4216597" y="571709"/>
                    <a:pt x="4228027" y="583139"/>
                    <a:pt x="4244537" y="604729"/>
                  </a:cubicBezTo>
                  <a:cubicBezTo>
                    <a:pt x="4261047" y="626319"/>
                    <a:pt x="4272477" y="660609"/>
                    <a:pt x="4276287" y="682199"/>
                  </a:cubicBezTo>
                  <a:cubicBezTo>
                    <a:pt x="4280097" y="697439"/>
                    <a:pt x="4280097" y="708869"/>
                    <a:pt x="4277557" y="724109"/>
                  </a:cubicBezTo>
                  <a:cubicBezTo>
                    <a:pt x="4275017" y="746969"/>
                    <a:pt x="4266127" y="779989"/>
                    <a:pt x="4250887" y="802849"/>
                  </a:cubicBezTo>
                  <a:cubicBezTo>
                    <a:pt x="4236917" y="825709"/>
                    <a:pt x="4214057" y="847299"/>
                    <a:pt x="4189927" y="861269"/>
                  </a:cubicBezTo>
                  <a:cubicBezTo>
                    <a:pt x="4167067" y="873969"/>
                    <a:pt x="4132777" y="881589"/>
                    <a:pt x="4109917" y="882859"/>
                  </a:cubicBezTo>
                  <a:cubicBezTo>
                    <a:pt x="4094677" y="885399"/>
                    <a:pt x="4090867" y="882859"/>
                    <a:pt x="4068007" y="880319"/>
                  </a:cubicBezTo>
                  <a:cubicBezTo>
                    <a:pt x="3975297" y="866349"/>
                    <a:pt x="3605727" y="773639"/>
                    <a:pt x="3356807" y="727919"/>
                  </a:cubicBezTo>
                  <a:cubicBezTo>
                    <a:pt x="3086297" y="678389"/>
                    <a:pt x="2601157" y="627589"/>
                    <a:pt x="2503367" y="595839"/>
                  </a:cubicBezTo>
                  <a:cubicBezTo>
                    <a:pt x="2481777" y="589489"/>
                    <a:pt x="2479237" y="586949"/>
                    <a:pt x="2465267" y="578059"/>
                  </a:cubicBezTo>
                  <a:cubicBezTo>
                    <a:pt x="2447487" y="564089"/>
                    <a:pt x="2420817" y="536149"/>
                    <a:pt x="2409387" y="517099"/>
                  </a:cubicBezTo>
                  <a:cubicBezTo>
                    <a:pt x="2400497" y="504399"/>
                    <a:pt x="2396687" y="494239"/>
                    <a:pt x="2392877" y="478999"/>
                  </a:cubicBezTo>
                  <a:cubicBezTo>
                    <a:pt x="2387797" y="456139"/>
                    <a:pt x="2385257" y="421849"/>
                    <a:pt x="2390337" y="396449"/>
                  </a:cubicBezTo>
                  <a:cubicBezTo>
                    <a:pt x="2396687" y="369779"/>
                    <a:pt x="2413197" y="339299"/>
                    <a:pt x="2427167" y="321519"/>
                  </a:cubicBezTo>
                  <a:cubicBezTo>
                    <a:pt x="2436057" y="308819"/>
                    <a:pt x="2443677" y="301199"/>
                    <a:pt x="2457647" y="292309"/>
                  </a:cubicBezTo>
                  <a:cubicBezTo>
                    <a:pt x="2476697" y="280879"/>
                    <a:pt x="2512257" y="265639"/>
                    <a:pt x="2533847" y="260559"/>
                  </a:cubicBezTo>
                  <a:cubicBezTo>
                    <a:pt x="2550357" y="258019"/>
                    <a:pt x="2552897" y="259289"/>
                    <a:pt x="2575757" y="259289"/>
                  </a:cubicBezTo>
                  <a:cubicBezTo>
                    <a:pt x="2683707" y="263099"/>
                    <a:pt x="3279337" y="316439"/>
                    <a:pt x="3499047" y="348189"/>
                  </a:cubicBezTo>
                  <a:cubicBezTo>
                    <a:pt x="3620967" y="365969"/>
                    <a:pt x="3722567" y="378669"/>
                    <a:pt x="3782257" y="404069"/>
                  </a:cubicBezTo>
                  <a:cubicBezTo>
                    <a:pt x="3814007" y="416769"/>
                    <a:pt x="3830517" y="430739"/>
                    <a:pt x="3847027" y="449789"/>
                  </a:cubicBezTo>
                  <a:cubicBezTo>
                    <a:pt x="3863537" y="470109"/>
                    <a:pt x="3877507" y="500589"/>
                    <a:pt x="3883857" y="520909"/>
                  </a:cubicBezTo>
                  <a:cubicBezTo>
                    <a:pt x="3887667" y="536149"/>
                    <a:pt x="3888937" y="545039"/>
                    <a:pt x="3887667" y="560279"/>
                  </a:cubicBezTo>
                  <a:cubicBezTo>
                    <a:pt x="3886397" y="581869"/>
                    <a:pt x="3876237" y="618699"/>
                    <a:pt x="3867347" y="637749"/>
                  </a:cubicBezTo>
                  <a:cubicBezTo>
                    <a:pt x="3860997" y="651719"/>
                    <a:pt x="3853377" y="660609"/>
                    <a:pt x="3844487" y="670769"/>
                  </a:cubicBezTo>
                  <a:cubicBezTo>
                    <a:pt x="3835597" y="679659"/>
                    <a:pt x="3826707" y="688549"/>
                    <a:pt x="3814007" y="696169"/>
                  </a:cubicBezTo>
                  <a:cubicBezTo>
                    <a:pt x="3794957" y="707599"/>
                    <a:pt x="3779717" y="719029"/>
                    <a:pt x="3739077" y="724109"/>
                  </a:cubicBezTo>
                  <a:cubicBezTo>
                    <a:pt x="3584137" y="743159"/>
                    <a:pt x="2933897" y="621239"/>
                    <a:pt x="2590997" y="602189"/>
                  </a:cubicBezTo>
                  <a:cubicBezTo>
                    <a:pt x="2316677" y="588219"/>
                    <a:pt x="2121097" y="594569"/>
                    <a:pt x="1844237" y="600919"/>
                  </a:cubicBezTo>
                  <a:cubicBezTo>
                    <a:pt x="1500067" y="607269"/>
                    <a:pt x="838397" y="677119"/>
                    <a:pt x="683457" y="652989"/>
                  </a:cubicBezTo>
                  <a:cubicBezTo>
                    <a:pt x="642817" y="646639"/>
                    <a:pt x="630117" y="640289"/>
                    <a:pt x="608527" y="626319"/>
                  </a:cubicBezTo>
                  <a:cubicBezTo>
                    <a:pt x="586937" y="612349"/>
                    <a:pt x="566617" y="593299"/>
                    <a:pt x="555187" y="567899"/>
                  </a:cubicBezTo>
                  <a:cubicBezTo>
                    <a:pt x="541217" y="537419"/>
                    <a:pt x="533597" y="485349"/>
                    <a:pt x="539947" y="452329"/>
                  </a:cubicBezTo>
                  <a:cubicBezTo>
                    <a:pt x="543757" y="424389"/>
                    <a:pt x="556457" y="401529"/>
                    <a:pt x="575507" y="381209"/>
                  </a:cubicBezTo>
                  <a:cubicBezTo>
                    <a:pt x="598367" y="357079"/>
                    <a:pt x="674567" y="321519"/>
                    <a:pt x="678377" y="325329"/>
                  </a:cubicBezTo>
                  <a:cubicBezTo>
                    <a:pt x="680917" y="330409"/>
                    <a:pt x="571697" y="405339"/>
                    <a:pt x="578047" y="416769"/>
                  </a:cubicBezTo>
                  <a:cubicBezTo>
                    <a:pt x="592017" y="440899"/>
                    <a:pt x="913327" y="297389"/>
                    <a:pt x="1111447" y="256749"/>
                  </a:cubicBezTo>
                  <a:cubicBezTo>
                    <a:pt x="1350207" y="207219"/>
                    <a:pt x="1621987" y="190709"/>
                    <a:pt x="1914087" y="162769"/>
                  </a:cubicBezTo>
                  <a:cubicBezTo>
                    <a:pt x="2264607" y="129749"/>
                    <a:pt x="2739587" y="91649"/>
                    <a:pt x="3072327" y="76409"/>
                  </a:cubicBezTo>
                  <a:cubicBezTo>
                    <a:pt x="3322517" y="66249"/>
                    <a:pt x="3619697" y="61169"/>
                    <a:pt x="3732727" y="70059"/>
                  </a:cubicBezTo>
                  <a:cubicBezTo>
                    <a:pt x="3773367" y="72599"/>
                    <a:pt x="3789877" y="72599"/>
                    <a:pt x="3814007" y="82759"/>
                  </a:cubicBezTo>
                  <a:cubicBezTo>
                    <a:pt x="3838137" y="92919"/>
                    <a:pt x="3863537" y="114509"/>
                    <a:pt x="3878777" y="131019"/>
                  </a:cubicBezTo>
                  <a:cubicBezTo>
                    <a:pt x="3890207" y="142449"/>
                    <a:pt x="3895287" y="151339"/>
                    <a:pt x="3900367" y="166579"/>
                  </a:cubicBezTo>
                  <a:cubicBezTo>
                    <a:pt x="3909257" y="186899"/>
                    <a:pt x="3918147" y="219919"/>
                    <a:pt x="3916877" y="245319"/>
                  </a:cubicBezTo>
                  <a:cubicBezTo>
                    <a:pt x="3916877" y="271989"/>
                    <a:pt x="3907987" y="301199"/>
                    <a:pt x="3895287" y="324059"/>
                  </a:cubicBezTo>
                  <a:cubicBezTo>
                    <a:pt x="3881317" y="346919"/>
                    <a:pt x="3857187" y="369779"/>
                    <a:pt x="3838137" y="382479"/>
                  </a:cubicBezTo>
                  <a:cubicBezTo>
                    <a:pt x="3825437" y="392639"/>
                    <a:pt x="3822897" y="395179"/>
                    <a:pt x="3801307" y="400259"/>
                  </a:cubicBezTo>
                  <a:cubicBezTo>
                    <a:pt x="3718757" y="423119"/>
                    <a:pt x="3368237" y="434549"/>
                    <a:pt x="3142177" y="458679"/>
                  </a:cubicBezTo>
                  <a:cubicBezTo>
                    <a:pt x="2900877" y="484079"/>
                    <a:pt x="2679897" y="510749"/>
                    <a:pt x="2394147" y="551389"/>
                  </a:cubicBezTo>
                  <a:cubicBezTo>
                    <a:pt x="2006797" y="605999"/>
                    <a:pt x="1422597" y="665689"/>
                    <a:pt x="1028897" y="764749"/>
                  </a:cubicBezTo>
                  <a:cubicBezTo>
                    <a:pt x="717747" y="843489"/>
                    <a:pt x="343097" y="1028909"/>
                    <a:pt x="211017" y="1051769"/>
                  </a:cubicBezTo>
                  <a:cubicBezTo>
                    <a:pt x="170377" y="1058119"/>
                    <a:pt x="155137" y="1058119"/>
                    <a:pt x="129737" y="1051769"/>
                  </a:cubicBezTo>
                  <a:cubicBezTo>
                    <a:pt x="103067" y="1045419"/>
                    <a:pt x="73857" y="1026369"/>
                    <a:pt x="57347" y="1012399"/>
                  </a:cubicBezTo>
                  <a:cubicBezTo>
                    <a:pt x="44647" y="1003509"/>
                    <a:pt x="38297" y="995889"/>
                    <a:pt x="29407" y="981919"/>
                  </a:cubicBezTo>
                  <a:cubicBezTo>
                    <a:pt x="17977" y="962869"/>
                    <a:pt x="5277" y="927309"/>
                    <a:pt x="1467" y="905719"/>
                  </a:cubicBezTo>
                  <a:cubicBezTo>
                    <a:pt x="-1073" y="890479"/>
                    <a:pt x="197" y="877779"/>
                    <a:pt x="1467" y="863809"/>
                  </a:cubicBezTo>
                  <a:cubicBezTo>
                    <a:pt x="2737" y="851109"/>
                    <a:pt x="5277" y="838409"/>
                    <a:pt x="11627" y="824439"/>
                  </a:cubicBezTo>
                  <a:cubicBezTo>
                    <a:pt x="20517" y="804119"/>
                    <a:pt x="38297" y="774909"/>
                    <a:pt x="58617" y="757129"/>
                  </a:cubicBezTo>
                  <a:cubicBezTo>
                    <a:pt x="77667" y="740619"/>
                    <a:pt x="100527" y="727919"/>
                    <a:pt x="131007" y="720299"/>
                  </a:cubicBezTo>
                  <a:cubicBezTo>
                    <a:pt x="170377" y="708869"/>
                    <a:pt x="207207" y="720299"/>
                    <a:pt x="279597" y="708869"/>
                  </a:cubicBezTo>
                  <a:cubicBezTo>
                    <a:pt x="491687" y="675849"/>
                    <a:pt x="1158437" y="491699"/>
                    <a:pt x="1493717" y="418039"/>
                  </a:cubicBezTo>
                  <a:cubicBezTo>
                    <a:pt x="1727397" y="367239"/>
                    <a:pt x="1886147" y="336759"/>
                    <a:pt x="2094427" y="301199"/>
                  </a:cubicBezTo>
                  <a:cubicBezTo>
                    <a:pt x="2317947" y="261829"/>
                    <a:pt x="2545277" y="226269"/>
                    <a:pt x="2794197" y="191979"/>
                  </a:cubicBezTo>
                  <a:cubicBezTo>
                    <a:pt x="3077407" y="152609"/>
                    <a:pt x="3457137" y="100539"/>
                    <a:pt x="3704787" y="84029"/>
                  </a:cubicBezTo>
                  <a:cubicBezTo>
                    <a:pt x="3874967" y="72599"/>
                    <a:pt x="4050226" y="63709"/>
                    <a:pt x="4135317" y="76409"/>
                  </a:cubicBezTo>
                  <a:cubicBezTo>
                    <a:pt x="4173417" y="82759"/>
                    <a:pt x="4192467" y="89109"/>
                    <a:pt x="4215326" y="103079"/>
                  </a:cubicBezTo>
                  <a:cubicBezTo>
                    <a:pt x="4238187" y="118319"/>
                    <a:pt x="4259776" y="141179"/>
                    <a:pt x="4272476" y="164039"/>
                  </a:cubicBezTo>
                  <a:cubicBezTo>
                    <a:pt x="4286447" y="188169"/>
                    <a:pt x="4295337" y="217379"/>
                    <a:pt x="4295337" y="245319"/>
                  </a:cubicBezTo>
                  <a:cubicBezTo>
                    <a:pt x="4296607" y="271989"/>
                    <a:pt x="4290257" y="302469"/>
                    <a:pt x="4278826" y="326599"/>
                  </a:cubicBezTo>
                  <a:cubicBezTo>
                    <a:pt x="4267397" y="351999"/>
                    <a:pt x="4243267" y="377399"/>
                    <a:pt x="4225487" y="391369"/>
                  </a:cubicBezTo>
                  <a:cubicBezTo>
                    <a:pt x="4212787" y="401529"/>
                    <a:pt x="4206437" y="406609"/>
                    <a:pt x="4188657" y="412959"/>
                  </a:cubicBezTo>
                  <a:cubicBezTo>
                    <a:pt x="4155637" y="425659"/>
                    <a:pt x="4094676" y="435819"/>
                    <a:pt x="4033717" y="447249"/>
                  </a:cubicBezTo>
                  <a:cubicBezTo>
                    <a:pt x="3951167" y="461219"/>
                    <a:pt x="3843217" y="466299"/>
                    <a:pt x="3735267" y="487889"/>
                  </a:cubicBezTo>
                  <a:cubicBezTo>
                    <a:pt x="3606997" y="513289"/>
                    <a:pt x="3472376" y="553929"/>
                    <a:pt x="3314897" y="599649"/>
                  </a:cubicBezTo>
                  <a:cubicBezTo>
                    <a:pt x="3112967" y="656799"/>
                    <a:pt x="2852617" y="712679"/>
                    <a:pt x="2624017" y="807929"/>
                  </a:cubicBezTo>
                  <a:cubicBezTo>
                    <a:pt x="2378907" y="910799"/>
                    <a:pt x="2019497" y="1178769"/>
                    <a:pt x="1895037" y="1206709"/>
                  </a:cubicBezTo>
                  <a:cubicBezTo>
                    <a:pt x="1855667" y="1215599"/>
                    <a:pt x="1837887" y="1209249"/>
                    <a:pt x="1812487" y="1201629"/>
                  </a:cubicBezTo>
                  <a:cubicBezTo>
                    <a:pt x="1787087" y="1194009"/>
                    <a:pt x="1759147" y="1173689"/>
                    <a:pt x="1742637" y="1159719"/>
                  </a:cubicBezTo>
                  <a:cubicBezTo>
                    <a:pt x="1729937" y="1148289"/>
                    <a:pt x="1723587" y="1140669"/>
                    <a:pt x="1717237" y="1126699"/>
                  </a:cubicBezTo>
                  <a:cubicBezTo>
                    <a:pt x="1705807" y="1106379"/>
                    <a:pt x="1694377" y="1074629"/>
                    <a:pt x="1691837" y="1047959"/>
                  </a:cubicBezTo>
                  <a:cubicBezTo>
                    <a:pt x="1690567" y="1021289"/>
                    <a:pt x="1699457" y="988269"/>
                    <a:pt x="1707077" y="966679"/>
                  </a:cubicBezTo>
                  <a:cubicBezTo>
                    <a:pt x="1712157" y="952709"/>
                    <a:pt x="1719777" y="942549"/>
                    <a:pt x="1728667" y="932389"/>
                  </a:cubicBezTo>
                  <a:cubicBezTo>
                    <a:pt x="1736287" y="920959"/>
                    <a:pt x="1745177" y="912069"/>
                    <a:pt x="1757877" y="901909"/>
                  </a:cubicBezTo>
                  <a:cubicBezTo>
                    <a:pt x="1775657" y="889209"/>
                    <a:pt x="1801057" y="875239"/>
                    <a:pt x="1832807" y="868889"/>
                  </a:cubicBezTo>
                  <a:cubicBezTo>
                    <a:pt x="1878527" y="858729"/>
                    <a:pt x="1914087" y="875239"/>
                    <a:pt x="2009337" y="865079"/>
                  </a:cubicBezTo>
                  <a:cubicBezTo>
                    <a:pt x="2446217" y="820629"/>
                    <a:pt x="5373567" y="217379"/>
                    <a:pt x="5612327" y="194519"/>
                  </a:cubicBezTo>
                  <a:cubicBezTo>
                    <a:pt x="5638997" y="190709"/>
                    <a:pt x="5638997" y="190709"/>
                    <a:pt x="5655507" y="193249"/>
                  </a:cubicBezTo>
                  <a:cubicBezTo>
                    <a:pt x="5679637" y="197059"/>
                    <a:pt x="5713927" y="207219"/>
                    <a:pt x="5738057" y="222459"/>
                  </a:cubicBezTo>
                  <a:cubicBezTo>
                    <a:pt x="5760917" y="238969"/>
                    <a:pt x="5783777" y="266909"/>
                    <a:pt x="5796477" y="287229"/>
                  </a:cubicBezTo>
                  <a:cubicBezTo>
                    <a:pt x="5805367" y="301199"/>
                    <a:pt x="5809177" y="311359"/>
                    <a:pt x="5812987" y="327869"/>
                  </a:cubicBezTo>
                  <a:cubicBezTo>
                    <a:pt x="5816797" y="350729"/>
                    <a:pt x="5818067" y="391369"/>
                    <a:pt x="5814257" y="414229"/>
                  </a:cubicBezTo>
                  <a:cubicBezTo>
                    <a:pt x="5811717" y="432009"/>
                    <a:pt x="5805367" y="443439"/>
                    <a:pt x="5799017" y="456139"/>
                  </a:cubicBezTo>
                  <a:cubicBezTo>
                    <a:pt x="5792667" y="468839"/>
                    <a:pt x="5786317" y="480269"/>
                    <a:pt x="5774887" y="492969"/>
                  </a:cubicBezTo>
                  <a:cubicBezTo>
                    <a:pt x="5758377" y="509479"/>
                    <a:pt x="5741867" y="528529"/>
                    <a:pt x="5703767" y="542499"/>
                  </a:cubicBezTo>
                  <a:cubicBezTo>
                    <a:pt x="5608517" y="580599"/>
                    <a:pt x="5351977" y="583139"/>
                    <a:pt x="5153857" y="618699"/>
                  </a:cubicBezTo>
                  <a:cubicBezTo>
                    <a:pt x="4912557" y="663149"/>
                    <a:pt x="4586167" y="735539"/>
                    <a:pt x="4362647" y="800309"/>
                  </a:cubicBezTo>
                  <a:cubicBezTo>
                    <a:pt x="4195007" y="847299"/>
                    <a:pt x="4084517" y="887939"/>
                    <a:pt x="3929577" y="950169"/>
                  </a:cubicBezTo>
                  <a:cubicBezTo>
                    <a:pt x="3741617" y="1023829"/>
                    <a:pt x="3405067" y="1201629"/>
                    <a:pt x="3319977" y="1227029"/>
                  </a:cubicBezTo>
                  <a:cubicBezTo>
                    <a:pt x="3298387" y="1233379"/>
                    <a:pt x="3294577" y="1233379"/>
                    <a:pt x="3278067" y="1233379"/>
                  </a:cubicBezTo>
                  <a:cubicBezTo>
                    <a:pt x="3255207" y="1232109"/>
                    <a:pt x="3220917" y="1227029"/>
                    <a:pt x="3196787" y="1215599"/>
                  </a:cubicBezTo>
                  <a:cubicBezTo>
                    <a:pt x="3171387" y="1204169"/>
                    <a:pt x="3148527" y="1183849"/>
                    <a:pt x="3132017" y="1162259"/>
                  </a:cubicBezTo>
                  <a:cubicBezTo>
                    <a:pt x="3115507" y="1140669"/>
                    <a:pt x="3104077" y="1111459"/>
                    <a:pt x="3098997" y="1084789"/>
                  </a:cubicBezTo>
                  <a:cubicBezTo>
                    <a:pt x="3095187" y="1058119"/>
                    <a:pt x="3100267" y="1023829"/>
                    <a:pt x="3106617" y="1002239"/>
                  </a:cubicBezTo>
                  <a:cubicBezTo>
                    <a:pt x="3111697" y="985729"/>
                    <a:pt x="3115507" y="976839"/>
                    <a:pt x="3125667" y="964139"/>
                  </a:cubicBezTo>
                  <a:cubicBezTo>
                    <a:pt x="3138367" y="945089"/>
                    <a:pt x="3147257" y="928579"/>
                    <a:pt x="3185357" y="905719"/>
                  </a:cubicBezTo>
                  <a:cubicBezTo>
                    <a:pt x="3377127" y="799039"/>
                    <a:pt x="4697927" y="478999"/>
                    <a:pt x="5122107" y="381209"/>
                  </a:cubicBezTo>
                  <a:cubicBezTo>
                    <a:pt x="5327847" y="334219"/>
                    <a:pt x="5420557" y="321519"/>
                    <a:pt x="5584387" y="294849"/>
                  </a:cubicBezTo>
                  <a:cubicBezTo>
                    <a:pt x="5767267" y="265639"/>
                    <a:pt x="6087307" y="212299"/>
                    <a:pt x="6167317" y="216109"/>
                  </a:cubicBezTo>
                  <a:cubicBezTo>
                    <a:pt x="6187637" y="217379"/>
                    <a:pt x="6191447" y="218649"/>
                    <a:pt x="6206687" y="224999"/>
                  </a:cubicBezTo>
                  <a:cubicBezTo>
                    <a:pt x="6227007" y="233889"/>
                    <a:pt x="6256217" y="250399"/>
                    <a:pt x="6272727" y="269449"/>
                  </a:cubicBezTo>
                  <a:cubicBezTo>
                    <a:pt x="6290507" y="288499"/>
                    <a:pt x="6305747" y="318979"/>
                    <a:pt x="6312097" y="339299"/>
                  </a:cubicBezTo>
                  <a:cubicBezTo>
                    <a:pt x="6317177" y="354539"/>
                    <a:pt x="6318447" y="364699"/>
                    <a:pt x="6317177" y="379939"/>
                  </a:cubicBezTo>
                  <a:cubicBezTo>
                    <a:pt x="6317177" y="401529"/>
                    <a:pt x="6308287" y="438359"/>
                    <a:pt x="6300667" y="458679"/>
                  </a:cubicBezTo>
                  <a:cubicBezTo>
                    <a:pt x="6294317" y="472649"/>
                    <a:pt x="6286697" y="481539"/>
                    <a:pt x="6277807" y="491699"/>
                  </a:cubicBezTo>
                  <a:cubicBezTo>
                    <a:pt x="6268917" y="501859"/>
                    <a:pt x="6261297" y="510749"/>
                    <a:pt x="6247327" y="519639"/>
                  </a:cubicBezTo>
                  <a:cubicBezTo>
                    <a:pt x="6229547" y="531069"/>
                    <a:pt x="6173667" y="548849"/>
                    <a:pt x="6173667" y="54884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9" id="109"/>
          <p:cNvGrpSpPr/>
          <p:nvPr/>
        </p:nvGrpSpPr>
        <p:grpSpPr>
          <a:xfrm rot="0">
            <a:off x="6360795" y="6036945"/>
            <a:ext cx="2383155" cy="669607"/>
            <a:chOff x="0" y="0"/>
            <a:chExt cx="3177540" cy="89281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43266" y="50800"/>
              <a:ext cx="3085438" cy="791210"/>
            </a:xfrm>
            <a:custGeom>
              <a:avLst/>
              <a:gdLst/>
              <a:ahLst/>
              <a:cxnLst/>
              <a:rect r="r" b="b" t="t" l="l"/>
              <a:pathLst>
                <a:path h="791210" w="3085438">
                  <a:moveTo>
                    <a:pt x="196764" y="0"/>
                  </a:moveTo>
                  <a:cubicBezTo>
                    <a:pt x="2419264" y="458470"/>
                    <a:pt x="2687234" y="435610"/>
                    <a:pt x="2792644" y="463550"/>
                  </a:cubicBezTo>
                  <a:cubicBezTo>
                    <a:pt x="2829474" y="473710"/>
                    <a:pt x="2843444" y="478790"/>
                    <a:pt x="2862494" y="497840"/>
                  </a:cubicBezTo>
                  <a:cubicBezTo>
                    <a:pt x="2886624" y="520700"/>
                    <a:pt x="2912024" y="566420"/>
                    <a:pt x="2919644" y="598170"/>
                  </a:cubicBezTo>
                  <a:cubicBezTo>
                    <a:pt x="2924724" y="624840"/>
                    <a:pt x="2923454" y="651510"/>
                    <a:pt x="2912024" y="676910"/>
                  </a:cubicBezTo>
                  <a:cubicBezTo>
                    <a:pt x="2899324" y="707390"/>
                    <a:pt x="2866304" y="746760"/>
                    <a:pt x="2838364" y="764540"/>
                  </a:cubicBezTo>
                  <a:cubicBezTo>
                    <a:pt x="2815504" y="779780"/>
                    <a:pt x="2802804" y="786130"/>
                    <a:pt x="2763434" y="786130"/>
                  </a:cubicBezTo>
                  <a:cubicBezTo>
                    <a:pt x="2621194" y="786130"/>
                    <a:pt x="2117004" y="577850"/>
                    <a:pt x="1771564" y="505460"/>
                  </a:cubicBezTo>
                  <a:cubicBezTo>
                    <a:pt x="1404534" y="429260"/>
                    <a:pt x="773344" y="388620"/>
                    <a:pt x="618404" y="346710"/>
                  </a:cubicBezTo>
                  <a:cubicBezTo>
                    <a:pt x="577764" y="336550"/>
                    <a:pt x="562524" y="328930"/>
                    <a:pt x="544744" y="317500"/>
                  </a:cubicBezTo>
                  <a:cubicBezTo>
                    <a:pt x="530774" y="308610"/>
                    <a:pt x="524424" y="302260"/>
                    <a:pt x="514264" y="289560"/>
                  </a:cubicBezTo>
                  <a:cubicBezTo>
                    <a:pt x="501564" y="273050"/>
                    <a:pt x="485054" y="243840"/>
                    <a:pt x="478704" y="218440"/>
                  </a:cubicBezTo>
                  <a:cubicBezTo>
                    <a:pt x="473624" y="193040"/>
                    <a:pt x="473624" y="163830"/>
                    <a:pt x="479974" y="138430"/>
                  </a:cubicBezTo>
                  <a:cubicBezTo>
                    <a:pt x="487594" y="113030"/>
                    <a:pt x="505374" y="85090"/>
                    <a:pt x="519344" y="68580"/>
                  </a:cubicBezTo>
                  <a:cubicBezTo>
                    <a:pt x="528234" y="55880"/>
                    <a:pt x="538394" y="49530"/>
                    <a:pt x="549824" y="41910"/>
                  </a:cubicBezTo>
                  <a:cubicBezTo>
                    <a:pt x="561254" y="34290"/>
                    <a:pt x="571414" y="27940"/>
                    <a:pt x="585384" y="24130"/>
                  </a:cubicBezTo>
                  <a:cubicBezTo>
                    <a:pt x="606974" y="17780"/>
                    <a:pt x="620944" y="13970"/>
                    <a:pt x="665394" y="16510"/>
                  </a:cubicBezTo>
                  <a:cubicBezTo>
                    <a:pt x="905424" y="27940"/>
                    <a:pt x="2757084" y="414020"/>
                    <a:pt x="2951394" y="468630"/>
                  </a:cubicBezTo>
                  <a:cubicBezTo>
                    <a:pt x="2980604" y="477520"/>
                    <a:pt x="2984414" y="476250"/>
                    <a:pt x="3000924" y="486410"/>
                  </a:cubicBezTo>
                  <a:cubicBezTo>
                    <a:pt x="3023784" y="502920"/>
                    <a:pt x="3058074" y="533400"/>
                    <a:pt x="3070774" y="563880"/>
                  </a:cubicBezTo>
                  <a:cubicBezTo>
                    <a:pt x="3083474" y="594360"/>
                    <a:pt x="3087284" y="635000"/>
                    <a:pt x="3079664" y="666750"/>
                  </a:cubicBezTo>
                  <a:cubicBezTo>
                    <a:pt x="3072044" y="698500"/>
                    <a:pt x="3049184" y="734060"/>
                    <a:pt x="3023784" y="754380"/>
                  </a:cubicBezTo>
                  <a:cubicBezTo>
                    <a:pt x="2998384" y="774700"/>
                    <a:pt x="2959014" y="789940"/>
                    <a:pt x="2927264" y="791210"/>
                  </a:cubicBezTo>
                  <a:cubicBezTo>
                    <a:pt x="2894244" y="791210"/>
                    <a:pt x="2851064" y="774700"/>
                    <a:pt x="2826934" y="760730"/>
                  </a:cubicBezTo>
                  <a:cubicBezTo>
                    <a:pt x="2810424" y="750570"/>
                    <a:pt x="2800264" y="740410"/>
                    <a:pt x="2790104" y="723900"/>
                  </a:cubicBezTo>
                  <a:cubicBezTo>
                    <a:pt x="2776134" y="699770"/>
                    <a:pt x="2758354" y="657860"/>
                    <a:pt x="2759624" y="624840"/>
                  </a:cubicBezTo>
                  <a:cubicBezTo>
                    <a:pt x="2759624" y="591820"/>
                    <a:pt x="2778674" y="549910"/>
                    <a:pt x="2795184" y="527050"/>
                  </a:cubicBezTo>
                  <a:cubicBezTo>
                    <a:pt x="2805344" y="510540"/>
                    <a:pt x="2816774" y="501650"/>
                    <a:pt x="2833284" y="491490"/>
                  </a:cubicBezTo>
                  <a:cubicBezTo>
                    <a:pt x="2858684" y="478790"/>
                    <a:pt x="2901864" y="463550"/>
                    <a:pt x="2933614" y="466090"/>
                  </a:cubicBezTo>
                  <a:cubicBezTo>
                    <a:pt x="2966634" y="468630"/>
                    <a:pt x="3004734" y="485140"/>
                    <a:pt x="3030134" y="506730"/>
                  </a:cubicBezTo>
                  <a:cubicBezTo>
                    <a:pt x="3054264" y="529590"/>
                    <a:pt x="3073314" y="570230"/>
                    <a:pt x="3080934" y="596900"/>
                  </a:cubicBezTo>
                  <a:cubicBezTo>
                    <a:pt x="3086014" y="615950"/>
                    <a:pt x="3087284" y="629920"/>
                    <a:pt x="3082204" y="650240"/>
                  </a:cubicBezTo>
                  <a:cubicBezTo>
                    <a:pt x="3077124" y="676910"/>
                    <a:pt x="3054264" y="721360"/>
                    <a:pt x="3036484" y="742950"/>
                  </a:cubicBezTo>
                  <a:cubicBezTo>
                    <a:pt x="3023784" y="758190"/>
                    <a:pt x="3012354" y="765810"/>
                    <a:pt x="2994574" y="773430"/>
                  </a:cubicBezTo>
                  <a:cubicBezTo>
                    <a:pt x="2967904" y="783590"/>
                    <a:pt x="2947584" y="789940"/>
                    <a:pt x="2891704" y="787400"/>
                  </a:cubicBezTo>
                  <a:cubicBezTo>
                    <a:pt x="2623734" y="781050"/>
                    <a:pt x="747944" y="397510"/>
                    <a:pt x="579034" y="336550"/>
                  </a:cubicBezTo>
                  <a:cubicBezTo>
                    <a:pt x="557444" y="328930"/>
                    <a:pt x="556174" y="327660"/>
                    <a:pt x="544744" y="317500"/>
                  </a:cubicBezTo>
                  <a:cubicBezTo>
                    <a:pt x="526964" y="303530"/>
                    <a:pt x="504104" y="279400"/>
                    <a:pt x="492674" y="256540"/>
                  </a:cubicBezTo>
                  <a:cubicBezTo>
                    <a:pt x="481244" y="233680"/>
                    <a:pt x="476164" y="200660"/>
                    <a:pt x="474894" y="177800"/>
                  </a:cubicBezTo>
                  <a:cubicBezTo>
                    <a:pt x="473624" y="162560"/>
                    <a:pt x="477434" y="151130"/>
                    <a:pt x="479974" y="138430"/>
                  </a:cubicBezTo>
                  <a:cubicBezTo>
                    <a:pt x="483784" y="125730"/>
                    <a:pt x="487594" y="114300"/>
                    <a:pt x="495214" y="101600"/>
                  </a:cubicBezTo>
                  <a:cubicBezTo>
                    <a:pt x="506644" y="82550"/>
                    <a:pt x="528234" y="57150"/>
                    <a:pt x="549824" y="41910"/>
                  </a:cubicBezTo>
                  <a:cubicBezTo>
                    <a:pt x="571414" y="27940"/>
                    <a:pt x="603164" y="19050"/>
                    <a:pt x="624754" y="15240"/>
                  </a:cubicBezTo>
                  <a:cubicBezTo>
                    <a:pt x="639994" y="12700"/>
                    <a:pt x="642534" y="13970"/>
                    <a:pt x="665394" y="16510"/>
                  </a:cubicBezTo>
                  <a:cubicBezTo>
                    <a:pt x="788584" y="26670"/>
                    <a:pt x="1490894" y="111760"/>
                    <a:pt x="1863004" y="193040"/>
                  </a:cubicBezTo>
                  <a:cubicBezTo>
                    <a:pt x="2194474" y="265430"/>
                    <a:pt x="2660564" y="412750"/>
                    <a:pt x="2792644" y="463550"/>
                  </a:cubicBezTo>
                  <a:cubicBezTo>
                    <a:pt x="2830744" y="478790"/>
                    <a:pt x="2843444" y="478790"/>
                    <a:pt x="2862494" y="497840"/>
                  </a:cubicBezTo>
                  <a:cubicBezTo>
                    <a:pt x="2886624" y="520700"/>
                    <a:pt x="2912024" y="566420"/>
                    <a:pt x="2919644" y="598170"/>
                  </a:cubicBezTo>
                  <a:cubicBezTo>
                    <a:pt x="2924724" y="624840"/>
                    <a:pt x="2923454" y="651510"/>
                    <a:pt x="2912024" y="676910"/>
                  </a:cubicBezTo>
                  <a:cubicBezTo>
                    <a:pt x="2899324" y="707390"/>
                    <a:pt x="2866304" y="746760"/>
                    <a:pt x="2838364" y="764540"/>
                  </a:cubicBezTo>
                  <a:cubicBezTo>
                    <a:pt x="2815504" y="779780"/>
                    <a:pt x="2801534" y="782320"/>
                    <a:pt x="2763434" y="786130"/>
                  </a:cubicBezTo>
                  <a:cubicBezTo>
                    <a:pt x="2650404" y="797560"/>
                    <a:pt x="2364654" y="779780"/>
                    <a:pt x="2080174" y="739140"/>
                  </a:cubicBezTo>
                  <a:cubicBezTo>
                    <a:pt x="1593764" y="670560"/>
                    <a:pt x="333924" y="392430"/>
                    <a:pt x="126914" y="320040"/>
                  </a:cubicBezTo>
                  <a:cubicBezTo>
                    <a:pt x="86274" y="306070"/>
                    <a:pt x="76114" y="302260"/>
                    <a:pt x="57064" y="285750"/>
                  </a:cubicBezTo>
                  <a:cubicBezTo>
                    <a:pt x="38014" y="270510"/>
                    <a:pt x="18964" y="248920"/>
                    <a:pt x="10074" y="223520"/>
                  </a:cubicBezTo>
                  <a:cubicBezTo>
                    <a:pt x="-86" y="191770"/>
                    <a:pt x="-5166" y="140970"/>
                    <a:pt x="7534" y="106680"/>
                  </a:cubicBezTo>
                  <a:cubicBezTo>
                    <a:pt x="18964" y="72390"/>
                    <a:pt x="49444" y="35560"/>
                    <a:pt x="81194" y="17780"/>
                  </a:cubicBezTo>
                  <a:cubicBezTo>
                    <a:pt x="112944" y="0"/>
                    <a:pt x="196764" y="0"/>
                    <a:pt x="196764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1" id="111"/>
          <p:cNvGrpSpPr/>
          <p:nvPr/>
        </p:nvGrpSpPr>
        <p:grpSpPr>
          <a:xfrm rot="0">
            <a:off x="6280785" y="5749290"/>
            <a:ext cx="2511742" cy="1159192"/>
            <a:chOff x="0" y="0"/>
            <a:chExt cx="3348990" cy="154559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50800" y="50800"/>
              <a:ext cx="3246120" cy="1450505"/>
            </a:xfrm>
            <a:custGeom>
              <a:avLst/>
              <a:gdLst/>
              <a:ahLst/>
              <a:cxnLst/>
              <a:rect r="r" b="b" t="t" l="l"/>
              <a:pathLst>
                <a:path h="1450505" w="3246120">
                  <a:moveTo>
                    <a:pt x="0" y="212090"/>
                  </a:moveTo>
                  <a:cubicBezTo>
                    <a:pt x="3810" y="158750"/>
                    <a:pt x="7620" y="146050"/>
                    <a:pt x="13970" y="133350"/>
                  </a:cubicBezTo>
                  <a:cubicBezTo>
                    <a:pt x="19050" y="120650"/>
                    <a:pt x="25400" y="109220"/>
                    <a:pt x="34290" y="97790"/>
                  </a:cubicBezTo>
                  <a:cubicBezTo>
                    <a:pt x="41910" y="87630"/>
                    <a:pt x="52070" y="77470"/>
                    <a:pt x="62230" y="69850"/>
                  </a:cubicBezTo>
                  <a:cubicBezTo>
                    <a:pt x="72390" y="60960"/>
                    <a:pt x="85090" y="53340"/>
                    <a:pt x="96520" y="48260"/>
                  </a:cubicBezTo>
                  <a:cubicBezTo>
                    <a:pt x="109220" y="41910"/>
                    <a:pt x="121920" y="38100"/>
                    <a:pt x="135890" y="35560"/>
                  </a:cubicBezTo>
                  <a:cubicBezTo>
                    <a:pt x="148590" y="33020"/>
                    <a:pt x="162560" y="31750"/>
                    <a:pt x="175260" y="33020"/>
                  </a:cubicBezTo>
                  <a:cubicBezTo>
                    <a:pt x="189230" y="33020"/>
                    <a:pt x="198120" y="35560"/>
                    <a:pt x="215900" y="39370"/>
                  </a:cubicBezTo>
                  <a:cubicBezTo>
                    <a:pt x="257810" y="49530"/>
                    <a:pt x="394970" y="105410"/>
                    <a:pt x="417830" y="100330"/>
                  </a:cubicBezTo>
                  <a:cubicBezTo>
                    <a:pt x="421640" y="99060"/>
                    <a:pt x="421640" y="96520"/>
                    <a:pt x="425450" y="92710"/>
                  </a:cubicBezTo>
                  <a:cubicBezTo>
                    <a:pt x="429260" y="88900"/>
                    <a:pt x="440690" y="78740"/>
                    <a:pt x="441960" y="78740"/>
                  </a:cubicBezTo>
                  <a:cubicBezTo>
                    <a:pt x="441960" y="77470"/>
                    <a:pt x="454660" y="71120"/>
                    <a:pt x="461010" y="67310"/>
                  </a:cubicBezTo>
                  <a:cubicBezTo>
                    <a:pt x="467360" y="63500"/>
                    <a:pt x="480060" y="57150"/>
                    <a:pt x="480060" y="57150"/>
                  </a:cubicBezTo>
                  <a:cubicBezTo>
                    <a:pt x="481330" y="57150"/>
                    <a:pt x="495300" y="53340"/>
                    <a:pt x="501650" y="50800"/>
                  </a:cubicBezTo>
                  <a:cubicBezTo>
                    <a:pt x="509270" y="49530"/>
                    <a:pt x="523240" y="45720"/>
                    <a:pt x="523240" y="45720"/>
                  </a:cubicBezTo>
                  <a:cubicBezTo>
                    <a:pt x="523240" y="45720"/>
                    <a:pt x="538480" y="44450"/>
                    <a:pt x="546100" y="44450"/>
                  </a:cubicBezTo>
                  <a:cubicBezTo>
                    <a:pt x="553720" y="44450"/>
                    <a:pt x="567690" y="44450"/>
                    <a:pt x="567690" y="44450"/>
                  </a:cubicBezTo>
                  <a:cubicBezTo>
                    <a:pt x="567690" y="44450"/>
                    <a:pt x="582930" y="46990"/>
                    <a:pt x="589280" y="49530"/>
                  </a:cubicBezTo>
                  <a:cubicBezTo>
                    <a:pt x="596900" y="50800"/>
                    <a:pt x="610870" y="53340"/>
                    <a:pt x="610870" y="54610"/>
                  </a:cubicBezTo>
                  <a:cubicBezTo>
                    <a:pt x="612140" y="54610"/>
                    <a:pt x="624840" y="60960"/>
                    <a:pt x="631190" y="63500"/>
                  </a:cubicBezTo>
                  <a:cubicBezTo>
                    <a:pt x="637540" y="67310"/>
                    <a:pt x="642620" y="71120"/>
                    <a:pt x="651510" y="73660"/>
                  </a:cubicBezTo>
                  <a:cubicBezTo>
                    <a:pt x="666750" y="77470"/>
                    <a:pt x="713740" y="77470"/>
                    <a:pt x="713740" y="77470"/>
                  </a:cubicBezTo>
                  <a:cubicBezTo>
                    <a:pt x="713740" y="76200"/>
                    <a:pt x="723900" y="66040"/>
                    <a:pt x="728980" y="60960"/>
                  </a:cubicBezTo>
                  <a:cubicBezTo>
                    <a:pt x="734060" y="55880"/>
                    <a:pt x="742950" y="44450"/>
                    <a:pt x="742950" y="44450"/>
                  </a:cubicBezTo>
                  <a:cubicBezTo>
                    <a:pt x="742950" y="44450"/>
                    <a:pt x="755650" y="36830"/>
                    <a:pt x="760730" y="33020"/>
                  </a:cubicBezTo>
                  <a:cubicBezTo>
                    <a:pt x="767080" y="27940"/>
                    <a:pt x="778510" y="20320"/>
                    <a:pt x="778510" y="20320"/>
                  </a:cubicBezTo>
                  <a:cubicBezTo>
                    <a:pt x="779780" y="20320"/>
                    <a:pt x="792480" y="15240"/>
                    <a:pt x="798830" y="12700"/>
                  </a:cubicBezTo>
                  <a:cubicBezTo>
                    <a:pt x="806450" y="10160"/>
                    <a:pt x="819150" y="5080"/>
                    <a:pt x="819150" y="5080"/>
                  </a:cubicBezTo>
                  <a:cubicBezTo>
                    <a:pt x="820420" y="5080"/>
                    <a:pt x="834390" y="3810"/>
                    <a:pt x="840740" y="2540"/>
                  </a:cubicBezTo>
                  <a:cubicBezTo>
                    <a:pt x="848360" y="1270"/>
                    <a:pt x="862330" y="0"/>
                    <a:pt x="862330" y="0"/>
                  </a:cubicBezTo>
                  <a:cubicBezTo>
                    <a:pt x="862330" y="0"/>
                    <a:pt x="877570" y="2540"/>
                    <a:pt x="883920" y="2540"/>
                  </a:cubicBezTo>
                  <a:cubicBezTo>
                    <a:pt x="891540" y="3810"/>
                    <a:pt x="905510" y="5080"/>
                    <a:pt x="905510" y="5080"/>
                  </a:cubicBezTo>
                  <a:cubicBezTo>
                    <a:pt x="905510" y="5080"/>
                    <a:pt x="919480" y="11430"/>
                    <a:pt x="925830" y="13970"/>
                  </a:cubicBezTo>
                  <a:cubicBezTo>
                    <a:pt x="932180" y="16510"/>
                    <a:pt x="946150" y="21590"/>
                    <a:pt x="946150" y="21590"/>
                  </a:cubicBezTo>
                  <a:cubicBezTo>
                    <a:pt x="946150" y="21590"/>
                    <a:pt x="957580" y="29210"/>
                    <a:pt x="963930" y="34290"/>
                  </a:cubicBezTo>
                  <a:cubicBezTo>
                    <a:pt x="970280" y="38100"/>
                    <a:pt x="981710" y="45720"/>
                    <a:pt x="981710" y="45720"/>
                  </a:cubicBezTo>
                  <a:cubicBezTo>
                    <a:pt x="981710" y="45720"/>
                    <a:pt x="990600" y="57150"/>
                    <a:pt x="995680" y="62230"/>
                  </a:cubicBezTo>
                  <a:cubicBezTo>
                    <a:pt x="1000760" y="67310"/>
                    <a:pt x="1009650" y="78740"/>
                    <a:pt x="1009650" y="78740"/>
                  </a:cubicBezTo>
                  <a:cubicBezTo>
                    <a:pt x="1009650" y="78740"/>
                    <a:pt x="1017270" y="92710"/>
                    <a:pt x="1019810" y="97790"/>
                  </a:cubicBezTo>
                  <a:cubicBezTo>
                    <a:pt x="1021080" y="100330"/>
                    <a:pt x="1021080" y="102870"/>
                    <a:pt x="1023620" y="105410"/>
                  </a:cubicBezTo>
                  <a:cubicBezTo>
                    <a:pt x="1033780" y="113030"/>
                    <a:pt x="1088390" y="127000"/>
                    <a:pt x="1108710" y="132080"/>
                  </a:cubicBezTo>
                  <a:cubicBezTo>
                    <a:pt x="1120140" y="134620"/>
                    <a:pt x="1125220" y="137160"/>
                    <a:pt x="1135380" y="137160"/>
                  </a:cubicBezTo>
                  <a:cubicBezTo>
                    <a:pt x="1148080" y="137160"/>
                    <a:pt x="1179830" y="128270"/>
                    <a:pt x="1179830" y="128270"/>
                  </a:cubicBezTo>
                  <a:cubicBezTo>
                    <a:pt x="1181100" y="128270"/>
                    <a:pt x="1191260" y="132080"/>
                    <a:pt x="1202690" y="132080"/>
                  </a:cubicBezTo>
                  <a:cubicBezTo>
                    <a:pt x="1247140" y="130810"/>
                    <a:pt x="1446530" y="44450"/>
                    <a:pt x="1531620" y="50800"/>
                  </a:cubicBezTo>
                  <a:cubicBezTo>
                    <a:pt x="1587500" y="54610"/>
                    <a:pt x="1640840" y="99060"/>
                    <a:pt x="1667510" y="107950"/>
                  </a:cubicBezTo>
                  <a:cubicBezTo>
                    <a:pt x="1678940" y="111760"/>
                    <a:pt x="1684020" y="111760"/>
                    <a:pt x="1691640" y="114300"/>
                  </a:cubicBezTo>
                  <a:cubicBezTo>
                    <a:pt x="1699260" y="115570"/>
                    <a:pt x="1714500" y="119380"/>
                    <a:pt x="1714500" y="119380"/>
                  </a:cubicBezTo>
                  <a:cubicBezTo>
                    <a:pt x="1715770" y="119380"/>
                    <a:pt x="1729740" y="127000"/>
                    <a:pt x="1736090" y="130810"/>
                  </a:cubicBezTo>
                  <a:cubicBezTo>
                    <a:pt x="1743710" y="134620"/>
                    <a:pt x="1757680" y="142240"/>
                    <a:pt x="1757680" y="142240"/>
                  </a:cubicBezTo>
                  <a:cubicBezTo>
                    <a:pt x="1757680" y="143510"/>
                    <a:pt x="1770380" y="153670"/>
                    <a:pt x="1775460" y="158750"/>
                  </a:cubicBezTo>
                  <a:cubicBezTo>
                    <a:pt x="1781810" y="163830"/>
                    <a:pt x="1793240" y="175260"/>
                    <a:pt x="1794510" y="175260"/>
                  </a:cubicBezTo>
                  <a:cubicBezTo>
                    <a:pt x="1794510" y="175260"/>
                    <a:pt x="1803400" y="187960"/>
                    <a:pt x="1807210" y="195580"/>
                  </a:cubicBezTo>
                  <a:cubicBezTo>
                    <a:pt x="1812290" y="201930"/>
                    <a:pt x="1821180" y="214630"/>
                    <a:pt x="1821180" y="215900"/>
                  </a:cubicBezTo>
                  <a:cubicBezTo>
                    <a:pt x="1821180" y="215900"/>
                    <a:pt x="1827530" y="231140"/>
                    <a:pt x="1830070" y="238760"/>
                  </a:cubicBezTo>
                  <a:cubicBezTo>
                    <a:pt x="1832610" y="245110"/>
                    <a:pt x="1832610" y="255270"/>
                    <a:pt x="1836420" y="256540"/>
                  </a:cubicBezTo>
                  <a:cubicBezTo>
                    <a:pt x="1840230" y="257810"/>
                    <a:pt x="1852930" y="251460"/>
                    <a:pt x="1852930" y="251460"/>
                  </a:cubicBezTo>
                  <a:cubicBezTo>
                    <a:pt x="1852930" y="251460"/>
                    <a:pt x="1869440" y="248920"/>
                    <a:pt x="1878330" y="248920"/>
                  </a:cubicBezTo>
                  <a:cubicBezTo>
                    <a:pt x="1885950" y="247650"/>
                    <a:pt x="1902460" y="246380"/>
                    <a:pt x="1903730" y="246380"/>
                  </a:cubicBezTo>
                  <a:cubicBezTo>
                    <a:pt x="1903730" y="246380"/>
                    <a:pt x="1920240" y="248920"/>
                    <a:pt x="1927860" y="250190"/>
                  </a:cubicBezTo>
                  <a:cubicBezTo>
                    <a:pt x="1936750" y="251460"/>
                    <a:pt x="1953260" y="254000"/>
                    <a:pt x="1953260" y="254000"/>
                  </a:cubicBezTo>
                  <a:cubicBezTo>
                    <a:pt x="1953260" y="254000"/>
                    <a:pt x="1969770" y="260350"/>
                    <a:pt x="1977390" y="262890"/>
                  </a:cubicBezTo>
                  <a:cubicBezTo>
                    <a:pt x="1983740" y="265430"/>
                    <a:pt x="1986280" y="269240"/>
                    <a:pt x="1995170" y="270510"/>
                  </a:cubicBezTo>
                  <a:cubicBezTo>
                    <a:pt x="2015490" y="274320"/>
                    <a:pt x="2047240" y="267970"/>
                    <a:pt x="2095500" y="271780"/>
                  </a:cubicBezTo>
                  <a:cubicBezTo>
                    <a:pt x="2217420" y="283210"/>
                    <a:pt x="2561590" y="342900"/>
                    <a:pt x="2743200" y="379730"/>
                  </a:cubicBezTo>
                  <a:cubicBezTo>
                    <a:pt x="2877820" y="405130"/>
                    <a:pt x="3044190" y="447040"/>
                    <a:pt x="3089910" y="458470"/>
                  </a:cubicBezTo>
                  <a:cubicBezTo>
                    <a:pt x="3101340" y="461010"/>
                    <a:pt x="3103880" y="462280"/>
                    <a:pt x="3111500" y="464820"/>
                  </a:cubicBezTo>
                  <a:cubicBezTo>
                    <a:pt x="3117850" y="466090"/>
                    <a:pt x="3133090" y="469900"/>
                    <a:pt x="3133090" y="469900"/>
                  </a:cubicBezTo>
                  <a:cubicBezTo>
                    <a:pt x="3133090" y="471170"/>
                    <a:pt x="3145790" y="477520"/>
                    <a:pt x="3152140" y="481330"/>
                  </a:cubicBezTo>
                  <a:cubicBezTo>
                    <a:pt x="3158490" y="485140"/>
                    <a:pt x="3171190" y="492760"/>
                    <a:pt x="3171190" y="492760"/>
                  </a:cubicBezTo>
                  <a:cubicBezTo>
                    <a:pt x="3171190" y="492760"/>
                    <a:pt x="3182620" y="502920"/>
                    <a:pt x="3187700" y="508000"/>
                  </a:cubicBezTo>
                  <a:cubicBezTo>
                    <a:pt x="3192780" y="513080"/>
                    <a:pt x="3204210" y="523240"/>
                    <a:pt x="3204210" y="523240"/>
                  </a:cubicBezTo>
                  <a:cubicBezTo>
                    <a:pt x="3204210" y="523240"/>
                    <a:pt x="3211830" y="535940"/>
                    <a:pt x="3215640" y="541020"/>
                  </a:cubicBezTo>
                  <a:cubicBezTo>
                    <a:pt x="3219450" y="547370"/>
                    <a:pt x="3228340" y="560070"/>
                    <a:pt x="3228340" y="560070"/>
                  </a:cubicBezTo>
                  <a:cubicBezTo>
                    <a:pt x="3228340" y="560070"/>
                    <a:pt x="3233420" y="574040"/>
                    <a:pt x="3234690" y="581660"/>
                  </a:cubicBezTo>
                  <a:cubicBezTo>
                    <a:pt x="3237230" y="588010"/>
                    <a:pt x="3242310" y="601980"/>
                    <a:pt x="3242310" y="601980"/>
                  </a:cubicBezTo>
                  <a:cubicBezTo>
                    <a:pt x="3242310" y="603250"/>
                    <a:pt x="3243580" y="617220"/>
                    <a:pt x="3244850" y="624840"/>
                  </a:cubicBezTo>
                  <a:cubicBezTo>
                    <a:pt x="3244850" y="632460"/>
                    <a:pt x="3246120" y="646430"/>
                    <a:pt x="3246120" y="646430"/>
                  </a:cubicBezTo>
                  <a:cubicBezTo>
                    <a:pt x="3246120" y="646430"/>
                    <a:pt x="3244850" y="661670"/>
                    <a:pt x="3243580" y="669290"/>
                  </a:cubicBezTo>
                  <a:cubicBezTo>
                    <a:pt x="3242310" y="675640"/>
                    <a:pt x="3239770" y="690880"/>
                    <a:pt x="3239770" y="690880"/>
                  </a:cubicBezTo>
                  <a:cubicBezTo>
                    <a:pt x="3239770" y="690880"/>
                    <a:pt x="3234690" y="704850"/>
                    <a:pt x="3230880" y="711200"/>
                  </a:cubicBezTo>
                  <a:cubicBezTo>
                    <a:pt x="3228340" y="717550"/>
                    <a:pt x="3223260" y="731520"/>
                    <a:pt x="3223260" y="731520"/>
                  </a:cubicBezTo>
                  <a:cubicBezTo>
                    <a:pt x="3221990" y="731520"/>
                    <a:pt x="3214370" y="744220"/>
                    <a:pt x="3209290" y="749300"/>
                  </a:cubicBezTo>
                  <a:cubicBezTo>
                    <a:pt x="3205480" y="755650"/>
                    <a:pt x="3196590" y="767080"/>
                    <a:pt x="3196590" y="767080"/>
                  </a:cubicBezTo>
                  <a:cubicBezTo>
                    <a:pt x="3196590" y="768350"/>
                    <a:pt x="3185160" y="777240"/>
                    <a:pt x="3178810" y="782320"/>
                  </a:cubicBezTo>
                  <a:cubicBezTo>
                    <a:pt x="3173730" y="786130"/>
                    <a:pt x="3162300" y="796290"/>
                    <a:pt x="3162300" y="796290"/>
                  </a:cubicBezTo>
                  <a:cubicBezTo>
                    <a:pt x="3162300" y="796290"/>
                    <a:pt x="3148330" y="802640"/>
                    <a:pt x="3141980" y="805180"/>
                  </a:cubicBezTo>
                  <a:cubicBezTo>
                    <a:pt x="3135630" y="808990"/>
                    <a:pt x="3122930" y="815340"/>
                    <a:pt x="3121660" y="815340"/>
                  </a:cubicBezTo>
                  <a:cubicBezTo>
                    <a:pt x="3121660" y="815340"/>
                    <a:pt x="3105150" y="819150"/>
                    <a:pt x="3100070" y="820420"/>
                  </a:cubicBezTo>
                  <a:cubicBezTo>
                    <a:pt x="3097530" y="820420"/>
                    <a:pt x="3096260" y="820420"/>
                    <a:pt x="3094990" y="821690"/>
                  </a:cubicBezTo>
                  <a:cubicBezTo>
                    <a:pt x="3093720" y="822960"/>
                    <a:pt x="3094990" y="824230"/>
                    <a:pt x="3094990" y="826770"/>
                  </a:cubicBezTo>
                  <a:cubicBezTo>
                    <a:pt x="3096260" y="831850"/>
                    <a:pt x="3097530" y="848360"/>
                    <a:pt x="3097530" y="848360"/>
                  </a:cubicBezTo>
                  <a:cubicBezTo>
                    <a:pt x="3097530" y="848360"/>
                    <a:pt x="3096260" y="862330"/>
                    <a:pt x="3094990" y="869950"/>
                  </a:cubicBezTo>
                  <a:cubicBezTo>
                    <a:pt x="3093720" y="877570"/>
                    <a:pt x="3092450" y="890270"/>
                    <a:pt x="3092450" y="891540"/>
                  </a:cubicBezTo>
                  <a:cubicBezTo>
                    <a:pt x="3091180" y="891540"/>
                    <a:pt x="3086100" y="904240"/>
                    <a:pt x="3083560" y="910590"/>
                  </a:cubicBezTo>
                  <a:cubicBezTo>
                    <a:pt x="3081020" y="918210"/>
                    <a:pt x="3075940" y="930910"/>
                    <a:pt x="3075940" y="930910"/>
                  </a:cubicBezTo>
                  <a:cubicBezTo>
                    <a:pt x="3075940" y="930910"/>
                    <a:pt x="3068320" y="942340"/>
                    <a:pt x="3063240" y="948690"/>
                  </a:cubicBezTo>
                  <a:cubicBezTo>
                    <a:pt x="3059430" y="953770"/>
                    <a:pt x="3051810" y="965200"/>
                    <a:pt x="3050540" y="966470"/>
                  </a:cubicBezTo>
                  <a:cubicBezTo>
                    <a:pt x="3050540" y="966470"/>
                    <a:pt x="3037840" y="977900"/>
                    <a:pt x="3035300" y="980440"/>
                  </a:cubicBezTo>
                  <a:cubicBezTo>
                    <a:pt x="3034030" y="980440"/>
                    <a:pt x="3032760" y="980440"/>
                    <a:pt x="3032760" y="981710"/>
                  </a:cubicBezTo>
                  <a:cubicBezTo>
                    <a:pt x="3032760" y="982980"/>
                    <a:pt x="3040380" y="988060"/>
                    <a:pt x="3045460" y="990600"/>
                  </a:cubicBezTo>
                  <a:cubicBezTo>
                    <a:pt x="3049270" y="995680"/>
                    <a:pt x="3060700" y="1004570"/>
                    <a:pt x="3060700" y="1004570"/>
                  </a:cubicBezTo>
                  <a:cubicBezTo>
                    <a:pt x="3060700" y="1004570"/>
                    <a:pt x="3068320" y="1016000"/>
                    <a:pt x="3073400" y="1021080"/>
                  </a:cubicBezTo>
                  <a:cubicBezTo>
                    <a:pt x="3077210" y="1027430"/>
                    <a:pt x="3084830" y="1038860"/>
                    <a:pt x="3084830" y="1038860"/>
                  </a:cubicBezTo>
                  <a:cubicBezTo>
                    <a:pt x="3084830" y="1038860"/>
                    <a:pt x="3089910" y="1051560"/>
                    <a:pt x="3092450" y="1057910"/>
                  </a:cubicBezTo>
                  <a:cubicBezTo>
                    <a:pt x="3094990" y="1064260"/>
                    <a:pt x="3100070" y="1076960"/>
                    <a:pt x="3100070" y="1076960"/>
                  </a:cubicBezTo>
                  <a:cubicBezTo>
                    <a:pt x="3100070" y="1078230"/>
                    <a:pt x="3102610" y="1090930"/>
                    <a:pt x="3102610" y="1098550"/>
                  </a:cubicBezTo>
                  <a:cubicBezTo>
                    <a:pt x="3103880" y="1104900"/>
                    <a:pt x="3106420" y="1118870"/>
                    <a:pt x="3106420" y="1118870"/>
                  </a:cubicBezTo>
                  <a:cubicBezTo>
                    <a:pt x="3106420" y="1118870"/>
                    <a:pt x="3105150" y="1132840"/>
                    <a:pt x="3103880" y="1139190"/>
                  </a:cubicBezTo>
                  <a:cubicBezTo>
                    <a:pt x="3102610" y="1146810"/>
                    <a:pt x="3101340" y="1159510"/>
                    <a:pt x="3101340" y="1160780"/>
                  </a:cubicBezTo>
                  <a:cubicBezTo>
                    <a:pt x="3101340" y="1160780"/>
                    <a:pt x="3096260" y="1173480"/>
                    <a:pt x="3094990" y="1179830"/>
                  </a:cubicBezTo>
                  <a:cubicBezTo>
                    <a:pt x="3092450" y="1186180"/>
                    <a:pt x="3087370" y="1198880"/>
                    <a:pt x="3087370" y="1198880"/>
                  </a:cubicBezTo>
                  <a:cubicBezTo>
                    <a:pt x="3087370" y="1200150"/>
                    <a:pt x="3079750" y="1211580"/>
                    <a:pt x="3075940" y="1216660"/>
                  </a:cubicBezTo>
                  <a:cubicBezTo>
                    <a:pt x="3072130" y="1223010"/>
                    <a:pt x="3064510" y="1234440"/>
                    <a:pt x="3064510" y="1234440"/>
                  </a:cubicBezTo>
                  <a:cubicBezTo>
                    <a:pt x="3064510" y="1234440"/>
                    <a:pt x="3054350" y="1243330"/>
                    <a:pt x="3049270" y="1248410"/>
                  </a:cubicBezTo>
                  <a:cubicBezTo>
                    <a:pt x="3044190" y="1253490"/>
                    <a:pt x="3034030" y="1262380"/>
                    <a:pt x="3034030" y="1262380"/>
                  </a:cubicBezTo>
                  <a:cubicBezTo>
                    <a:pt x="3032760" y="1262380"/>
                    <a:pt x="3021330" y="1268730"/>
                    <a:pt x="3014980" y="1272540"/>
                  </a:cubicBezTo>
                  <a:cubicBezTo>
                    <a:pt x="3008630" y="1275080"/>
                    <a:pt x="2997200" y="1282700"/>
                    <a:pt x="2997200" y="1282700"/>
                  </a:cubicBezTo>
                  <a:cubicBezTo>
                    <a:pt x="2995930" y="1282700"/>
                    <a:pt x="2983230" y="1285240"/>
                    <a:pt x="2976880" y="1287780"/>
                  </a:cubicBezTo>
                  <a:cubicBezTo>
                    <a:pt x="2970530" y="1289050"/>
                    <a:pt x="2956560" y="1292860"/>
                    <a:pt x="2956560" y="1292860"/>
                  </a:cubicBezTo>
                  <a:cubicBezTo>
                    <a:pt x="2956560" y="1292860"/>
                    <a:pt x="2942590" y="1292860"/>
                    <a:pt x="2934970" y="1292860"/>
                  </a:cubicBezTo>
                  <a:cubicBezTo>
                    <a:pt x="2928620" y="1292860"/>
                    <a:pt x="2914650" y="1294130"/>
                    <a:pt x="2914650" y="1294130"/>
                  </a:cubicBezTo>
                  <a:cubicBezTo>
                    <a:pt x="2914650" y="1292860"/>
                    <a:pt x="2900680" y="1290320"/>
                    <a:pt x="2894330" y="1289050"/>
                  </a:cubicBezTo>
                  <a:cubicBezTo>
                    <a:pt x="2887980" y="1287780"/>
                    <a:pt x="2874010" y="1283970"/>
                    <a:pt x="2874010" y="1283970"/>
                  </a:cubicBezTo>
                  <a:cubicBezTo>
                    <a:pt x="2872740" y="1283970"/>
                    <a:pt x="2255520" y="1424940"/>
                    <a:pt x="1996440" y="1443990"/>
                  </a:cubicBezTo>
                  <a:cubicBezTo>
                    <a:pt x="1793240" y="1459230"/>
                    <a:pt x="1628140" y="1445260"/>
                    <a:pt x="1449070" y="1427480"/>
                  </a:cubicBezTo>
                  <a:cubicBezTo>
                    <a:pt x="1273810" y="1410970"/>
                    <a:pt x="1057910" y="1376680"/>
                    <a:pt x="930910" y="1344930"/>
                  </a:cubicBezTo>
                  <a:cubicBezTo>
                    <a:pt x="854710" y="1325880"/>
                    <a:pt x="782320" y="1292860"/>
                    <a:pt x="751840" y="1283970"/>
                  </a:cubicBezTo>
                  <a:cubicBezTo>
                    <a:pt x="741680" y="1280160"/>
                    <a:pt x="739140" y="1280160"/>
                    <a:pt x="731520" y="1277620"/>
                  </a:cubicBezTo>
                  <a:cubicBezTo>
                    <a:pt x="725170" y="1276350"/>
                    <a:pt x="712470" y="1272540"/>
                    <a:pt x="712470" y="1272540"/>
                  </a:cubicBezTo>
                  <a:cubicBezTo>
                    <a:pt x="711200" y="1272540"/>
                    <a:pt x="699770" y="1264920"/>
                    <a:pt x="693420" y="1262380"/>
                  </a:cubicBezTo>
                  <a:cubicBezTo>
                    <a:pt x="688340" y="1258570"/>
                    <a:pt x="675640" y="1250950"/>
                    <a:pt x="675640" y="1250950"/>
                  </a:cubicBezTo>
                  <a:cubicBezTo>
                    <a:pt x="675640" y="1250950"/>
                    <a:pt x="665480" y="1242060"/>
                    <a:pt x="660400" y="1236980"/>
                  </a:cubicBezTo>
                  <a:cubicBezTo>
                    <a:pt x="655320" y="1231900"/>
                    <a:pt x="646430" y="1223010"/>
                    <a:pt x="645160" y="1223010"/>
                  </a:cubicBezTo>
                  <a:cubicBezTo>
                    <a:pt x="645160" y="1223010"/>
                    <a:pt x="638810" y="1210310"/>
                    <a:pt x="635000" y="1205230"/>
                  </a:cubicBezTo>
                  <a:cubicBezTo>
                    <a:pt x="631190" y="1198880"/>
                    <a:pt x="623570" y="1187450"/>
                    <a:pt x="623570" y="1187450"/>
                  </a:cubicBezTo>
                  <a:cubicBezTo>
                    <a:pt x="623570" y="1187450"/>
                    <a:pt x="618490" y="1174750"/>
                    <a:pt x="617220" y="1167130"/>
                  </a:cubicBezTo>
                  <a:cubicBezTo>
                    <a:pt x="614680" y="1160780"/>
                    <a:pt x="609600" y="1148080"/>
                    <a:pt x="609600" y="1148080"/>
                  </a:cubicBezTo>
                  <a:cubicBezTo>
                    <a:pt x="609600" y="1148080"/>
                    <a:pt x="608330" y="1134110"/>
                    <a:pt x="608330" y="1127760"/>
                  </a:cubicBezTo>
                  <a:cubicBezTo>
                    <a:pt x="607060" y="1120140"/>
                    <a:pt x="607060" y="1106170"/>
                    <a:pt x="607060" y="1106170"/>
                  </a:cubicBezTo>
                  <a:cubicBezTo>
                    <a:pt x="607060" y="1106170"/>
                    <a:pt x="608330" y="1092200"/>
                    <a:pt x="609600" y="1085850"/>
                  </a:cubicBezTo>
                  <a:cubicBezTo>
                    <a:pt x="610870" y="1079500"/>
                    <a:pt x="613410" y="1065530"/>
                    <a:pt x="613410" y="1065530"/>
                  </a:cubicBezTo>
                  <a:cubicBezTo>
                    <a:pt x="613410" y="1065530"/>
                    <a:pt x="618490" y="1052830"/>
                    <a:pt x="621030" y="1046480"/>
                  </a:cubicBezTo>
                  <a:cubicBezTo>
                    <a:pt x="623570" y="1040130"/>
                    <a:pt x="628650" y="1027430"/>
                    <a:pt x="628650" y="1027430"/>
                  </a:cubicBezTo>
                  <a:cubicBezTo>
                    <a:pt x="629920" y="1026160"/>
                    <a:pt x="638810" y="1014730"/>
                    <a:pt x="641350" y="1009650"/>
                  </a:cubicBezTo>
                  <a:cubicBezTo>
                    <a:pt x="643890" y="1007110"/>
                    <a:pt x="647700" y="1003300"/>
                    <a:pt x="647700" y="1002030"/>
                  </a:cubicBezTo>
                  <a:cubicBezTo>
                    <a:pt x="647700" y="1002030"/>
                    <a:pt x="646430" y="1002030"/>
                    <a:pt x="646430" y="1002030"/>
                  </a:cubicBezTo>
                  <a:cubicBezTo>
                    <a:pt x="645160" y="1003300"/>
                    <a:pt x="640080" y="1004570"/>
                    <a:pt x="636270" y="1005840"/>
                  </a:cubicBezTo>
                  <a:cubicBezTo>
                    <a:pt x="629920" y="1005840"/>
                    <a:pt x="622300" y="1003300"/>
                    <a:pt x="614680" y="1003300"/>
                  </a:cubicBezTo>
                  <a:cubicBezTo>
                    <a:pt x="607060" y="1003300"/>
                    <a:pt x="599440" y="1004570"/>
                    <a:pt x="593090" y="1004570"/>
                  </a:cubicBezTo>
                  <a:cubicBezTo>
                    <a:pt x="589280" y="1003300"/>
                    <a:pt x="586740" y="1002030"/>
                    <a:pt x="582930" y="1000760"/>
                  </a:cubicBezTo>
                  <a:cubicBezTo>
                    <a:pt x="579120" y="1000760"/>
                    <a:pt x="576580" y="1000760"/>
                    <a:pt x="572770" y="1000760"/>
                  </a:cubicBezTo>
                  <a:cubicBezTo>
                    <a:pt x="566420" y="998220"/>
                    <a:pt x="560070" y="994410"/>
                    <a:pt x="552450" y="991870"/>
                  </a:cubicBezTo>
                  <a:cubicBezTo>
                    <a:pt x="546100" y="989330"/>
                    <a:pt x="537210" y="988060"/>
                    <a:pt x="532130" y="985520"/>
                  </a:cubicBezTo>
                  <a:cubicBezTo>
                    <a:pt x="528320" y="984250"/>
                    <a:pt x="527050" y="980440"/>
                    <a:pt x="523240" y="979170"/>
                  </a:cubicBezTo>
                  <a:cubicBezTo>
                    <a:pt x="520700" y="977900"/>
                    <a:pt x="516890" y="977900"/>
                    <a:pt x="514350" y="975360"/>
                  </a:cubicBezTo>
                  <a:cubicBezTo>
                    <a:pt x="509270" y="971550"/>
                    <a:pt x="504190" y="965200"/>
                    <a:pt x="497840" y="961390"/>
                  </a:cubicBezTo>
                  <a:cubicBezTo>
                    <a:pt x="492760" y="956310"/>
                    <a:pt x="485140" y="952500"/>
                    <a:pt x="481330" y="948690"/>
                  </a:cubicBezTo>
                  <a:cubicBezTo>
                    <a:pt x="477520" y="946150"/>
                    <a:pt x="476250" y="942340"/>
                    <a:pt x="474980" y="939800"/>
                  </a:cubicBezTo>
                  <a:cubicBezTo>
                    <a:pt x="472440" y="937260"/>
                    <a:pt x="468630" y="935990"/>
                    <a:pt x="466090" y="932180"/>
                  </a:cubicBezTo>
                  <a:cubicBezTo>
                    <a:pt x="462280" y="928370"/>
                    <a:pt x="459740" y="919480"/>
                    <a:pt x="455930" y="914400"/>
                  </a:cubicBezTo>
                  <a:cubicBezTo>
                    <a:pt x="452120" y="908050"/>
                    <a:pt x="445770" y="901700"/>
                    <a:pt x="443230" y="896620"/>
                  </a:cubicBezTo>
                  <a:cubicBezTo>
                    <a:pt x="441960" y="892810"/>
                    <a:pt x="441960" y="890270"/>
                    <a:pt x="440690" y="886460"/>
                  </a:cubicBezTo>
                  <a:cubicBezTo>
                    <a:pt x="439420" y="883920"/>
                    <a:pt x="436880" y="881380"/>
                    <a:pt x="435610" y="877570"/>
                  </a:cubicBezTo>
                  <a:cubicBezTo>
                    <a:pt x="433070" y="871220"/>
                    <a:pt x="433070" y="863600"/>
                    <a:pt x="430530" y="855980"/>
                  </a:cubicBezTo>
                  <a:cubicBezTo>
                    <a:pt x="429260" y="849630"/>
                    <a:pt x="425450" y="842010"/>
                    <a:pt x="424180" y="835660"/>
                  </a:cubicBezTo>
                  <a:cubicBezTo>
                    <a:pt x="424180" y="831850"/>
                    <a:pt x="425450" y="829310"/>
                    <a:pt x="425450" y="825500"/>
                  </a:cubicBezTo>
                  <a:cubicBezTo>
                    <a:pt x="424180" y="821690"/>
                    <a:pt x="422910" y="819150"/>
                    <a:pt x="422910" y="815340"/>
                  </a:cubicBezTo>
                  <a:cubicBezTo>
                    <a:pt x="422910" y="808990"/>
                    <a:pt x="425450" y="800100"/>
                    <a:pt x="425450" y="793750"/>
                  </a:cubicBezTo>
                  <a:cubicBezTo>
                    <a:pt x="426720" y="786130"/>
                    <a:pt x="425450" y="778510"/>
                    <a:pt x="426720" y="772160"/>
                  </a:cubicBezTo>
                  <a:cubicBezTo>
                    <a:pt x="426720" y="768350"/>
                    <a:pt x="429260" y="765810"/>
                    <a:pt x="430530" y="762000"/>
                  </a:cubicBezTo>
                  <a:cubicBezTo>
                    <a:pt x="430530" y="758190"/>
                    <a:pt x="430530" y="755650"/>
                    <a:pt x="431800" y="751840"/>
                  </a:cubicBezTo>
                  <a:cubicBezTo>
                    <a:pt x="433070" y="745490"/>
                    <a:pt x="438150" y="739140"/>
                    <a:pt x="440690" y="732790"/>
                  </a:cubicBezTo>
                  <a:cubicBezTo>
                    <a:pt x="443230" y="726440"/>
                    <a:pt x="445770" y="717550"/>
                    <a:pt x="448310" y="712470"/>
                  </a:cubicBezTo>
                  <a:cubicBezTo>
                    <a:pt x="450850" y="708660"/>
                    <a:pt x="453390" y="707390"/>
                    <a:pt x="454660" y="703580"/>
                  </a:cubicBezTo>
                  <a:cubicBezTo>
                    <a:pt x="457200" y="701040"/>
                    <a:pt x="457200" y="698500"/>
                    <a:pt x="459740" y="694690"/>
                  </a:cubicBezTo>
                  <a:cubicBezTo>
                    <a:pt x="463550" y="689610"/>
                    <a:pt x="469900" y="684530"/>
                    <a:pt x="474980" y="679450"/>
                  </a:cubicBezTo>
                  <a:cubicBezTo>
                    <a:pt x="480060" y="674370"/>
                    <a:pt x="480060" y="670560"/>
                    <a:pt x="487680" y="662940"/>
                  </a:cubicBezTo>
                  <a:cubicBezTo>
                    <a:pt x="511810" y="637540"/>
                    <a:pt x="657860" y="561340"/>
                    <a:pt x="648970" y="518160"/>
                  </a:cubicBezTo>
                  <a:cubicBezTo>
                    <a:pt x="633730" y="450850"/>
                    <a:pt x="193040" y="388620"/>
                    <a:pt x="119380" y="361950"/>
                  </a:cubicBezTo>
                  <a:cubicBezTo>
                    <a:pt x="99060" y="354330"/>
                    <a:pt x="93980" y="351790"/>
                    <a:pt x="82550" y="345440"/>
                  </a:cubicBezTo>
                  <a:cubicBezTo>
                    <a:pt x="71120" y="339090"/>
                    <a:pt x="59690" y="330200"/>
                    <a:pt x="49530" y="321310"/>
                  </a:cubicBezTo>
                  <a:cubicBezTo>
                    <a:pt x="40640" y="311150"/>
                    <a:pt x="31750" y="300990"/>
                    <a:pt x="24130" y="289560"/>
                  </a:cubicBezTo>
                  <a:cubicBezTo>
                    <a:pt x="17780" y="278130"/>
                    <a:pt x="11430" y="265430"/>
                    <a:pt x="7620" y="252730"/>
                  </a:cubicBezTo>
                  <a:cubicBezTo>
                    <a:pt x="3810" y="240030"/>
                    <a:pt x="0" y="212090"/>
                    <a:pt x="0" y="212090"/>
                  </a:cubicBezTo>
                  <a:moveTo>
                    <a:pt x="767080" y="941070"/>
                  </a:moveTo>
                  <a:cubicBezTo>
                    <a:pt x="792480" y="941070"/>
                    <a:pt x="806450" y="942340"/>
                    <a:pt x="806450" y="942340"/>
                  </a:cubicBezTo>
                  <a:cubicBezTo>
                    <a:pt x="807720" y="942340"/>
                    <a:pt x="942340" y="826770"/>
                    <a:pt x="1004570" y="793750"/>
                  </a:cubicBezTo>
                  <a:cubicBezTo>
                    <a:pt x="1050290" y="768350"/>
                    <a:pt x="1136650" y="759460"/>
                    <a:pt x="1135380" y="746760"/>
                  </a:cubicBezTo>
                  <a:cubicBezTo>
                    <a:pt x="1135380" y="734060"/>
                    <a:pt x="1026160" y="720090"/>
                    <a:pt x="1009650" y="717550"/>
                  </a:cubicBezTo>
                  <a:cubicBezTo>
                    <a:pt x="1005840" y="716280"/>
                    <a:pt x="1004570" y="715010"/>
                    <a:pt x="1002030" y="716280"/>
                  </a:cubicBezTo>
                  <a:cubicBezTo>
                    <a:pt x="993140" y="720090"/>
                    <a:pt x="981710" y="744220"/>
                    <a:pt x="962660" y="764540"/>
                  </a:cubicBezTo>
                  <a:cubicBezTo>
                    <a:pt x="924560" y="805180"/>
                    <a:pt x="767080" y="941070"/>
                    <a:pt x="767080" y="941070"/>
                  </a:cubicBezTo>
                  <a:moveTo>
                    <a:pt x="1257300" y="1060450"/>
                  </a:moveTo>
                  <a:cubicBezTo>
                    <a:pt x="1483360" y="1094740"/>
                    <a:pt x="1511300" y="1101090"/>
                    <a:pt x="1516380" y="1094740"/>
                  </a:cubicBezTo>
                  <a:cubicBezTo>
                    <a:pt x="1518920" y="1090930"/>
                    <a:pt x="1511300" y="1079500"/>
                    <a:pt x="1511300" y="1079500"/>
                  </a:cubicBezTo>
                  <a:cubicBezTo>
                    <a:pt x="1511300" y="1079500"/>
                    <a:pt x="1510030" y="1065530"/>
                    <a:pt x="1508760" y="1057910"/>
                  </a:cubicBezTo>
                  <a:cubicBezTo>
                    <a:pt x="1508760" y="1050290"/>
                    <a:pt x="1507490" y="1036320"/>
                    <a:pt x="1507490" y="1036320"/>
                  </a:cubicBezTo>
                  <a:cubicBezTo>
                    <a:pt x="1507490" y="1036320"/>
                    <a:pt x="1508760" y="1022350"/>
                    <a:pt x="1510030" y="1014730"/>
                  </a:cubicBezTo>
                  <a:cubicBezTo>
                    <a:pt x="1511300" y="1008380"/>
                    <a:pt x="1513840" y="994410"/>
                    <a:pt x="1513840" y="994410"/>
                  </a:cubicBezTo>
                  <a:cubicBezTo>
                    <a:pt x="1513840" y="994410"/>
                    <a:pt x="1522730" y="980440"/>
                    <a:pt x="1520190" y="979170"/>
                  </a:cubicBezTo>
                  <a:cubicBezTo>
                    <a:pt x="1517650" y="975360"/>
                    <a:pt x="1502410" y="981710"/>
                    <a:pt x="1487170" y="985520"/>
                  </a:cubicBezTo>
                  <a:cubicBezTo>
                    <a:pt x="1443990" y="996950"/>
                    <a:pt x="1257300" y="1060450"/>
                    <a:pt x="1257300" y="1060450"/>
                  </a:cubicBezTo>
                  <a:moveTo>
                    <a:pt x="1990090" y="1104900"/>
                  </a:moveTo>
                  <a:cubicBezTo>
                    <a:pt x="2019300" y="1101090"/>
                    <a:pt x="2015490" y="1097280"/>
                    <a:pt x="2011680" y="1097280"/>
                  </a:cubicBezTo>
                  <a:cubicBezTo>
                    <a:pt x="2006600" y="1097280"/>
                    <a:pt x="1990090" y="1104900"/>
                    <a:pt x="1990090" y="11049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3" id="113"/>
          <p:cNvGrpSpPr/>
          <p:nvPr/>
        </p:nvGrpSpPr>
        <p:grpSpPr>
          <a:xfrm rot="0">
            <a:off x="8637270" y="6535103"/>
            <a:ext cx="1396365" cy="637222"/>
            <a:chOff x="0" y="0"/>
            <a:chExt cx="1861820" cy="84963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48211" y="50800"/>
              <a:ext cx="1763309" cy="748582"/>
            </a:xfrm>
            <a:custGeom>
              <a:avLst/>
              <a:gdLst/>
              <a:ahLst/>
              <a:cxnLst/>
              <a:rect r="r" b="b" t="t" l="l"/>
              <a:pathLst>
                <a:path h="748582" w="1763309">
                  <a:moveTo>
                    <a:pt x="897939" y="674370"/>
                  </a:moveTo>
                  <a:cubicBezTo>
                    <a:pt x="115619" y="737870"/>
                    <a:pt x="95299" y="721360"/>
                    <a:pt x="73709" y="707390"/>
                  </a:cubicBezTo>
                  <a:cubicBezTo>
                    <a:pt x="59739" y="697230"/>
                    <a:pt x="50849" y="688340"/>
                    <a:pt x="40689" y="674370"/>
                  </a:cubicBezTo>
                  <a:cubicBezTo>
                    <a:pt x="26719" y="654050"/>
                    <a:pt x="8939" y="619760"/>
                    <a:pt x="2589" y="589280"/>
                  </a:cubicBezTo>
                  <a:cubicBezTo>
                    <a:pt x="-2491" y="560070"/>
                    <a:pt x="49" y="525780"/>
                    <a:pt x="8939" y="497840"/>
                  </a:cubicBezTo>
                  <a:cubicBezTo>
                    <a:pt x="17829" y="468630"/>
                    <a:pt x="35609" y="439420"/>
                    <a:pt x="57199" y="417830"/>
                  </a:cubicBezTo>
                  <a:cubicBezTo>
                    <a:pt x="77519" y="397510"/>
                    <a:pt x="97839" y="387350"/>
                    <a:pt x="135939" y="370840"/>
                  </a:cubicBezTo>
                  <a:cubicBezTo>
                    <a:pt x="213409" y="335280"/>
                    <a:pt x="353109" y="293370"/>
                    <a:pt x="509319" y="250190"/>
                  </a:cubicBezTo>
                  <a:cubicBezTo>
                    <a:pt x="763319" y="177800"/>
                    <a:pt x="1385619" y="25400"/>
                    <a:pt x="1521509" y="5080"/>
                  </a:cubicBezTo>
                  <a:cubicBezTo>
                    <a:pt x="1555799" y="0"/>
                    <a:pt x="1564689" y="-1270"/>
                    <a:pt x="1585009" y="1270"/>
                  </a:cubicBezTo>
                  <a:cubicBezTo>
                    <a:pt x="1606599" y="3810"/>
                    <a:pt x="1628189" y="8890"/>
                    <a:pt x="1647239" y="17780"/>
                  </a:cubicBezTo>
                  <a:cubicBezTo>
                    <a:pt x="1666289" y="26670"/>
                    <a:pt x="1685339" y="39370"/>
                    <a:pt x="1700579" y="53340"/>
                  </a:cubicBezTo>
                  <a:cubicBezTo>
                    <a:pt x="1715819" y="68580"/>
                    <a:pt x="1729789" y="86360"/>
                    <a:pt x="1739949" y="104140"/>
                  </a:cubicBezTo>
                  <a:cubicBezTo>
                    <a:pt x="1750109" y="123190"/>
                    <a:pt x="1756459" y="144780"/>
                    <a:pt x="1760269" y="165100"/>
                  </a:cubicBezTo>
                  <a:cubicBezTo>
                    <a:pt x="1764079" y="185420"/>
                    <a:pt x="1764079" y="208280"/>
                    <a:pt x="1761539" y="228600"/>
                  </a:cubicBezTo>
                  <a:cubicBezTo>
                    <a:pt x="1757729" y="250190"/>
                    <a:pt x="1750109" y="271780"/>
                    <a:pt x="1741219" y="289560"/>
                  </a:cubicBezTo>
                  <a:cubicBezTo>
                    <a:pt x="1731059" y="308610"/>
                    <a:pt x="1717089" y="326390"/>
                    <a:pt x="1701849" y="341630"/>
                  </a:cubicBezTo>
                  <a:cubicBezTo>
                    <a:pt x="1686609" y="355600"/>
                    <a:pt x="1668829" y="368300"/>
                    <a:pt x="1649779" y="377190"/>
                  </a:cubicBezTo>
                  <a:cubicBezTo>
                    <a:pt x="1630729" y="386080"/>
                    <a:pt x="1609139" y="392430"/>
                    <a:pt x="1587549" y="394970"/>
                  </a:cubicBezTo>
                  <a:cubicBezTo>
                    <a:pt x="1567229" y="397510"/>
                    <a:pt x="1544369" y="396240"/>
                    <a:pt x="1524049" y="392430"/>
                  </a:cubicBezTo>
                  <a:cubicBezTo>
                    <a:pt x="1503729" y="387350"/>
                    <a:pt x="1482139" y="379730"/>
                    <a:pt x="1464359" y="368300"/>
                  </a:cubicBezTo>
                  <a:cubicBezTo>
                    <a:pt x="1446579" y="358140"/>
                    <a:pt x="1428799" y="342900"/>
                    <a:pt x="1414829" y="327660"/>
                  </a:cubicBezTo>
                  <a:cubicBezTo>
                    <a:pt x="1400859" y="311150"/>
                    <a:pt x="1389429" y="292100"/>
                    <a:pt x="1381809" y="273050"/>
                  </a:cubicBezTo>
                  <a:cubicBezTo>
                    <a:pt x="1374189" y="252730"/>
                    <a:pt x="1369109" y="231140"/>
                    <a:pt x="1367839" y="210820"/>
                  </a:cubicBezTo>
                  <a:cubicBezTo>
                    <a:pt x="1366569" y="189230"/>
                    <a:pt x="1369109" y="166370"/>
                    <a:pt x="1374189" y="146050"/>
                  </a:cubicBezTo>
                  <a:cubicBezTo>
                    <a:pt x="1379269" y="125730"/>
                    <a:pt x="1389429" y="105410"/>
                    <a:pt x="1400859" y="87630"/>
                  </a:cubicBezTo>
                  <a:cubicBezTo>
                    <a:pt x="1412289" y="71120"/>
                    <a:pt x="1427529" y="54610"/>
                    <a:pt x="1444039" y="41910"/>
                  </a:cubicBezTo>
                  <a:cubicBezTo>
                    <a:pt x="1460549" y="27940"/>
                    <a:pt x="1480869" y="17780"/>
                    <a:pt x="1501189" y="11430"/>
                  </a:cubicBezTo>
                  <a:cubicBezTo>
                    <a:pt x="1520239" y="3810"/>
                    <a:pt x="1543099" y="0"/>
                    <a:pt x="1564689" y="0"/>
                  </a:cubicBezTo>
                  <a:cubicBezTo>
                    <a:pt x="1585009" y="0"/>
                    <a:pt x="1607869" y="3810"/>
                    <a:pt x="1626919" y="10160"/>
                  </a:cubicBezTo>
                  <a:cubicBezTo>
                    <a:pt x="1647239" y="16510"/>
                    <a:pt x="1667559" y="26670"/>
                    <a:pt x="1684069" y="39370"/>
                  </a:cubicBezTo>
                  <a:cubicBezTo>
                    <a:pt x="1700579" y="52070"/>
                    <a:pt x="1717089" y="68580"/>
                    <a:pt x="1728519" y="86360"/>
                  </a:cubicBezTo>
                  <a:cubicBezTo>
                    <a:pt x="1739949" y="102870"/>
                    <a:pt x="1750109" y="124460"/>
                    <a:pt x="1756459" y="143510"/>
                  </a:cubicBezTo>
                  <a:cubicBezTo>
                    <a:pt x="1761539" y="163830"/>
                    <a:pt x="1764079" y="186690"/>
                    <a:pt x="1762809" y="208280"/>
                  </a:cubicBezTo>
                  <a:cubicBezTo>
                    <a:pt x="1761539" y="228600"/>
                    <a:pt x="1757729" y="251460"/>
                    <a:pt x="1750109" y="270510"/>
                  </a:cubicBezTo>
                  <a:cubicBezTo>
                    <a:pt x="1742489" y="289560"/>
                    <a:pt x="1731059" y="309880"/>
                    <a:pt x="1717089" y="325120"/>
                  </a:cubicBezTo>
                  <a:cubicBezTo>
                    <a:pt x="1703119" y="341630"/>
                    <a:pt x="1686609" y="356870"/>
                    <a:pt x="1668829" y="367030"/>
                  </a:cubicBezTo>
                  <a:cubicBezTo>
                    <a:pt x="1651049" y="378460"/>
                    <a:pt x="1639619" y="382270"/>
                    <a:pt x="1609139" y="391160"/>
                  </a:cubicBezTo>
                  <a:cubicBezTo>
                    <a:pt x="1518969" y="419100"/>
                    <a:pt x="1266239" y="461010"/>
                    <a:pt x="1064309" y="510540"/>
                  </a:cubicBezTo>
                  <a:cubicBezTo>
                    <a:pt x="810309" y="574040"/>
                    <a:pt x="345489" y="741680"/>
                    <a:pt x="204519" y="748030"/>
                  </a:cubicBezTo>
                  <a:cubicBezTo>
                    <a:pt x="160069" y="750570"/>
                    <a:pt x="141019" y="744220"/>
                    <a:pt x="114349" y="731520"/>
                  </a:cubicBezTo>
                  <a:cubicBezTo>
                    <a:pt x="86409" y="718820"/>
                    <a:pt x="58469" y="693420"/>
                    <a:pt x="40689" y="674370"/>
                  </a:cubicBezTo>
                  <a:cubicBezTo>
                    <a:pt x="29259" y="660400"/>
                    <a:pt x="22909" y="648970"/>
                    <a:pt x="16559" y="633730"/>
                  </a:cubicBezTo>
                  <a:cubicBezTo>
                    <a:pt x="10209" y="619760"/>
                    <a:pt x="5129" y="607060"/>
                    <a:pt x="2589" y="589280"/>
                  </a:cubicBezTo>
                  <a:cubicBezTo>
                    <a:pt x="49" y="565150"/>
                    <a:pt x="49" y="525780"/>
                    <a:pt x="8939" y="497840"/>
                  </a:cubicBezTo>
                  <a:cubicBezTo>
                    <a:pt x="17829" y="468630"/>
                    <a:pt x="39419" y="436880"/>
                    <a:pt x="57199" y="417830"/>
                  </a:cubicBezTo>
                  <a:cubicBezTo>
                    <a:pt x="68629" y="405130"/>
                    <a:pt x="77519" y="397510"/>
                    <a:pt x="92759" y="389890"/>
                  </a:cubicBezTo>
                  <a:cubicBezTo>
                    <a:pt x="115619" y="378460"/>
                    <a:pt x="142289" y="368300"/>
                    <a:pt x="181659" y="361950"/>
                  </a:cubicBezTo>
                  <a:cubicBezTo>
                    <a:pt x="259129" y="349250"/>
                    <a:pt x="417879" y="356870"/>
                    <a:pt x="532179" y="347980"/>
                  </a:cubicBezTo>
                  <a:cubicBezTo>
                    <a:pt x="643939" y="340360"/>
                    <a:pt x="786179" y="313690"/>
                    <a:pt x="859839" y="314960"/>
                  </a:cubicBezTo>
                  <a:cubicBezTo>
                    <a:pt x="897939" y="314960"/>
                    <a:pt x="923339" y="318770"/>
                    <a:pt x="946199" y="326390"/>
                  </a:cubicBezTo>
                  <a:cubicBezTo>
                    <a:pt x="961439" y="331470"/>
                    <a:pt x="971599" y="336550"/>
                    <a:pt x="984299" y="346710"/>
                  </a:cubicBezTo>
                  <a:cubicBezTo>
                    <a:pt x="1002079" y="361950"/>
                    <a:pt x="1028749" y="387350"/>
                    <a:pt x="1040179" y="412750"/>
                  </a:cubicBezTo>
                  <a:cubicBezTo>
                    <a:pt x="1052879" y="438150"/>
                    <a:pt x="1060499" y="469900"/>
                    <a:pt x="1060499" y="497840"/>
                  </a:cubicBezTo>
                  <a:cubicBezTo>
                    <a:pt x="1060499" y="525780"/>
                    <a:pt x="1047799" y="560070"/>
                    <a:pt x="1038909" y="581660"/>
                  </a:cubicBezTo>
                  <a:cubicBezTo>
                    <a:pt x="1031289" y="596900"/>
                    <a:pt x="1022399" y="605790"/>
                    <a:pt x="1013509" y="617220"/>
                  </a:cubicBezTo>
                  <a:cubicBezTo>
                    <a:pt x="1003349" y="627380"/>
                    <a:pt x="994459" y="636270"/>
                    <a:pt x="980489" y="645160"/>
                  </a:cubicBezTo>
                  <a:cubicBezTo>
                    <a:pt x="958899" y="656590"/>
                    <a:pt x="897939" y="674370"/>
                    <a:pt x="897939" y="67437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5" id="115"/>
          <p:cNvGrpSpPr/>
          <p:nvPr/>
        </p:nvGrpSpPr>
        <p:grpSpPr>
          <a:xfrm rot="0">
            <a:off x="9103995" y="6418897"/>
            <a:ext cx="1371600" cy="1023938"/>
            <a:chOff x="0" y="0"/>
            <a:chExt cx="1828800" cy="136525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50357" y="48719"/>
              <a:ext cx="1729402" cy="1265731"/>
            </a:xfrm>
            <a:custGeom>
              <a:avLst/>
              <a:gdLst/>
              <a:ahLst/>
              <a:cxnLst/>
              <a:rect r="r" b="b" t="t" l="l"/>
              <a:pathLst>
                <a:path h="1265731" w="1729402">
                  <a:moveTo>
                    <a:pt x="1619693" y="351331"/>
                  </a:moveTo>
                  <a:cubicBezTo>
                    <a:pt x="899603" y="651051"/>
                    <a:pt x="597343" y="808531"/>
                    <a:pt x="483043" y="842821"/>
                  </a:cubicBezTo>
                  <a:cubicBezTo>
                    <a:pt x="442403" y="855521"/>
                    <a:pt x="423353" y="859331"/>
                    <a:pt x="395413" y="856791"/>
                  </a:cubicBezTo>
                  <a:cubicBezTo>
                    <a:pt x="366203" y="854251"/>
                    <a:pt x="334453" y="844091"/>
                    <a:pt x="310323" y="828851"/>
                  </a:cubicBezTo>
                  <a:cubicBezTo>
                    <a:pt x="286193" y="813611"/>
                    <a:pt x="262063" y="784401"/>
                    <a:pt x="248093" y="764081"/>
                  </a:cubicBezTo>
                  <a:cubicBezTo>
                    <a:pt x="239203" y="750111"/>
                    <a:pt x="234123" y="739951"/>
                    <a:pt x="230313" y="722171"/>
                  </a:cubicBezTo>
                  <a:cubicBezTo>
                    <a:pt x="225233" y="699311"/>
                    <a:pt x="221423" y="661211"/>
                    <a:pt x="226503" y="633271"/>
                  </a:cubicBezTo>
                  <a:cubicBezTo>
                    <a:pt x="232853" y="604061"/>
                    <a:pt x="246823" y="574851"/>
                    <a:pt x="265873" y="551991"/>
                  </a:cubicBezTo>
                  <a:cubicBezTo>
                    <a:pt x="283653" y="530401"/>
                    <a:pt x="298893" y="520241"/>
                    <a:pt x="336993" y="498651"/>
                  </a:cubicBezTo>
                  <a:cubicBezTo>
                    <a:pt x="442403" y="437691"/>
                    <a:pt x="804353" y="300531"/>
                    <a:pt x="974533" y="228141"/>
                  </a:cubicBezTo>
                  <a:cubicBezTo>
                    <a:pt x="1087563" y="181151"/>
                    <a:pt x="1186623" y="129081"/>
                    <a:pt x="1256473" y="110031"/>
                  </a:cubicBezTo>
                  <a:cubicBezTo>
                    <a:pt x="1294573" y="98601"/>
                    <a:pt x="1323783" y="94791"/>
                    <a:pt x="1349183" y="94791"/>
                  </a:cubicBezTo>
                  <a:cubicBezTo>
                    <a:pt x="1366963" y="96061"/>
                    <a:pt x="1378393" y="98601"/>
                    <a:pt x="1394903" y="104951"/>
                  </a:cubicBezTo>
                  <a:cubicBezTo>
                    <a:pt x="1419033" y="115111"/>
                    <a:pt x="1453323" y="134161"/>
                    <a:pt x="1474913" y="155751"/>
                  </a:cubicBezTo>
                  <a:cubicBezTo>
                    <a:pt x="1495233" y="177341"/>
                    <a:pt x="1513013" y="207821"/>
                    <a:pt x="1521903" y="237031"/>
                  </a:cubicBezTo>
                  <a:cubicBezTo>
                    <a:pt x="1529523" y="267511"/>
                    <a:pt x="1530793" y="301801"/>
                    <a:pt x="1524443" y="332281"/>
                  </a:cubicBezTo>
                  <a:cubicBezTo>
                    <a:pt x="1518093" y="361491"/>
                    <a:pt x="1502853" y="393241"/>
                    <a:pt x="1483803" y="416101"/>
                  </a:cubicBezTo>
                  <a:cubicBezTo>
                    <a:pt x="1464753" y="440231"/>
                    <a:pt x="1443163" y="452931"/>
                    <a:pt x="1407603" y="473251"/>
                  </a:cubicBezTo>
                  <a:cubicBezTo>
                    <a:pt x="1341563" y="511351"/>
                    <a:pt x="1219643" y="550721"/>
                    <a:pt x="1105343" y="605331"/>
                  </a:cubicBezTo>
                  <a:cubicBezTo>
                    <a:pt x="946593" y="680261"/>
                    <a:pt x="660843" y="847901"/>
                    <a:pt x="552893" y="887271"/>
                  </a:cubicBezTo>
                  <a:cubicBezTo>
                    <a:pt x="509713" y="902511"/>
                    <a:pt x="485583" y="907591"/>
                    <a:pt x="460183" y="908861"/>
                  </a:cubicBezTo>
                  <a:cubicBezTo>
                    <a:pt x="441133" y="908861"/>
                    <a:pt x="429703" y="907591"/>
                    <a:pt x="411923" y="901241"/>
                  </a:cubicBezTo>
                  <a:cubicBezTo>
                    <a:pt x="387793" y="893621"/>
                    <a:pt x="348423" y="872031"/>
                    <a:pt x="328103" y="855521"/>
                  </a:cubicBezTo>
                  <a:cubicBezTo>
                    <a:pt x="314133" y="844091"/>
                    <a:pt x="306513" y="835201"/>
                    <a:pt x="297623" y="819961"/>
                  </a:cubicBezTo>
                  <a:cubicBezTo>
                    <a:pt x="283653" y="797101"/>
                    <a:pt x="269683" y="755191"/>
                    <a:pt x="264603" y="729791"/>
                  </a:cubicBezTo>
                  <a:cubicBezTo>
                    <a:pt x="262063" y="712011"/>
                    <a:pt x="262063" y="699311"/>
                    <a:pt x="265873" y="681531"/>
                  </a:cubicBezTo>
                  <a:cubicBezTo>
                    <a:pt x="270953" y="656131"/>
                    <a:pt x="283653" y="618031"/>
                    <a:pt x="301433" y="593901"/>
                  </a:cubicBezTo>
                  <a:cubicBezTo>
                    <a:pt x="319213" y="568501"/>
                    <a:pt x="339533" y="554531"/>
                    <a:pt x="373823" y="531671"/>
                  </a:cubicBezTo>
                  <a:cubicBezTo>
                    <a:pt x="441133" y="484681"/>
                    <a:pt x="607503" y="399591"/>
                    <a:pt x="697673" y="357681"/>
                  </a:cubicBezTo>
                  <a:cubicBezTo>
                    <a:pt x="758633" y="329741"/>
                    <a:pt x="815783" y="304341"/>
                    <a:pt x="853883" y="295451"/>
                  </a:cubicBezTo>
                  <a:cubicBezTo>
                    <a:pt x="874203" y="290371"/>
                    <a:pt x="886903" y="290371"/>
                    <a:pt x="903413" y="290371"/>
                  </a:cubicBezTo>
                  <a:cubicBezTo>
                    <a:pt x="919923" y="291641"/>
                    <a:pt x="935163" y="291641"/>
                    <a:pt x="952943" y="297991"/>
                  </a:cubicBezTo>
                  <a:cubicBezTo>
                    <a:pt x="978343" y="306881"/>
                    <a:pt x="1015173" y="324661"/>
                    <a:pt x="1038033" y="346251"/>
                  </a:cubicBezTo>
                  <a:cubicBezTo>
                    <a:pt x="1062163" y="367841"/>
                    <a:pt x="1081213" y="399591"/>
                    <a:pt x="1092643" y="428801"/>
                  </a:cubicBezTo>
                  <a:cubicBezTo>
                    <a:pt x="1102803" y="459281"/>
                    <a:pt x="1106613" y="496111"/>
                    <a:pt x="1101533" y="527861"/>
                  </a:cubicBezTo>
                  <a:cubicBezTo>
                    <a:pt x="1096453" y="558341"/>
                    <a:pt x="1078673" y="596441"/>
                    <a:pt x="1063433" y="618031"/>
                  </a:cubicBezTo>
                  <a:cubicBezTo>
                    <a:pt x="1053273" y="634541"/>
                    <a:pt x="1048193" y="639621"/>
                    <a:pt x="1029143" y="654861"/>
                  </a:cubicBezTo>
                  <a:cubicBezTo>
                    <a:pt x="983423" y="691691"/>
                    <a:pt x="837373" y="764081"/>
                    <a:pt x="756093" y="819961"/>
                  </a:cubicBezTo>
                  <a:cubicBezTo>
                    <a:pt x="684973" y="869491"/>
                    <a:pt x="626553" y="908861"/>
                    <a:pt x="565593" y="968551"/>
                  </a:cubicBezTo>
                  <a:cubicBezTo>
                    <a:pt x="494473" y="1037131"/>
                    <a:pt x="415733" y="1173021"/>
                    <a:pt x="363663" y="1216201"/>
                  </a:cubicBezTo>
                  <a:cubicBezTo>
                    <a:pt x="339533" y="1236521"/>
                    <a:pt x="323023" y="1244141"/>
                    <a:pt x="300163" y="1251761"/>
                  </a:cubicBezTo>
                  <a:cubicBezTo>
                    <a:pt x="278573" y="1259381"/>
                    <a:pt x="253173" y="1264461"/>
                    <a:pt x="229043" y="1265731"/>
                  </a:cubicBezTo>
                  <a:cubicBezTo>
                    <a:pt x="206183" y="1265731"/>
                    <a:pt x="180783" y="1263191"/>
                    <a:pt x="157923" y="1255571"/>
                  </a:cubicBezTo>
                  <a:cubicBezTo>
                    <a:pt x="135063" y="1249221"/>
                    <a:pt x="112203" y="1237791"/>
                    <a:pt x="93153" y="1223821"/>
                  </a:cubicBezTo>
                  <a:cubicBezTo>
                    <a:pt x="74103" y="1209851"/>
                    <a:pt x="56323" y="1192071"/>
                    <a:pt x="42353" y="1171751"/>
                  </a:cubicBezTo>
                  <a:cubicBezTo>
                    <a:pt x="28383" y="1152701"/>
                    <a:pt x="16953" y="1129841"/>
                    <a:pt x="9333" y="1106981"/>
                  </a:cubicBezTo>
                  <a:cubicBezTo>
                    <a:pt x="2983" y="1084121"/>
                    <a:pt x="-827" y="1059991"/>
                    <a:pt x="443" y="1035861"/>
                  </a:cubicBezTo>
                  <a:cubicBezTo>
                    <a:pt x="443" y="1011731"/>
                    <a:pt x="5523" y="987601"/>
                    <a:pt x="13143" y="964741"/>
                  </a:cubicBezTo>
                  <a:cubicBezTo>
                    <a:pt x="22033" y="941881"/>
                    <a:pt x="34733" y="920291"/>
                    <a:pt x="49973" y="901241"/>
                  </a:cubicBezTo>
                  <a:cubicBezTo>
                    <a:pt x="63943" y="883461"/>
                    <a:pt x="82993" y="865681"/>
                    <a:pt x="103313" y="852981"/>
                  </a:cubicBezTo>
                  <a:cubicBezTo>
                    <a:pt x="123633" y="840281"/>
                    <a:pt x="146493" y="830121"/>
                    <a:pt x="169353" y="825041"/>
                  </a:cubicBezTo>
                  <a:cubicBezTo>
                    <a:pt x="192213" y="818691"/>
                    <a:pt x="217613" y="817421"/>
                    <a:pt x="241743" y="818691"/>
                  </a:cubicBezTo>
                  <a:cubicBezTo>
                    <a:pt x="265873" y="821231"/>
                    <a:pt x="290003" y="827581"/>
                    <a:pt x="311593" y="836471"/>
                  </a:cubicBezTo>
                  <a:cubicBezTo>
                    <a:pt x="334453" y="845361"/>
                    <a:pt x="354773" y="859331"/>
                    <a:pt x="372553" y="875841"/>
                  </a:cubicBezTo>
                  <a:cubicBezTo>
                    <a:pt x="390333" y="891081"/>
                    <a:pt x="406843" y="911401"/>
                    <a:pt x="418273" y="931721"/>
                  </a:cubicBezTo>
                  <a:cubicBezTo>
                    <a:pt x="429703" y="952041"/>
                    <a:pt x="438593" y="976171"/>
                    <a:pt x="443673" y="1000301"/>
                  </a:cubicBezTo>
                  <a:cubicBezTo>
                    <a:pt x="447483" y="1023161"/>
                    <a:pt x="448753" y="1048561"/>
                    <a:pt x="444943" y="1072691"/>
                  </a:cubicBezTo>
                  <a:cubicBezTo>
                    <a:pt x="442403" y="1095551"/>
                    <a:pt x="434783" y="1119681"/>
                    <a:pt x="423353" y="1141271"/>
                  </a:cubicBezTo>
                  <a:cubicBezTo>
                    <a:pt x="413193" y="1162861"/>
                    <a:pt x="397953" y="1183181"/>
                    <a:pt x="381443" y="1199691"/>
                  </a:cubicBezTo>
                  <a:cubicBezTo>
                    <a:pt x="364933" y="1216201"/>
                    <a:pt x="344613" y="1231441"/>
                    <a:pt x="323023" y="1241601"/>
                  </a:cubicBezTo>
                  <a:cubicBezTo>
                    <a:pt x="301433" y="1253031"/>
                    <a:pt x="277303" y="1260651"/>
                    <a:pt x="253173" y="1263191"/>
                  </a:cubicBezTo>
                  <a:cubicBezTo>
                    <a:pt x="230313" y="1267001"/>
                    <a:pt x="204913" y="1265731"/>
                    <a:pt x="180783" y="1261921"/>
                  </a:cubicBezTo>
                  <a:cubicBezTo>
                    <a:pt x="157923" y="1256841"/>
                    <a:pt x="133793" y="1247951"/>
                    <a:pt x="113473" y="1236521"/>
                  </a:cubicBezTo>
                  <a:cubicBezTo>
                    <a:pt x="93153" y="1225091"/>
                    <a:pt x="72833" y="1208581"/>
                    <a:pt x="57593" y="1190801"/>
                  </a:cubicBezTo>
                  <a:cubicBezTo>
                    <a:pt x="41083" y="1173021"/>
                    <a:pt x="27113" y="1151431"/>
                    <a:pt x="18223" y="1129841"/>
                  </a:cubicBezTo>
                  <a:cubicBezTo>
                    <a:pt x="9333" y="1108251"/>
                    <a:pt x="2983" y="1084121"/>
                    <a:pt x="443" y="1059991"/>
                  </a:cubicBezTo>
                  <a:cubicBezTo>
                    <a:pt x="-827" y="1035861"/>
                    <a:pt x="443" y="1010461"/>
                    <a:pt x="6793" y="987601"/>
                  </a:cubicBezTo>
                  <a:cubicBezTo>
                    <a:pt x="11873" y="964741"/>
                    <a:pt x="19493" y="948231"/>
                    <a:pt x="34733" y="921561"/>
                  </a:cubicBezTo>
                  <a:cubicBezTo>
                    <a:pt x="65213" y="870761"/>
                    <a:pt x="138873" y="780591"/>
                    <a:pt x="197293" y="722171"/>
                  </a:cubicBezTo>
                  <a:cubicBezTo>
                    <a:pt x="250633" y="666291"/>
                    <a:pt x="296353" y="628191"/>
                    <a:pt x="370013" y="574851"/>
                  </a:cubicBezTo>
                  <a:cubicBezTo>
                    <a:pt x="480503" y="496111"/>
                    <a:pt x="711643" y="350061"/>
                    <a:pt x="806893" y="311961"/>
                  </a:cubicBezTo>
                  <a:cubicBezTo>
                    <a:pt x="848803" y="295451"/>
                    <a:pt x="871663" y="290371"/>
                    <a:pt x="903413" y="290371"/>
                  </a:cubicBezTo>
                  <a:cubicBezTo>
                    <a:pt x="935163" y="291641"/>
                    <a:pt x="970723" y="301801"/>
                    <a:pt x="998663" y="317041"/>
                  </a:cubicBezTo>
                  <a:cubicBezTo>
                    <a:pt x="1026603" y="332281"/>
                    <a:pt x="1053273" y="357681"/>
                    <a:pt x="1069783" y="384351"/>
                  </a:cubicBezTo>
                  <a:cubicBezTo>
                    <a:pt x="1087563" y="411021"/>
                    <a:pt x="1098993" y="451661"/>
                    <a:pt x="1102803" y="478331"/>
                  </a:cubicBezTo>
                  <a:cubicBezTo>
                    <a:pt x="1105343" y="496111"/>
                    <a:pt x="1105343" y="508811"/>
                    <a:pt x="1101533" y="527861"/>
                  </a:cubicBezTo>
                  <a:cubicBezTo>
                    <a:pt x="1095183" y="553261"/>
                    <a:pt x="1082483" y="592631"/>
                    <a:pt x="1063433" y="618031"/>
                  </a:cubicBezTo>
                  <a:cubicBezTo>
                    <a:pt x="1044383" y="644701"/>
                    <a:pt x="1017713" y="665021"/>
                    <a:pt x="988503" y="681531"/>
                  </a:cubicBezTo>
                  <a:cubicBezTo>
                    <a:pt x="955483" y="700581"/>
                    <a:pt x="922463" y="703121"/>
                    <a:pt x="875473" y="722171"/>
                  </a:cubicBezTo>
                  <a:cubicBezTo>
                    <a:pt x="795463" y="757731"/>
                    <a:pt x="629093" y="859331"/>
                    <a:pt x="552893" y="887271"/>
                  </a:cubicBezTo>
                  <a:cubicBezTo>
                    <a:pt x="513523" y="901241"/>
                    <a:pt x="485583" y="907591"/>
                    <a:pt x="460183" y="908861"/>
                  </a:cubicBezTo>
                  <a:cubicBezTo>
                    <a:pt x="441133" y="908861"/>
                    <a:pt x="429703" y="907591"/>
                    <a:pt x="411923" y="901241"/>
                  </a:cubicBezTo>
                  <a:cubicBezTo>
                    <a:pt x="387793" y="893621"/>
                    <a:pt x="350963" y="877111"/>
                    <a:pt x="328103" y="855521"/>
                  </a:cubicBezTo>
                  <a:cubicBezTo>
                    <a:pt x="305243" y="835201"/>
                    <a:pt x="286193" y="800911"/>
                    <a:pt x="276033" y="776781"/>
                  </a:cubicBezTo>
                  <a:cubicBezTo>
                    <a:pt x="268413" y="760271"/>
                    <a:pt x="265873" y="748841"/>
                    <a:pt x="264603" y="729791"/>
                  </a:cubicBezTo>
                  <a:cubicBezTo>
                    <a:pt x="263333" y="704391"/>
                    <a:pt x="267143" y="663751"/>
                    <a:pt x="278573" y="635811"/>
                  </a:cubicBezTo>
                  <a:cubicBezTo>
                    <a:pt x="290003" y="606601"/>
                    <a:pt x="297623" y="588821"/>
                    <a:pt x="333183" y="558341"/>
                  </a:cubicBezTo>
                  <a:cubicBezTo>
                    <a:pt x="455103" y="455471"/>
                    <a:pt x="1145983" y="125271"/>
                    <a:pt x="1302193" y="97331"/>
                  </a:cubicBezTo>
                  <a:cubicBezTo>
                    <a:pt x="1347913" y="88441"/>
                    <a:pt x="1366963" y="94791"/>
                    <a:pt x="1394903" y="104951"/>
                  </a:cubicBezTo>
                  <a:cubicBezTo>
                    <a:pt x="1424113" y="115111"/>
                    <a:pt x="1453323" y="134161"/>
                    <a:pt x="1474913" y="155751"/>
                  </a:cubicBezTo>
                  <a:cubicBezTo>
                    <a:pt x="1495233" y="177341"/>
                    <a:pt x="1513013" y="207821"/>
                    <a:pt x="1521903" y="237031"/>
                  </a:cubicBezTo>
                  <a:cubicBezTo>
                    <a:pt x="1529523" y="267511"/>
                    <a:pt x="1530793" y="301801"/>
                    <a:pt x="1524443" y="332281"/>
                  </a:cubicBezTo>
                  <a:cubicBezTo>
                    <a:pt x="1518093" y="361491"/>
                    <a:pt x="1502853" y="393241"/>
                    <a:pt x="1483803" y="416101"/>
                  </a:cubicBezTo>
                  <a:cubicBezTo>
                    <a:pt x="1464753" y="440231"/>
                    <a:pt x="1449513" y="449121"/>
                    <a:pt x="1407603" y="473251"/>
                  </a:cubicBezTo>
                  <a:cubicBezTo>
                    <a:pt x="1269173" y="550721"/>
                    <a:pt x="555433" y="831391"/>
                    <a:pt x="439863" y="855521"/>
                  </a:cubicBezTo>
                  <a:cubicBezTo>
                    <a:pt x="415733" y="860601"/>
                    <a:pt x="411923" y="859331"/>
                    <a:pt x="395413" y="856791"/>
                  </a:cubicBezTo>
                  <a:cubicBezTo>
                    <a:pt x="371283" y="852981"/>
                    <a:pt x="334453" y="844091"/>
                    <a:pt x="310323" y="828851"/>
                  </a:cubicBezTo>
                  <a:cubicBezTo>
                    <a:pt x="286193" y="813611"/>
                    <a:pt x="262063" y="784401"/>
                    <a:pt x="248093" y="764081"/>
                  </a:cubicBezTo>
                  <a:cubicBezTo>
                    <a:pt x="239203" y="750111"/>
                    <a:pt x="234123" y="737411"/>
                    <a:pt x="230313" y="722171"/>
                  </a:cubicBezTo>
                  <a:cubicBezTo>
                    <a:pt x="226503" y="708201"/>
                    <a:pt x="222693" y="695501"/>
                    <a:pt x="223963" y="677721"/>
                  </a:cubicBezTo>
                  <a:cubicBezTo>
                    <a:pt x="223963" y="653591"/>
                    <a:pt x="229043" y="616761"/>
                    <a:pt x="241743" y="590091"/>
                  </a:cubicBezTo>
                  <a:cubicBezTo>
                    <a:pt x="253173" y="564691"/>
                    <a:pt x="260793" y="548181"/>
                    <a:pt x="297623" y="521511"/>
                  </a:cubicBezTo>
                  <a:cubicBezTo>
                    <a:pt x="439863" y="414831"/>
                    <a:pt x="1389823" y="32561"/>
                    <a:pt x="1520633" y="4621"/>
                  </a:cubicBezTo>
                  <a:cubicBezTo>
                    <a:pt x="1543493" y="-1729"/>
                    <a:pt x="1547303" y="-459"/>
                    <a:pt x="1563813" y="2081"/>
                  </a:cubicBezTo>
                  <a:cubicBezTo>
                    <a:pt x="1587943" y="5891"/>
                    <a:pt x="1626043" y="18591"/>
                    <a:pt x="1646363" y="30021"/>
                  </a:cubicBezTo>
                  <a:cubicBezTo>
                    <a:pt x="1661603" y="38911"/>
                    <a:pt x="1669223" y="45261"/>
                    <a:pt x="1680653" y="57961"/>
                  </a:cubicBezTo>
                  <a:cubicBezTo>
                    <a:pt x="1695893" y="75741"/>
                    <a:pt x="1716213" y="106221"/>
                    <a:pt x="1723833" y="134161"/>
                  </a:cubicBezTo>
                  <a:cubicBezTo>
                    <a:pt x="1731453" y="160831"/>
                    <a:pt x="1730183" y="197661"/>
                    <a:pt x="1726373" y="220521"/>
                  </a:cubicBezTo>
                  <a:cubicBezTo>
                    <a:pt x="1725103" y="237031"/>
                    <a:pt x="1721293" y="247191"/>
                    <a:pt x="1712403" y="262431"/>
                  </a:cubicBezTo>
                  <a:cubicBezTo>
                    <a:pt x="1700973" y="282751"/>
                    <a:pt x="1675573" y="314501"/>
                    <a:pt x="1657793" y="329741"/>
                  </a:cubicBezTo>
                  <a:cubicBezTo>
                    <a:pt x="1645093" y="339901"/>
                    <a:pt x="1619693" y="351331"/>
                    <a:pt x="1619693" y="35133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7" id="117"/>
          <p:cNvGrpSpPr/>
          <p:nvPr/>
        </p:nvGrpSpPr>
        <p:grpSpPr>
          <a:xfrm rot="0">
            <a:off x="4446270" y="6762750"/>
            <a:ext cx="6362700" cy="929640"/>
            <a:chOff x="0" y="0"/>
            <a:chExt cx="8483600" cy="123952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50223" y="50800"/>
              <a:ext cx="8383212" cy="1143082"/>
            </a:xfrm>
            <a:custGeom>
              <a:avLst/>
              <a:gdLst/>
              <a:ahLst/>
              <a:cxnLst/>
              <a:rect r="r" b="b" t="t" l="l"/>
              <a:pathLst>
                <a:path h="1143082" w="8383212">
                  <a:moveTo>
                    <a:pt x="8073967" y="863600"/>
                  </a:moveTo>
                  <a:cubicBezTo>
                    <a:pt x="7759007" y="605790"/>
                    <a:pt x="7685347" y="544830"/>
                    <a:pt x="7604067" y="521970"/>
                  </a:cubicBezTo>
                  <a:cubicBezTo>
                    <a:pt x="7524057" y="499110"/>
                    <a:pt x="7441507" y="506730"/>
                    <a:pt x="7352607" y="520700"/>
                  </a:cubicBezTo>
                  <a:cubicBezTo>
                    <a:pt x="7244657" y="537210"/>
                    <a:pt x="7101147" y="577850"/>
                    <a:pt x="7005897" y="632460"/>
                  </a:cubicBezTo>
                  <a:cubicBezTo>
                    <a:pt x="6922077" y="679450"/>
                    <a:pt x="6866197" y="748030"/>
                    <a:pt x="6801427" y="815340"/>
                  </a:cubicBezTo>
                  <a:cubicBezTo>
                    <a:pt x="6734117" y="883920"/>
                    <a:pt x="6684587" y="996950"/>
                    <a:pt x="6610927" y="1038860"/>
                  </a:cubicBezTo>
                  <a:cubicBezTo>
                    <a:pt x="6547427" y="1074420"/>
                    <a:pt x="6468687" y="1079500"/>
                    <a:pt x="6397567" y="1074420"/>
                  </a:cubicBezTo>
                  <a:cubicBezTo>
                    <a:pt x="6323907" y="1068070"/>
                    <a:pt x="6255327" y="1022350"/>
                    <a:pt x="6175317" y="1003300"/>
                  </a:cubicBezTo>
                  <a:cubicBezTo>
                    <a:pt x="6086417" y="981710"/>
                    <a:pt x="5978467" y="953770"/>
                    <a:pt x="5889567" y="956310"/>
                  </a:cubicBezTo>
                  <a:cubicBezTo>
                    <a:pt x="5813367" y="958850"/>
                    <a:pt x="5757487" y="993140"/>
                    <a:pt x="5676207" y="1008380"/>
                  </a:cubicBezTo>
                  <a:cubicBezTo>
                    <a:pt x="5572067" y="1026160"/>
                    <a:pt x="5439987" y="1070610"/>
                    <a:pt x="5315527" y="1046480"/>
                  </a:cubicBezTo>
                  <a:cubicBezTo>
                    <a:pt x="5166937" y="1018540"/>
                    <a:pt x="5005647" y="844550"/>
                    <a:pt x="4851977" y="803910"/>
                  </a:cubicBezTo>
                  <a:cubicBezTo>
                    <a:pt x="4717357" y="769620"/>
                    <a:pt x="4576387" y="782320"/>
                    <a:pt x="4450657" y="795020"/>
                  </a:cubicBezTo>
                  <a:cubicBezTo>
                    <a:pt x="4336357" y="806450"/>
                    <a:pt x="4222057" y="835660"/>
                    <a:pt x="4125537" y="868680"/>
                  </a:cubicBezTo>
                  <a:cubicBezTo>
                    <a:pt x="4042987" y="897890"/>
                    <a:pt x="3980757" y="932180"/>
                    <a:pt x="3904557" y="974090"/>
                  </a:cubicBezTo>
                  <a:cubicBezTo>
                    <a:pt x="3819467" y="1021080"/>
                    <a:pt x="3733107" y="1120140"/>
                    <a:pt x="3641667" y="1137920"/>
                  </a:cubicBezTo>
                  <a:cubicBezTo>
                    <a:pt x="3555307" y="1155700"/>
                    <a:pt x="3452437" y="1123950"/>
                    <a:pt x="3372427" y="1097280"/>
                  </a:cubicBezTo>
                  <a:cubicBezTo>
                    <a:pt x="3300037" y="1071880"/>
                    <a:pt x="3246697" y="1018540"/>
                    <a:pt x="3176847" y="989330"/>
                  </a:cubicBezTo>
                  <a:cubicBezTo>
                    <a:pt x="3101917" y="958850"/>
                    <a:pt x="3014287" y="924560"/>
                    <a:pt x="2935547" y="918210"/>
                  </a:cubicBezTo>
                  <a:cubicBezTo>
                    <a:pt x="2860617" y="911860"/>
                    <a:pt x="2797117" y="956310"/>
                    <a:pt x="2714567" y="946150"/>
                  </a:cubicBezTo>
                  <a:cubicBezTo>
                    <a:pt x="2604077" y="934720"/>
                    <a:pt x="2451677" y="861060"/>
                    <a:pt x="2338647" y="807720"/>
                  </a:cubicBezTo>
                  <a:cubicBezTo>
                    <a:pt x="2237047" y="759460"/>
                    <a:pt x="2155767" y="693420"/>
                    <a:pt x="2063057" y="645160"/>
                  </a:cubicBezTo>
                  <a:cubicBezTo>
                    <a:pt x="1976697" y="599440"/>
                    <a:pt x="1891607" y="552450"/>
                    <a:pt x="1802707" y="525780"/>
                  </a:cubicBezTo>
                  <a:cubicBezTo>
                    <a:pt x="1716347" y="499110"/>
                    <a:pt x="1622367" y="491490"/>
                    <a:pt x="1536007" y="483870"/>
                  </a:cubicBezTo>
                  <a:cubicBezTo>
                    <a:pt x="1457267" y="476250"/>
                    <a:pt x="1384877" y="472440"/>
                    <a:pt x="1304867" y="478790"/>
                  </a:cubicBezTo>
                  <a:cubicBezTo>
                    <a:pt x="1217237" y="486410"/>
                    <a:pt x="1118177" y="504190"/>
                    <a:pt x="1031817" y="530860"/>
                  </a:cubicBezTo>
                  <a:cubicBezTo>
                    <a:pt x="947997" y="556260"/>
                    <a:pt x="874337" y="582930"/>
                    <a:pt x="793057" y="635000"/>
                  </a:cubicBezTo>
                  <a:cubicBezTo>
                    <a:pt x="690187" y="701040"/>
                    <a:pt x="528897" y="847090"/>
                    <a:pt x="479367" y="914400"/>
                  </a:cubicBezTo>
                  <a:cubicBezTo>
                    <a:pt x="457777" y="942340"/>
                    <a:pt x="460317" y="963930"/>
                    <a:pt x="445077" y="985520"/>
                  </a:cubicBezTo>
                  <a:cubicBezTo>
                    <a:pt x="429837" y="1007110"/>
                    <a:pt x="410787" y="1027430"/>
                    <a:pt x="390467" y="1042670"/>
                  </a:cubicBezTo>
                  <a:cubicBezTo>
                    <a:pt x="368877" y="1057910"/>
                    <a:pt x="344747" y="1070610"/>
                    <a:pt x="320617" y="1078230"/>
                  </a:cubicBezTo>
                  <a:cubicBezTo>
                    <a:pt x="295217" y="1087120"/>
                    <a:pt x="268547" y="1090930"/>
                    <a:pt x="241877" y="1090930"/>
                  </a:cubicBezTo>
                  <a:cubicBezTo>
                    <a:pt x="216477" y="1090930"/>
                    <a:pt x="188537" y="1085850"/>
                    <a:pt x="164407" y="1076960"/>
                  </a:cubicBezTo>
                  <a:cubicBezTo>
                    <a:pt x="139007" y="1069340"/>
                    <a:pt x="114877" y="1055370"/>
                    <a:pt x="94557" y="1040130"/>
                  </a:cubicBezTo>
                  <a:cubicBezTo>
                    <a:pt x="74237" y="1023620"/>
                    <a:pt x="55187" y="1003300"/>
                    <a:pt x="41217" y="981710"/>
                  </a:cubicBezTo>
                  <a:cubicBezTo>
                    <a:pt x="25977" y="960120"/>
                    <a:pt x="14547" y="934720"/>
                    <a:pt x="8197" y="909320"/>
                  </a:cubicBezTo>
                  <a:cubicBezTo>
                    <a:pt x="1847" y="883920"/>
                    <a:pt x="-693" y="857250"/>
                    <a:pt x="577" y="830580"/>
                  </a:cubicBezTo>
                  <a:cubicBezTo>
                    <a:pt x="1847" y="805180"/>
                    <a:pt x="8197" y="778510"/>
                    <a:pt x="18357" y="754380"/>
                  </a:cubicBezTo>
                  <a:cubicBezTo>
                    <a:pt x="28517" y="730250"/>
                    <a:pt x="42487" y="706120"/>
                    <a:pt x="58997" y="687070"/>
                  </a:cubicBezTo>
                  <a:cubicBezTo>
                    <a:pt x="76777" y="666750"/>
                    <a:pt x="98367" y="648970"/>
                    <a:pt x="119957" y="636270"/>
                  </a:cubicBezTo>
                  <a:cubicBezTo>
                    <a:pt x="142817" y="622300"/>
                    <a:pt x="168217" y="613410"/>
                    <a:pt x="193617" y="607060"/>
                  </a:cubicBezTo>
                  <a:cubicBezTo>
                    <a:pt x="219017" y="601980"/>
                    <a:pt x="246957" y="600710"/>
                    <a:pt x="272357" y="604520"/>
                  </a:cubicBezTo>
                  <a:cubicBezTo>
                    <a:pt x="299027" y="607060"/>
                    <a:pt x="325697" y="614680"/>
                    <a:pt x="348557" y="626110"/>
                  </a:cubicBezTo>
                  <a:cubicBezTo>
                    <a:pt x="372687" y="637540"/>
                    <a:pt x="395547" y="652780"/>
                    <a:pt x="413327" y="670560"/>
                  </a:cubicBezTo>
                  <a:cubicBezTo>
                    <a:pt x="432377" y="688340"/>
                    <a:pt x="448887" y="711200"/>
                    <a:pt x="461587" y="734060"/>
                  </a:cubicBezTo>
                  <a:cubicBezTo>
                    <a:pt x="473017" y="756920"/>
                    <a:pt x="481907" y="783590"/>
                    <a:pt x="485717" y="808990"/>
                  </a:cubicBezTo>
                  <a:cubicBezTo>
                    <a:pt x="489527" y="834390"/>
                    <a:pt x="489527" y="862330"/>
                    <a:pt x="484447" y="887730"/>
                  </a:cubicBezTo>
                  <a:cubicBezTo>
                    <a:pt x="480637" y="914400"/>
                    <a:pt x="471747" y="939800"/>
                    <a:pt x="459047" y="962660"/>
                  </a:cubicBezTo>
                  <a:cubicBezTo>
                    <a:pt x="446347" y="985520"/>
                    <a:pt x="429837" y="1008380"/>
                    <a:pt x="410787" y="1024890"/>
                  </a:cubicBezTo>
                  <a:cubicBezTo>
                    <a:pt x="391737" y="1042670"/>
                    <a:pt x="368877" y="1057910"/>
                    <a:pt x="344747" y="1069340"/>
                  </a:cubicBezTo>
                  <a:cubicBezTo>
                    <a:pt x="320617" y="1079500"/>
                    <a:pt x="293947" y="1087120"/>
                    <a:pt x="268547" y="1089660"/>
                  </a:cubicBezTo>
                  <a:cubicBezTo>
                    <a:pt x="241877" y="1092200"/>
                    <a:pt x="215207" y="1090930"/>
                    <a:pt x="189807" y="1084580"/>
                  </a:cubicBezTo>
                  <a:cubicBezTo>
                    <a:pt x="164407" y="1078230"/>
                    <a:pt x="139007" y="1068070"/>
                    <a:pt x="116147" y="1054100"/>
                  </a:cubicBezTo>
                  <a:cubicBezTo>
                    <a:pt x="94557" y="1041400"/>
                    <a:pt x="72967" y="1022350"/>
                    <a:pt x="56457" y="1003300"/>
                  </a:cubicBezTo>
                  <a:cubicBezTo>
                    <a:pt x="39947" y="982980"/>
                    <a:pt x="25977" y="958850"/>
                    <a:pt x="17087" y="934720"/>
                  </a:cubicBezTo>
                  <a:cubicBezTo>
                    <a:pt x="6927" y="910590"/>
                    <a:pt x="1847" y="883920"/>
                    <a:pt x="577" y="857250"/>
                  </a:cubicBezTo>
                  <a:cubicBezTo>
                    <a:pt x="-693" y="831850"/>
                    <a:pt x="-693" y="808990"/>
                    <a:pt x="9467" y="778510"/>
                  </a:cubicBezTo>
                  <a:cubicBezTo>
                    <a:pt x="25977" y="731520"/>
                    <a:pt x="71697" y="660400"/>
                    <a:pt x="114877" y="605790"/>
                  </a:cubicBezTo>
                  <a:cubicBezTo>
                    <a:pt x="160597" y="546100"/>
                    <a:pt x="219017" y="491490"/>
                    <a:pt x="277437" y="438150"/>
                  </a:cubicBezTo>
                  <a:cubicBezTo>
                    <a:pt x="335857" y="383540"/>
                    <a:pt x="398087" y="328930"/>
                    <a:pt x="464127" y="281940"/>
                  </a:cubicBezTo>
                  <a:cubicBezTo>
                    <a:pt x="528897" y="234950"/>
                    <a:pt x="596207" y="191770"/>
                    <a:pt x="669867" y="156210"/>
                  </a:cubicBezTo>
                  <a:cubicBezTo>
                    <a:pt x="748607" y="119380"/>
                    <a:pt x="843857" y="92710"/>
                    <a:pt x="925137" y="68580"/>
                  </a:cubicBezTo>
                  <a:cubicBezTo>
                    <a:pt x="997527" y="46990"/>
                    <a:pt x="1058487" y="30480"/>
                    <a:pt x="1135957" y="19050"/>
                  </a:cubicBezTo>
                  <a:cubicBezTo>
                    <a:pt x="1227397" y="5080"/>
                    <a:pt x="1344237" y="0"/>
                    <a:pt x="1439487" y="0"/>
                  </a:cubicBezTo>
                  <a:cubicBezTo>
                    <a:pt x="1525847" y="0"/>
                    <a:pt x="1602047" y="5080"/>
                    <a:pt x="1684597" y="15240"/>
                  </a:cubicBezTo>
                  <a:cubicBezTo>
                    <a:pt x="1772227" y="26670"/>
                    <a:pt x="1864937" y="43180"/>
                    <a:pt x="1950027" y="68580"/>
                  </a:cubicBezTo>
                  <a:cubicBezTo>
                    <a:pt x="2032577" y="93980"/>
                    <a:pt x="2096077" y="123190"/>
                    <a:pt x="2190057" y="167640"/>
                  </a:cubicBezTo>
                  <a:cubicBezTo>
                    <a:pt x="2334837" y="236220"/>
                    <a:pt x="2576137" y="419100"/>
                    <a:pt x="2723457" y="450850"/>
                  </a:cubicBezTo>
                  <a:cubicBezTo>
                    <a:pt x="2816167" y="472440"/>
                    <a:pt x="2882207" y="431800"/>
                    <a:pt x="2966027" y="439420"/>
                  </a:cubicBezTo>
                  <a:cubicBezTo>
                    <a:pt x="3060007" y="447040"/>
                    <a:pt x="3164147" y="471170"/>
                    <a:pt x="3261937" y="504190"/>
                  </a:cubicBezTo>
                  <a:cubicBezTo>
                    <a:pt x="3363537" y="538480"/>
                    <a:pt x="3467677" y="647700"/>
                    <a:pt x="3565467" y="642620"/>
                  </a:cubicBezTo>
                  <a:cubicBezTo>
                    <a:pt x="3661987" y="638810"/>
                    <a:pt x="3745807" y="523240"/>
                    <a:pt x="3844867" y="480060"/>
                  </a:cubicBezTo>
                  <a:cubicBezTo>
                    <a:pt x="3946467" y="435610"/>
                    <a:pt x="4065847" y="407670"/>
                    <a:pt x="4164907" y="382270"/>
                  </a:cubicBezTo>
                  <a:cubicBezTo>
                    <a:pt x="4249997" y="359410"/>
                    <a:pt x="4322387" y="342900"/>
                    <a:pt x="4403667" y="330200"/>
                  </a:cubicBezTo>
                  <a:cubicBezTo>
                    <a:pt x="4490027" y="316230"/>
                    <a:pt x="4578927" y="300990"/>
                    <a:pt x="4670367" y="302260"/>
                  </a:cubicBezTo>
                  <a:cubicBezTo>
                    <a:pt x="4770697" y="303530"/>
                    <a:pt x="4888807" y="316230"/>
                    <a:pt x="4980247" y="344170"/>
                  </a:cubicBezTo>
                  <a:cubicBezTo>
                    <a:pt x="5057717" y="368300"/>
                    <a:pt x="5116137" y="405130"/>
                    <a:pt x="5187257" y="445770"/>
                  </a:cubicBezTo>
                  <a:cubicBezTo>
                    <a:pt x="5265997" y="492760"/>
                    <a:pt x="5344737" y="604520"/>
                    <a:pt x="5429827" y="615950"/>
                  </a:cubicBezTo>
                  <a:cubicBezTo>
                    <a:pt x="5511107" y="626110"/>
                    <a:pt x="5601277" y="538480"/>
                    <a:pt x="5686367" y="519430"/>
                  </a:cubicBezTo>
                  <a:cubicBezTo>
                    <a:pt x="5763837" y="501650"/>
                    <a:pt x="5837497" y="497840"/>
                    <a:pt x="5917507" y="500380"/>
                  </a:cubicBezTo>
                  <a:cubicBezTo>
                    <a:pt x="6005137" y="502920"/>
                    <a:pt x="6110547" y="513080"/>
                    <a:pt x="6191827" y="539750"/>
                  </a:cubicBezTo>
                  <a:cubicBezTo>
                    <a:pt x="6265487" y="565150"/>
                    <a:pt x="6330257" y="659130"/>
                    <a:pt x="6391217" y="647700"/>
                  </a:cubicBezTo>
                  <a:cubicBezTo>
                    <a:pt x="6458527" y="635000"/>
                    <a:pt x="6500437" y="496570"/>
                    <a:pt x="6571557" y="431800"/>
                  </a:cubicBezTo>
                  <a:cubicBezTo>
                    <a:pt x="6647757" y="361950"/>
                    <a:pt x="6739197" y="298450"/>
                    <a:pt x="6839527" y="248920"/>
                  </a:cubicBezTo>
                  <a:cubicBezTo>
                    <a:pt x="6947477" y="195580"/>
                    <a:pt x="7077017" y="151130"/>
                    <a:pt x="7198937" y="129540"/>
                  </a:cubicBezTo>
                  <a:cubicBezTo>
                    <a:pt x="7320857" y="109220"/>
                    <a:pt x="7466907" y="113030"/>
                    <a:pt x="7573587" y="124460"/>
                  </a:cubicBezTo>
                  <a:cubicBezTo>
                    <a:pt x="7653597" y="133350"/>
                    <a:pt x="7712017" y="143510"/>
                    <a:pt x="7784407" y="175260"/>
                  </a:cubicBezTo>
                  <a:cubicBezTo>
                    <a:pt x="7878387" y="217170"/>
                    <a:pt x="7985067" y="300990"/>
                    <a:pt x="8077777" y="373380"/>
                  </a:cubicBezTo>
                  <a:cubicBezTo>
                    <a:pt x="8173027" y="447040"/>
                    <a:pt x="8302567" y="549910"/>
                    <a:pt x="8348287" y="613410"/>
                  </a:cubicBezTo>
                  <a:cubicBezTo>
                    <a:pt x="8369877" y="645160"/>
                    <a:pt x="8376227" y="671830"/>
                    <a:pt x="8381307" y="695960"/>
                  </a:cubicBezTo>
                  <a:cubicBezTo>
                    <a:pt x="8383847" y="712470"/>
                    <a:pt x="8383847" y="726440"/>
                    <a:pt x="8381307" y="741680"/>
                  </a:cubicBezTo>
                  <a:cubicBezTo>
                    <a:pt x="8380037" y="755650"/>
                    <a:pt x="8378767" y="769620"/>
                    <a:pt x="8371147" y="784860"/>
                  </a:cubicBezTo>
                  <a:cubicBezTo>
                    <a:pt x="8362257" y="807720"/>
                    <a:pt x="8343207" y="839470"/>
                    <a:pt x="8321617" y="859790"/>
                  </a:cubicBezTo>
                  <a:cubicBezTo>
                    <a:pt x="8301297" y="878840"/>
                    <a:pt x="8267007" y="894080"/>
                    <a:pt x="8244147" y="902970"/>
                  </a:cubicBezTo>
                  <a:cubicBezTo>
                    <a:pt x="8227637" y="908050"/>
                    <a:pt x="8216207" y="909320"/>
                    <a:pt x="8198427" y="908050"/>
                  </a:cubicBezTo>
                  <a:cubicBezTo>
                    <a:pt x="8174297" y="908050"/>
                    <a:pt x="8133657" y="897890"/>
                    <a:pt x="8112067" y="889000"/>
                  </a:cubicBezTo>
                  <a:cubicBezTo>
                    <a:pt x="8095557" y="881380"/>
                    <a:pt x="8073967" y="863600"/>
                    <a:pt x="8073967" y="8636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9" id="119"/>
          <p:cNvGrpSpPr/>
          <p:nvPr/>
        </p:nvGrpSpPr>
        <p:grpSpPr>
          <a:xfrm rot="0">
            <a:off x="4349115" y="6451282"/>
            <a:ext cx="3836670" cy="928688"/>
            <a:chOff x="0" y="0"/>
            <a:chExt cx="5115560" cy="123825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50800" y="50800"/>
              <a:ext cx="5012690" cy="1136214"/>
            </a:xfrm>
            <a:custGeom>
              <a:avLst/>
              <a:gdLst/>
              <a:ahLst/>
              <a:cxnLst/>
              <a:rect r="r" b="b" t="t" l="l"/>
              <a:pathLst>
                <a:path h="1136214" w="5012690">
                  <a:moveTo>
                    <a:pt x="0" y="967740"/>
                  </a:moveTo>
                  <a:cubicBezTo>
                    <a:pt x="7620" y="913130"/>
                    <a:pt x="12700" y="900430"/>
                    <a:pt x="19050" y="887730"/>
                  </a:cubicBezTo>
                  <a:cubicBezTo>
                    <a:pt x="24130" y="876300"/>
                    <a:pt x="33020" y="863600"/>
                    <a:pt x="41910" y="853440"/>
                  </a:cubicBezTo>
                  <a:cubicBezTo>
                    <a:pt x="50800" y="843280"/>
                    <a:pt x="72390" y="826770"/>
                    <a:pt x="72390" y="826770"/>
                  </a:cubicBezTo>
                  <a:cubicBezTo>
                    <a:pt x="72390" y="826770"/>
                    <a:pt x="283210" y="666750"/>
                    <a:pt x="394970" y="596900"/>
                  </a:cubicBezTo>
                  <a:cubicBezTo>
                    <a:pt x="505460" y="528320"/>
                    <a:pt x="604520" y="468630"/>
                    <a:pt x="737870" y="412750"/>
                  </a:cubicBezTo>
                  <a:cubicBezTo>
                    <a:pt x="910590" y="342900"/>
                    <a:pt x="1159510" y="279400"/>
                    <a:pt x="1352550" y="231140"/>
                  </a:cubicBezTo>
                  <a:cubicBezTo>
                    <a:pt x="1524000" y="190500"/>
                    <a:pt x="1668780" y="160020"/>
                    <a:pt x="1840230" y="138430"/>
                  </a:cubicBezTo>
                  <a:cubicBezTo>
                    <a:pt x="2032000" y="113030"/>
                    <a:pt x="2251710" y="100330"/>
                    <a:pt x="2451100" y="96520"/>
                  </a:cubicBezTo>
                  <a:cubicBezTo>
                    <a:pt x="2642870" y="92710"/>
                    <a:pt x="2843530" y="102870"/>
                    <a:pt x="3014980" y="114300"/>
                  </a:cubicBezTo>
                  <a:cubicBezTo>
                    <a:pt x="3162300" y="124460"/>
                    <a:pt x="3350260" y="165100"/>
                    <a:pt x="3421380" y="156210"/>
                  </a:cubicBezTo>
                  <a:cubicBezTo>
                    <a:pt x="3446780" y="153670"/>
                    <a:pt x="3445510" y="147320"/>
                    <a:pt x="3472180" y="139700"/>
                  </a:cubicBezTo>
                  <a:cubicBezTo>
                    <a:pt x="3552190" y="114300"/>
                    <a:pt x="3914140" y="21590"/>
                    <a:pt x="3971290" y="8890"/>
                  </a:cubicBezTo>
                  <a:cubicBezTo>
                    <a:pt x="3982720" y="6350"/>
                    <a:pt x="3985260" y="5080"/>
                    <a:pt x="3991610" y="3810"/>
                  </a:cubicBezTo>
                  <a:cubicBezTo>
                    <a:pt x="3999230" y="2540"/>
                    <a:pt x="4011930" y="0"/>
                    <a:pt x="4013200" y="0"/>
                  </a:cubicBezTo>
                  <a:cubicBezTo>
                    <a:pt x="4013200" y="0"/>
                    <a:pt x="4027170" y="0"/>
                    <a:pt x="4033520" y="0"/>
                  </a:cubicBezTo>
                  <a:cubicBezTo>
                    <a:pt x="4041140" y="0"/>
                    <a:pt x="4055110" y="1270"/>
                    <a:pt x="4055110" y="1270"/>
                  </a:cubicBezTo>
                  <a:cubicBezTo>
                    <a:pt x="4056380" y="1270"/>
                    <a:pt x="4069080" y="5080"/>
                    <a:pt x="4076700" y="6350"/>
                  </a:cubicBezTo>
                  <a:cubicBezTo>
                    <a:pt x="4083050" y="8890"/>
                    <a:pt x="4097020" y="12700"/>
                    <a:pt x="4097020" y="12700"/>
                  </a:cubicBezTo>
                  <a:cubicBezTo>
                    <a:pt x="4097020" y="12700"/>
                    <a:pt x="4109720" y="19050"/>
                    <a:pt x="4116070" y="22860"/>
                  </a:cubicBezTo>
                  <a:cubicBezTo>
                    <a:pt x="4121150" y="26670"/>
                    <a:pt x="4133850" y="33020"/>
                    <a:pt x="4133850" y="33020"/>
                  </a:cubicBezTo>
                  <a:cubicBezTo>
                    <a:pt x="4133850" y="34290"/>
                    <a:pt x="4145280" y="43180"/>
                    <a:pt x="4150360" y="48260"/>
                  </a:cubicBezTo>
                  <a:cubicBezTo>
                    <a:pt x="4155440" y="53340"/>
                    <a:pt x="4165600" y="62230"/>
                    <a:pt x="4165600" y="63500"/>
                  </a:cubicBezTo>
                  <a:cubicBezTo>
                    <a:pt x="4165600" y="63500"/>
                    <a:pt x="4173220" y="74930"/>
                    <a:pt x="4177030" y="81280"/>
                  </a:cubicBezTo>
                  <a:cubicBezTo>
                    <a:pt x="4180840" y="86360"/>
                    <a:pt x="4188460" y="99060"/>
                    <a:pt x="4188460" y="99060"/>
                  </a:cubicBezTo>
                  <a:cubicBezTo>
                    <a:pt x="4188460" y="99060"/>
                    <a:pt x="4193540" y="113030"/>
                    <a:pt x="4196080" y="119380"/>
                  </a:cubicBezTo>
                  <a:cubicBezTo>
                    <a:pt x="4198620" y="125730"/>
                    <a:pt x="4202430" y="139700"/>
                    <a:pt x="4202430" y="139700"/>
                  </a:cubicBezTo>
                  <a:cubicBezTo>
                    <a:pt x="4202430" y="139700"/>
                    <a:pt x="4203700" y="153670"/>
                    <a:pt x="4204970" y="161290"/>
                  </a:cubicBezTo>
                  <a:cubicBezTo>
                    <a:pt x="4204970" y="167640"/>
                    <a:pt x="4206240" y="181610"/>
                    <a:pt x="4206240" y="182880"/>
                  </a:cubicBezTo>
                  <a:cubicBezTo>
                    <a:pt x="4206240" y="182880"/>
                    <a:pt x="4204970" y="196850"/>
                    <a:pt x="4203700" y="203200"/>
                  </a:cubicBezTo>
                  <a:cubicBezTo>
                    <a:pt x="4202430" y="210820"/>
                    <a:pt x="4199890" y="224790"/>
                    <a:pt x="4199890" y="224790"/>
                  </a:cubicBezTo>
                  <a:cubicBezTo>
                    <a:pt x="4199890" y="224790"/>
                    <a:pt x="4194810" y="237490"/>
                    <a:pt x="4192270" y="245110"/>
                  </a:cubicBezTo>
                  <a:cubicBezTo>
                    <a:pt x="4189730" y="251460"/>
                    <a:pt x="4183380" y="264160"/>
                    <a:pt x="4183380" y="264160"/>
                  </a:cubicBezTo>
                  <a:cubicBezTo>
                    <a:pt x="4183380" y="264160"/>
                    <a:pt x="4175760" y="275590"/>
                    <a:pt x="4170680" y="281940"/>
                  </a:cubicBezTo>
                  <a:cubicBezTo>
                    <a:pt x="4166870" y="287020"/>
                    <a:pt x="4157980" y="298450"/>
                    <a:pt x="4157980" y="298450"/>
                  </a:cubicBezTo>
                  <a:cubicBezTo>
                    <a:pt x="4157980" y="299720"/>
                    <a:pt x="4146550" y="308610"/>
                    <a:pt x="4141470" y="312420"/>
                  </a:cubicBezTo>
                  <a:cubicBezTo>
                    <a:pt x="4136390" y="317500"/>
                    <a:pt x="4124960" y="326390"/>
                    <a:pt x="4124960" y="326390"/>
                  </a:cubicBezTo>
                  <a:cubicBezTo>
                    <a:pt x="4124960" y="326390"/>
                    <a:pt x="4112260" y="332740"/>
                    <a:pt x="4105910" y="335280"/>
                  </a:cubicBezTo>
                  <a:cubicBezTo>
                    <a:pt x="4099560" y="339090"/>
                    <a:pt x="4086860" y="345440"/>
                    <a:pt x="4086860" y="345440"/>
                  </a:cubicBezTo>
                  <a:cubicBezTo>
                    <a:pt x="4085590" y="345440"/>
                    <a:pt x="4020820" y="368300"/>
                    <a:pt x="4022090" y="373380"/>
                  </a:cubicBezTo>
                  <a:cubicBezTo>
                    <a:pt x="4023360" y="379730"/>
                    <a:pt x="4085590" y="374650"/>
                    <a:pt x="4121150" y="374650"/>
                  </a:cubicBezTo>
                  <a:cubicBezTo>
                    <a:pt x="4165600" y="375920"/>
                    <a:pt x="4237990" y="377190"/>
                    <a:pt x="4265930" y="379730"/>
                  </a:cubicBezTo>
                  <a:cubicBezTo>
                    <a:pt x="4276090" y="379730"/>
                    <a:pt x="4279900" y="381000"/>
                    <a:pt x="4287520" y="382270"/>
                  </a:cubicBezTo>
                  <a:cubicBezTo>
                    <a:pt x="4295140" y="383540"/>
                    <a:pt x="4310380" y="384810"/>
                    <a:pt x="4310380" y="384810"/>
                  </a:cubicBezTo>
                  <a:cubicBezTo>
                    <a:pt x="4310380" y="384810"/>
                    <a:pt x="4324350" y="389890"/>
                    <a:pt x="4331970" y="392430"/>
                  </a:cubicBezTo>
                  <a:cubicBezTo>
                    <a:pt x="4339590" y="396240"/>
                    <a:pt x="4353560" y="401320"/>
                    <a:pt x="4353560" y="401320"/>
                  </a:cubicBezTo>
                  <a:cubicBezTo>
                    <a:pt x="4353560" y="401320"/>
                    <a:pt x="4366260" y="410210"/>
                    <a:pt x="4372610" y="414020"/>
                  </a:cubicBezTo>
                  <a:cubicBezTo>
                    <a:pt x="4378960" y="417830"/>
                    <a:pt x="4390390" y="426720"/>
                    <a:pt x="4390390" y="426720"/>
                  </a:cubicBezTo>
                  <a:cubicBezTo>
                    <a:pt x="4391660" y="426720"/>
                    <a:pt x="4400550" y="438150"/>
                    <a:pt x="4405630" y="444500"/>
                  </a:cubicBezTo>
                  <a:cubicBezTo>
                    <a:pt x="4410710" y="449580"/>
                    <a:pt x="4420870" y="461010"/>
                    <a:pt x="4420870" y="461010"/>
                  </a:cubicBezTo>
                  <a:cubicBezTo>
                    <a:pt x="4420870" y="461010"/>
                    <a:pt x="4420870" y="462280"/>
                    <a:pt x="4422140" y="462280"/>
                  </a:cubicBezTo>
                  <a:cubicBezTo>
                    <a:pt x="4433570" y="468630"/>
                    <a:pt x="4781550" y="425450"/>
                    <a:pt x="4781550" y="425450"/>
                  </a:cubicBezTo>
                  <a:cubicBezTo>
                    <a:pt x="4781550" y="425450"/>
                    <a:pt x="4796790" y="422910"/>
                    <a:pt x="4803140" y="421640"/>
                  </a:cubicBezTo>
                  <a:cubicBezTo>
                    <a:pt x="4810760" y="421640"/>
                    <a:pt x="4826000" y="419100"/>
                    <a:pt x="4826000" y="419100"/>
                  </a:cubicBezTo>
                  <a:cubicBezTo>
                    <a:pt x="4826000" y="419100"/>
                    <a:pt x="4841240" y="420370"/>
                    <a:pt x="4848860" y="421640"/>
                  </a:cubicBezTo>
                  <a:cubicBezTo>
                    <a:pt x="4855210" y="422910"/>
                    <a:pt x="4870450" y="424180"/>
                    <a:pt x="4870450" y="424180"/>
                  </a:cubicBezTo>
                  <a:cubicBezTo>
                    <a:pt x="4870450" y="424180"/>
                    <a:pt x="4884420" y="429260"/>
                    <a:pt x="4892040" y="431800"/>
                  </a:cubicBezTo>
                  <a:cubicBezTo>
                    <a:pt x="4898390" y="434340"/>
                    <a:pt x="4912360" y="439420"/>
                    <a:pt x="4912360" y="439420"/>
                  </a:cubicBezTo>
                  <a:cubicBezTo>
                    <a:pt x="4913630" y="439420"/>
                    <a:pt x="4913630" y="439420"/>
                    <a:pt x="4913630" y="439420"/>
                  </a:cubicBezTo>
                  <a:cubicBezTo>
                    <a:pt x="4913630" y="440690"/>
                    <a:pt x="4925060" y="448310"/>
                    <a:pt x="4931410" y="452120"/>
                  </a:cubicBezTo>
                  <a:cubicBezTo>
                    <a:pt x="4937760" y="457200"/>
                    <a:pt x="4950460" y="464820"/>
                    <a:pt x="4950460" y="464820"/>
                  </a:cubicBezTo>
                  <a:cubicBezTo>
                    <a:pt x="4950460" y="464820"/>
                    <a:pt x="4960620" y="476250"/>
                    <a:pt x="4965700" y="482600"/>
                  </a:cubicBezTo>
                  <a:cubicBezTo>
                    <a:pt x="4970780" y="487680"/>
                    <a:pt x="4979670" y="497840"/>
                    <a:pt x="4980940" y="499110"/>
                  </a:cubicBezTo>
                  <a:cubicBezTo>
                    <a:pt x="4980940" y="499110"/>
                    <a:pt x="4987290" y="511810"/>
                    <a:pt x="4991100" y="518160"/>
                  </a:cubicBezTo>
                  <a:cubicBezTo>
                    <a:pt x="4994910" y="525780"/>
                    <a:pt x="5001260" y="538480"/>
                    <a:pt x="5001260" y="538480"/>
                  </a:cubicBezTo>
                  <a:cubicBezTo>
                    <a:pt x="5001260" y="538480"/>
                    <a:pt x="5005070" y="552450"/>
                    <a:pt x="5007610" y="560070"/>
                  </a:cubicBezTo>
                  <a:cubicBezTo>
                    <a:pt x="5008880" y="567690"/>
                    <a:pt x="5012690" y="581660"/>
                    <a:pt x="5012690" y="581660"/>
                  </a:cubicBezTo>
                  <a:cubicBezTo>
                    <a:pt x="5012690" y="582930"/>
                    <a:pt x="5012690" y="596900"/>
                    <a:pt x="5012690" y="604520"/>
                  </a:cubicBezTo>
                  <a:cubicBezTo>
                    <a:pt x="5012690" y="612140"/>
                    <a:pt x="5012690" y="627380"/>
                    <a:pt x="5012690" y="627380"/>
                  </a:cubicBezTo>
                  <a:cubicBezTo>
                    <a:pt x="5012690" y="627380"/>
                    <a:pt x="5010150" y="641350"/>
                    <a:pt x="5007610" y="648970"/>
                  </a:cubicBezTo>
                  <a:cubicBezTo>
                    <a:pt x="5006340" y="656590"/>
                    <a:pt x="5002530" y="670560"/>
                    <a:pt x="5002530" y="670560"/>
                  </a:cubicBezTo>
                  <a:cubicBezTo>
                    <a:pt x="5002530" y="671830"/>
                    <a:pt x="4996180" y="684530"/>
                    <a:pt x="4992370" y="690880"/>
                  </a:cubicBezTo>
                  <a:cubicBezTo>
                    <a:pt x="4988560" y="697230"/>
                    <a:pt x="4982210" y="711200"/>
                    <a:pt x="4982210" y="711200"/>
                  </a:cubicBezTo>
                  <a:cubicBezTo>
                    <a:pt x="4982210" y="711200"/>
                    <a:pt x="4972050" y="722630"/>
                    <a:pt x="4966970" y="727710"/>
                  </a:cubicBezTo>
                  <a:cubicBezTo>
                    <a:pt x="4961890" y="734060"/>
                    <a:pt x="4953000" y="744220"/>
                    <a:pt x="4953000" y="745490"/>
                  </a:cubicBezTo>
                  <a:cubicBezTo>
                    <a:pt x="4951730" y="745490"/>
                    <a:pt x="4940300" y="753110"/>
                    <a:pt x="4933950" y="758190"/>
                  </a:cubicBezTo>
                  <a:cubicBezTo>
                    <a:pt x="4927600" y="762000"/>
                    <a:pt x="4916170" y="770890"/>
                    <a:pt x="4916170" y="770890"/>
                  </a:cubicBezTo>
                  <a:cubicBezTo>
                    <a:pt x="4914900" y="770890"/>
                    <a:pt x="4902200" y="775970"/>
                    <a:pt x="4894580" y="778510"/>
                  </a:cubicBezTo>
                  <a:cubicBezTo>
                    <a:pt x="4888230" y="782320"/>
                    <a:pt x="4884420" y="783590"/>
                    <a:pt x="4872990" y="787400"/>
                  </a:cubicBezTo>
                  <a:cubicBezTo>
                    <a:pt x="4829810" y="801370"/>
                    <a:pt x="4630420" y="849630"/>
                    <a:pt x="4550410" y="871220"/>
                  </a:cubicBezTo>
                  <a:cubicBezTo>
                    <a:pt x="4503420" y="883920"/>
                    <a:pt x="4441190" y="900430"/>
                    <a:pt x="4437380" y="901700"/>
                  </a:cubicBezTo>
                  <a:cubicBezTo>
                    <a:pt x="4423410" y="905510"/>
                    <a:pt x="4085590" y="999490"/>
                    <a:pt x="3950970" y="1033780"/>
                  </a:cubicBezTo>
                  <a:cubicBezTo>
                    <a:pt x="3854450" y="1057910"/>
                    <a:pt x="3703320" y="1092200"/>
                    <a:pt x="3702050" y="1092200"/>
                  </a:cubicBezTo>
                  <a:cubicBezTo>
                    <a:pt x="3702050" y="1092200"/>
                    <a:pt x="3686810" y="1093470"/>
                    <a:pt x="3679190" y="1094740"/>
                  </a:cubicBezTo>
                  <a:cubicBezTo>
                    <a:pt x="3670300" y="1096010"/>
                    <a:pt x="3655060" y="1097280"/>
                    <a:pt x="3655060" y="1097280"/>
                  </a:cubicBezTo>
                  <a:cubicBezTo>
                    <a:pt x="3655060" y="1097280"/>
                    <a:pt x="3639820" y="1096010"/>
                    <a:pt x="3630930" y="1094740"/>
                  </a:cubicBezTo>
                  <a:cubicBezTo>
                    <a:pt x="3623310" y="1093470"/>
                    <a:pt x="3608070" y="1092200"/>
                    <a:pt x="3608070" y="1092200"/>
                  </a:cubicBezTo>
                  <a:cubicBezTo>
                    <a:pt x="3606800" y="1092200"/>
                    <a:pt x="3592830" y="1085850"/>
                    <a:pt x="3585210" y="1083310"/>
                  </a:cubicBezTo>
                  <a:cubicBezTo>
                    <a:pt x="3577590" y="1080770"/>
                    <a:pt x="3563620" y="1074420"/>
                    <a:pt x="3563620" y="1074420"/>
                  </a:cubicBezTo>
                  <a:cubicBezTo>
                    <a:pt x="3562350" y="1074420"/>
                    <a:pt x="3549650" y="1065530"/>
                    <a:pt x="3543300" y="1060450"/>
                  </a:cubicBezTo>
                  <a:cubicBezTo>
                    <a:pt x="3536950" y="1056640"/>
                    <a:pt x="3524250" y="1047750"/>
                    <a:pt x="3524250" y="1047750"/>
                  </a:cubicBezTo>
                  <a:cubicBezTo>
                    <a:pt x="3524250" y="1047750"/>
                    <a:pt x="3512820" y="1035050"/>
                    <a:pt x="3507740" y="1029970"/>
                  </a:cubicBezTo>
                  <a:cubicBezTo>
                    <a:pt x="3502660" y="1023620"/>
                    <a:pt x="3492500" y="1012190"/>
                    <a:pt x="3492500" y="1010920"/>
                  </a:cubicBezTo>
                  <a:cubicBezTo>
                    <a:pt x="3492500" y="1010920"/>
                    <a:pt x="3491230" y="1004570"/>
                    <a:pt x="3487420" y="1002030"/>
                  </a:cubicBezTo>
                  <a:cubicBezTo>
                    <a:pt x="3478530" y="996950"/>
                    <a:pt x="3429000" y="1008380"/>
                    <a:pt x="3427730" y="1008380"/>
                  </a:cubicBezTo>
                  <a:cubicBezTo>
                    <a:pt x="3427730" y="1008380"/>
                    <a:pt x="3412490" y="1007110"/>
                    <a:pt x="3403600" y="1007110"/>
                  </a:cubicBezTo>
                  <a:cubicBezTo>
                    <a:pt x="3395980" y="1005840"/>
                    <a:pt x="3379470" y="1005840"/>
                    <a:pt x="3379470" y="1005840"/>
                  </a:cubicBezTo>
                  <a:cubicBezTo>
                    <a:pt x="3379470" y="1005840"/>
                    <a:pt x="3364230" y="1000760"/>
                    <a:pt x="3356610" y="998220"/>
                  </a:cubicBezTo>
                  <a:cubicBezTo>
                    <a:pt x="3348990" y="995680"/>
                    <a:pt x="3333750" y="990600"/>
                    <a:pt x="3332480" y="990600"/>
                  </a:cubicBezTo>
                  <a:cubicBezTo>
                    <a:pt x="3332480" y="990600"/>
                    <a:pt x="3318510" y="982980"/>
                    <a:pt x="3312160" y="979170"/>
                  </a:cubicBezTo>
                  <a:cubicBezTo>
                    <a:pt x="3304540" y="974090"/>
                    <a:pt x="3291840" y="966470"/>
                    <a:pt x="3290570" y="966470"/>
                  </a:cubicBezTo>
                  <a:cubicBezTo>
                    <a:pt x="3290570" y="966470"/>
                    <a:pt x="3279140" y="955040"/>
                    <a:pt x="3274060" y="948690"/>
                  </a:cubicBezTo>
                  <a:cubicBezTo>
                    <a:pt x="3267710" y="943610"/>
                    <a:pt x="3256280" y="932180"/>
                    <a:pt x="3256280" y="932180"/>
                  </a:cubicBezTo>
                  <a:cubicBezTo>
                    <a:pt x="3256280" y="930910"/>
                    <a:pt x="3247390" y="918210"/>
                    <a:pt x="3243580" y="910590"/>
                  </a:cubicBezTo>
                  <a:cubicBezTo>
                    <a:pt x="3239770" y="904240"/>
                    <a:pt x="3230880" y="890270"/>
                    <a:pt x="3230880" y="890270"/>
                  </a:cubicBezTo>
                  <a:cubicBezTo>
                    <a:pt x="3230880" y="890270"/>
                    <a:pt x="3225800" y="875030"/>
                    <a:pt x="3223260" y="867410"/>
                  </a:cubicBezTo>
                  <a:cubicBezTo>
                    <a:pt x="3220720" y="859790"/>
                    <a:pt x="3216910" y="844550"/>
                    <a:pt x="3215640" y="843280"/>
                  </a:cubicBezTo>
                  <a:cubicBezTo>
                    <a:pt x="3215640" y="843280"/>
                    <a:pt x="3218180" y="839470"/>
                    <a:pt x="3215640" y="836930"/>
                  </a:cubicBezTo>
                  <a:cubicBezTo>
                    <a:pt x="3200400" y="821690"/>
                    <a:pt x="2865120" y="803910"/>
                    <a:pt x="2863850" y="803910"/>
                  </a:cubicBezTo>
                  <a:cubicBezTo>
                    <a:pt x="2863850" y="803910"/>
                    <a:pt x="2848610" y="805180"/>
                    <a:pt x="2840990" y="805180"/>
                  </a:cubicBezTo>
                  <a:cubicBezTo>
                    <a:pt x="2832100" y="805180"/>
                    <a:pt x="2816860" y="806450"/>
                    <a:pt x="2816860" y="806450"/>
                  </a:cubicBezTo>
                  <a:cubicBezTo>
                    <a:pt x="2816860" y="806450"/>
                    <a:pt x="2801620" y="802640"/>
                    <a:pt x="2794000" y="801370"/>
                  </a:cubicBezTo>
                  <a:cubicBezTo>
                    <a:pt x="2785110" y="798830"/>
                    <a:pt x="2769870" y="796290"/>
                    <a:pt x="2769870" y="796290"/>
                  </a:cubicBezTo>
                  <a:cubicBezTo>
                    <a:pt x="2769870" y="796290"/>
                    <a:pt x="2755900" y="788670"/>
                    <a:pt x="2748280" y="786130"/>
                  </a:cubicBezTo>
                  <a:cubicBezTo>
                    <a:pt x="2741930" y="782320"/>
                    <a:pt x="2727960" y="775970"/>
                    <a:pt x="2726690" y="775970"/>
                  </a:cubicBezTo>
                  <a:cubicBezTo>
                    <a:pt x="2726690" y="775970"/>
                    <a:pt x="2715260" y="765810"/>
                    <a:pt x="2708910" y="760730"/>
                  </a:cubicBezTo>
                  <a:cubicBezTo>
                    <a:pt x="2702560" y="755650"/>
                    <a:pt x="2691130" y="745490"/>
                    <a:pt x="2691130" y="745490"/>
                  </a:cubicBezTo>
                  <a:cubicBezTo>
                    <a:pt x="2689860" y="745490"/>
                    <a:pt x="2680970" y="732790"/>
                    <a:pt x="2675890" y="726440"/>
                  </a:cubicBezTo>
                  <a:cubicBezTo>
                    <a:pt x="2672080" y="720090"/>
                    <a:pt x="2661920" y="707390"/>
                    <a:pt x="2661920" y="707390"/>
                  </a:cubicBezTo>
                  <a:cubicBezTo>
                    <a:pt x="2661920" y="707390"/>
                    <a:pt x="2660650" y="693420"/>
                    <a:pt x="2654300" y="689610"/>
                  </a:cubicBezTo>
                  <a:cubicBezTo>
                    <a:pt x="2644140" y="683260"/>
                    <a:pt x="2618740" y="690880"/>
                    <a:pt x="2586990" y="689610"/>
                  </a:cubicBezTo>
                  <a:cubicBezTo>
                    <a:pt x="2515870" y="689610"/>
                    <a:pt x="2352040" y="687070"/>
                    <a:pt x="2235200" y="684530"/>
                  </a:cubicBezTo>
                  <a:cubicBezTo>
                    <a:pt x="2119630" y="683260"/>
                    <a:pt x="1893570" y="675640"/>
                    <a:pt x="1892300" y="675640"/>
                  </a:cubicBezTo>
                  <a:cubicBezTo>
                    <a:pt x="1892300" y="675640"/>
                    <a:pt x="1878330" y="674370"/>
                    <a:pt x="1870710" y="674370"/>
                  </a:cubicBezTo>
                  <a:cubicBezTo>
                    <a:pt x="1863090" y="673100"/>
                    <a:pt x="1849120" y="673100"/>
                    <a:pt x="1849120" y="671830"/>
                  </a:cubicBezTo>
                  <a:cubicBezTo>
                    <a:pt x="1849120" y="671830"/>
                    <a:pt x="1835150" y="668020"/>
                    <a:pt x="1828800" y="665480"/>
                  </a:cubicBezTo>
                  <a:cubicBezTo>
                    <a:pt x="1821180" y="662940"/>
                    <a:pt x="1808480" y="659130"/>
                    <a:pt x="1807210" y="659130"/>
                  </a:cubicBezTo>
                  <a:cubicBezTo>
                    <a:pt x="1807210" y="659130"/>
                    <a:pt x="1795780" y="651510"/>
                    <a:pt x="1789430" y="646430"/>
                  </a:cubicBezTo>
                  <a:cubicBezTo>
                    <a:pt x="1783080" y="642620"/>
                    <a:pt x="1771650" y="635000"/>
                    <a:pt x="1770380" y="635000"/>
                  </a:cubicBezTo>
                  <a:cubicBezTo>
                    <a:pt x="1770380" y="635000"/>
                    <a:pt x="1760220" y="624840"/>
                    <a:pt x="1755140" y="619760"/>
                  </a:cubicBezTo>
                  <a:cubicBezTo>
                    <a:pt x="1751330" y="614680"/>
                    <a:pt x="1741170" y="604520"/>
                    <a:pt x="1741170" y="604520"/>
                  </a:cubicBezTo>
                  <a:cubicBezTo>
                    <a:pt x="1739900" y="603250"/>
                    <a:pt x="1733550" y="591820"/>
                    <a:pt x="1729740" y="585470"/>
                  </a:cubicBezTo>
                  <a:cubicBezTo>
                    <a:pt x="1725930" y="579120"/>
                    <a:pt x="1718310" y="566420"/>
                    <a:pt x="1718310" y="566420"/>
                  </a:cubicBezTo>
                  <a:cubicBezTo>
                    <a:pt x="1718310" y="566420"/>
                    <a:pt x="1714500" y="552450"/>
                    <a:pt x="1713230" y="544830"/>
                  </a:cubicBezTo>
                  <a:cubicBezTo>
                    <a:pt x="1710690" y="538480"/>
                    <a:pt x="1706880" y="524510"/>
                    <a:pt x="1706880" y="524510"/>
                  </a:cubicBezTo>
                  <a:cubicBezTo>
                    <a:pt x="1706880" y="524510"/>
                    <a:pt x="1710690" y="509270"/>
                    <a:pt x="1705610" y="505460"/>
                  </a:cubicBezTo>
                  <a:cubicBezTo>
                    <a:pt x="1687830" y="491490"/>
                    <a:pt x="1550670" y="532130"/>
                    <a:pt x="1449070" y="557530"/>
                  </a:cubicBezTo>
                  <a:cubicBezTo>
                    <a:pt x="1299210" y="594360"/>
                    <a:pt x="1051560" y="657860"/>
                    <a:pt x="897890" y="718820"/>
                  </a:cubicBezTo>
                  <a:cubicBezTo>
                    <a:pt x="778510" y="767080"/>
                    <a:pt x="692150" y="814070"/>
                    <a:pt x="591820" y="876300"/>
                  </a:cubicBezTo>
                  <a:cubicBezTo>
                    <a:pt x="483870" y="942340"/>
                    <a:pt x="323850" y="1070610"/>
                    <a:pt x="269240" y="1104900"/>
                  </a:cubicBezTo>
                  <a:cubicBezTo>
                    <a:pt x="251460" y="1115060"/>
                    <a:pt x="245110" y="1118870"/>
                    <a:pt x="232410" y="1123950"/>
                  </a:cubicBezTo>
                  <a:cubicBezTo>
                    <a:pt x="220980" y="1129030"/>
                    <a:pt x="207010" y="1132840"/>
                    <a:pt x="193040" y="1134110"/>
                  </a:cubicBezTo>
                  <a:cubicBezTo>
                    <a:pt x="180340" y="1136650"/>
                    <a:pt x="165100" y="1136650"/>
                    <a:pt x="152400" y="1135380"/>
                  </a:cubicBezTo>
                  <a:cubicBezTo>
                    <a:pt x="138430" y="1132840"/>
                    <a:pt x="124460" y="1130300"/>
                    <a:pt x="111760" y="1125220"/>
                  </a:cubicBezTo>
                  <a:cubicBezTo>
                    <a:pt x="99060" y="1121410"/>
                    <a:pt x="86360" y="1115060"/>
                    <a:pt x="74930" y="1107440"/>
                  </a:cubicBezTo>
                  <a:cubicBezTo>
                    <a:pt x="63500" y="1099820"/>
                    <a:pt x="53340" y="1089660"/>
                    <a:pt x="44450" y="1079500"/>
                  </a:cubicBezTo>
                  <a:cubicBezTo>
                    <a:pt x="35560" y="1070610"/>
                    <a:pt x="26670" y="1057910"/>
                    <a:pt x="20320" y="1046480"/>
                  </a:cubicBezTo>
                  <a:cubicBezTo>
                    <a:pt x="13970" y="1035050"/>
                    <a:pt x="8890" y="1021080"/>
                    <a:pt x="5080" y="1008380"/>
                  </a:cubicBezTo>
                  <a:cubicBezTo>
                    <a:pt x="2540" y="995680"/>
                    <a:pt x="0" y="967740"/>
                    <a:pt x="0" y="96774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1" id="121"/>
          <p:cNvGrpSpPr/>
          <p:nvPr/>
        </p:nvGrpSpPr>
        <p:grpSpPr>
          <a:xfrm rot="0">
            <a:off x="5784532" y="6504622"/>
            <a:ext cx="1306830" cy="667702"/>
            <a:chOff x="0" y="0"/>
            <a:chExt cx="1742440" cy="89027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47835" y="50022"/>
              <a:ext cx="1648369" cy="790311"/>
            </a:xfrm>
            <a:custGeom>
              <a:avLst/>
              <a:gdLst/>
              <a:ahLst/>
              <a:cxnLst/>
              <a:rect r="r" b="b" t="t" l="l"/>
              <a:pathLst>
                <a:path h="790311" w="1648369">
                  <a:moveTo>
                    <a:pt x="216325" y="8398"/>
                  </a:moveTo>
                  <a:cubicBezTo>
                    <a:pt x="1627295" y="534178"/>
                    <a:pt x="1636185" y="557038"/>
                    <a:pt x="1643805" y="588788"/>
                  </a:cubicBezTo>
                  <a:cubicBezTo>
                    <a:pt x="1652695" y="620538"/>
                    <a:pt x="1645075" y="664988"/>
                    <a:pt x="1636185" y="691658"/>
                  </a:cubicBezTo>
                  <a:cubicBezTo>
                    <a:pt x="1631105" y="710708"/>
                    <a:pt x="1623485" y="722138"/>
                    <a:pt x="1609515" y="736108"/>
                  </a:cubicBezTo>
                  <a:cubicBezTo>
                    <a:pt x="1589195" y="756428"/>
                    <a:pt x="1551095" y="781828"/>
                    <a:pt x="1519345" y="788178"/>
                  </a:cubicBezTo>
                  <a:cubicBezTo>
                    <a:pt x="1487595" y="794528"/>
                    <a:pt x="1443145" y="785638"/>
                    <a:pt x="1416475" y="775478"/>
                  </a:cubicBezTo>
                  <a:cubicBezTo>
                    <a:pt x="1398695" y="769128"/>
                    <a:pt x="1387265" y="760238"/>
                    <a:pt x="1373295" y="746268"/>
                  </a:cubicBezTo>
                  <a:cubicBezTo>
                    <a:pt x="1355515" y="724678"/>
                    <a:pt x="1331385" y="686578"/>
                    <a:pt x="1326305" y="653558"/>
                  </a:cubicBezTo>
                  <a:cubicBezTo>
                    <a:pt x="1321225" y="621808"/>
                    <a:pt x="1328845" y="579898"/>
                    <a:pt x="1345355" y="551958"/>
                  </a:cubicBezTo>
                  <a:cubicBezTo>
                    <a:pt x="1360595" y="522748"/>
                    <a:pt x="1391075" y="494808"/>
                    <a:pt x="1421555" y="482108"/>
                  </a:cubicBezTo>
                  <a:cubicBezTo>
                    <a:pt x="1450765" y="468138"/>
                    <a:pt x="1496485" y="468138"/>
                    <a:pt x="1524425" y="471948"/>
                  </a:cubicBezTo>
                  <a:cubicBezTo>
                    <a:pt x="1543475" y="474488"/>
                    <a:pt x="1556175" y="480838"/>
                    <a:pt x="1572685" y="492268"/>
                  </a:cubicBezTo>
                  <a:cubicBezTo>
                    <a:pt x="1595545" y="508778"/>
                    <a:pt x="1627295" y="541798"/>
                    <a:pt x="1638725" y="572278"/>
                  </a:cubicBezTo>
                  <a:cubicBezTo>
                    <a:pt x="1650155" y="602758"/>
                    <a:pt x="1651425" y="644668"/>
                    <a:pt x="1642535" y="675148"/>
                  </a:cubicBezTo>
                  <a:cubicBezTo>
                    <a:pt x="1633645" y="706898"/>
                    <a:pt x="1604435" y="742458"/>
                    <a:pt x="1582845" y="760238"/>
                  </a:cubicBezTo>
                  <a:cubicBezTo>
                    <a:pt x="1568875" y="772938"/>
                    <a:pt x="1556175" y="779288"/>
                    <a:pt x="1537125" y="784368"/>
                  </a:cubicBezTo>
                  <a:cubicBezTo>
                    <a:pt x="1509185" y="790718"/>
                    <a:pt x="1486325" y="791988"/>
                    <a:pt x="1432985" y="783098"/>
                  </a:cubicBezTo>
                  <a:cubicBezTo>
                    <a:pt x="1238675" y="747538"/>
                    <a:pt x="286175" y="417338"/>
                    <a:pt x="107105" y="314468"/>
                  </a:cubicBezTo>
                  <a:cubicBezTo>
                    <a:pt x="56305" y="285258"/>
                    <a:pt x="37255" y="271288"/>
                    <a:pt x="19475" y="240808"/>
                  </a:cubicBezTo>
                  <a:cubicBezTo>
                    <a:pt x="2965" y="209058"/>
                    <a:pt x="-4655" y="162068"/>
                    <a:pt x="2965" y="126508"/>
                  </a:cubicBezTo>
                  <a:cubicBezTo>
                    <a:pt x="10585" y="90948"/>
                    <a:pt x="41065" y="51578"/>
                    <a:pt x="66465" y="29988"/>
                  </a:cubicBezTo>
                  <a:cubicBezTo>
                    <a:pt x="88055" y="13478"/>
                    <a:pt x="113455" y="4588"/>
                    <a:pt x="138855" y="778"/>
                  </a:cubicBezTo>
                  <a:cubicBezTo>
                    <a:pt x="162985" y="-3032"/>
                    <a:pt x="216325" y="8398"/>
                    <a:pt x="216325" y="839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3" id="123"/>
          <p:cNvGrpSpPr/>
          <p:nvPr/>
        </p:nvGrpSpPr>
        <p:grpSpPr>
          <a:xfrm rot="0">
            <a:off x="6132195" y="6772275"/>
            <a:ext cx="1252538" cy="511493"/>
            <a:chOff x="0" y="0"/>
            <a:chExt cx="1670050" cy="68199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48727" y="50282"/>
              <a:ext cx="1569754" cy="582457"/>
            </a:xfrm>
            <a:custGeom>
              <a:avLst/>
              <a:gdLst/>
              <a:ahLst/>
              <a:cxnLst/>
              <a:rect r="r" b="b" t="t" l="l"/>
              <a:pathLst>
                <a:path h="582457" w="1569754">
                  <a:moveTo>
                    <a:pt x="234483" y="5598"/>
                  </a:moveTo>
                  <a:cubicBezTo>
                    <a:pt x="720893" y="145298"/>
                    <a:pt x="974893" y="159268"/>
                    <a:pt x="1043473" y="183398"/>
                  </a:cubicBezTo>
                  <a:cubicBezTo>
                    <a:pt x="1066333" y="191018"/>
                    <a:pt x="1070143" y="194828"/>
                    <a:pt x="1084113" y="206258"/>
                  </a:cubicBezTo>
                  <a:cubicBezTo>
                    <a:pt x="1103163" y="221498"/>
                    <a:pt x="1129833" y="250708"/>
                    <a:pt x="1142533" y="277378"/>
                  </a:cubicBezTo>
                  <a:cubicBezTo>
                    <a:pt x="1155233" y="304048"/>
                    <a:pt x="1160313" y="342148"/>
                    <a:pt x="1161583" y="367548"/>
                  </a:cubicBezTo>
                  <a:cubicBezTo>
                    <a:pt x="1161583" y="385328"/>
                    <a:pt x="1157773" y="398028"/>
                    <a:pt x="1153963" y="413268"/>
                  </a:cubicBezTo>
                  <a:cubicBezTo>
                    <a:pt x="1150153" y="427238"/>
                    <a:pt x="1146343" y="441208"/>
                    <a:pt x="1136183" y="455178"/>
                  </a:cubicBezTo>
                  <a:cubicBezTo>
                    <a:pt x="1122213" y="476768"/>
                    <a:pt x="1098083" y="505978"/>
                    <a:pt x="1072683" y="522488"/>
                  </a:cubicBezTo>
                  <a:cubicBezTo>
                    <a:pt x="1047283" y="537728"/>
                    <a:pt x="1025693" y="544078"/>
                    <a:pt x="985053" y="551698"/>
                  </a:cubicBezTo>
                  <a:cubicBezTo>
                    <a:pt x="899963" y="568208"/>
                    <a:pt x="662473" y="593608"/>
                    <a:pt x="577383" y="577098"/>
                  </a:cubicBezTo>
                  <a:cubicBezTo>
                    <a:pt x="536743" y="569478"/>
                    <a:pt x="511343" y="551698"/>
                    <a:pt x="489753" y="536458"/>
                  </a:cubicBezTo>
                  <a:cubicBezTo>
                    <a:pt x="474513" y="526298"/>
                    <a:pt x="465623" y="514868"/>
                    <a:pt x="456733" y="502168"/>
                  </a:cubicBezTo>
                  <a:cubicBezTo>
                    <a:pt x="446573" y="489468"/>
                    <a:pt x="437683" y="478038"/>
                    <a:pt x="431333" y="460258"/>
                  </a:cubicBezTo>
                  <a:cubicBezTo>
                    <a:pt x="422443" y="436128"/>
                    <a:pt x="413553" y="396758"/>
                    <a:pt x="416093" y="366278"/>
                  </a:cubicBezTo>
                  <a:cubicBezTo>
                    <a:pt x="417363" y="334528"/>
                    <a:pt x="428793" y="301508"/>
                    <a:pt x="445303" y="274838"/>
                  </a:cubicBezTo>
                  <a:cubicBezTo>
                    <a:pt x="461813" y="248168"/>
                    <a:pt x="492293" y="222768"/>
                    <a:pt x="513883" y="207528"/>
                  </a:cubicBezTo>
                  <a:cubicBezTo>
                    <a:pt x="529123" y="197368"/>
                    <a:pt x="535473" y="194828"/>
                    <a:pt x="558333" y="188478"/>
                  </a:cubicBezTo>
                  <a:cubicBezTo>
                    <a:pt x="618023" y="170698"/>
                    <a:pt x="780583" y="149108"/>
                    <a:pt x="903773" y="132598"/>
                  </a:cubicBezTo>
                  <a:cubicBezTo>
                    <a:pt x="1042203" y="114818"/>
                    <a:pt x="1264453" y="86878"/>
                    <a:pt x="1347003" y="84338"/>
                  </a:cubicBezTo>
                  <a:cubicBezTo>
                    <a:pt x="1378753" y="84338"/>
                    <a:pt x="1391453" y="84338"/>
                    <a:pt x="1413043" y="89418"/>
                  </a:cubicBezTo>
                  <a:cubicBezTo>
                    <a:pt x="1434633" y="94498"/>
                    <a:pt x="1456223" y="103388"/>
                    <a:pt x="1474003" y="114818"/>
                  </a:cubicBezTo>
                  <a:cubicBezTo>
                    <a:pt x="1493053" y="126248"/>
                    <a:pt x="1509563" y="142758"/>
                    <a:pt x="1523533" y="159268"/>
                  </a:cubicBezTo>
                  <a:cubicBezTo>
                    <a:pt x="1537503" y="175778"/>
                    <a:pt x="1548933" y="196098"/>
                    <a:pt x="1556553" y="216418"/>
                  </a:cubicBezTo>
                  <a:cubicBezTo>
                    <a:pt x="1564173" y="236738"/>
                    <a:pt x="1569253" y="259598"/>
                    <a:pt x="1569253" y="281188"/>
                  </a:cubicBezTo>
                  <a:cubicBezTo>
                    <a:pt x="1570523" y="302778"/>
                    <a:pt x="1567983" y="325638"/>
                    <a:pt x="1561633" y="345958"/>
                  </a:cubicBezTo>
                  <a:cubicBezTo>
                    <a:pt x="1555283" y="367548"/>
                    <a:pt x="1545123" y="387868"/>
                    <a:pt x="1532423" y="405648"/>
                  </a:cubicBezTo>
                  <a:cubicBezTo>
                    <a:pt x="1519723" y="423428"/>
                    <a:pt x="1503213" y="439938"/>
                    <a:pt x="1486703" y="452638"/>
                  </a:cubicBezTo>
                  <a:cubicBezTo>
                    <a:pt x="1468923" y="465338"/>
                    <a:pt x="1447333" y="476768"/>
                    <a:pt x="1427013" y="483118"/>
                  </a:cubicBezTo>
                  <a:cubicBezTo>
                    <a:pt x="1406693" y="489468"/>
                    <a:pt x="1383833" y="493278"/>
                    <a:pt x="1362243" y="492008"/>
                  </a:cubicBezTo>
                  <a:cubicBezTo>
                    <a:pt x="1340653" y="492008"/>
                    <a:pt x="1317793" y="488198"/>
                    <a:pt x="1296203" y="480578"/>
                  </a:cubicBezTo>
                  <a:cubicBezTo>
                    <a:pt x="1275883" y="472958"/>
                    <a:pt x="1255563" y="461528"/>
                    <a:pt x="1239053" y="448828"/>
                  </a:cubicBezTo>
                  <a:cubicBezTo>
                    <a:pt x="1222543" y="434858"/>
                    <a:pt x="1206033" y="418348"/>
                    <a:pt x="1194603" y="399298"/>
                  </a:cubicBezTo>
                  <a:cubicBezTo>
                    <a:pt x="1183173" y="381518"/>
                    <a:pt x="1173013" y="359928"/>
                    <a:pt x="1167933" y="339608"/>
                  </a:cubicBezTo>
                  <a:cubicBezTo>
                    <a:pt x="1162853" y="318018"/>
                    <a:pt x="1160313" y="295158"/>
                    <a:pt x="1161583" y="273568"/>
                  </a:cubicBezTo>
                  <a:cubicBezTo>
                    <a:pt x="1164123" y="251978"/>
                    <a:pt x="1169203" y="229118"/>
                    <a:pt x="1176823" y="208798"/>
                  </a:cubicBezTo>
                  <a:cubicBezTo>
                    <a:pt x="1185713" y="188478"/>
                    <a:pt x="1198413" y="169428"/>
                    <a:pt x="1212383" y="152918"/>
                  </a:cubicBezTo>
                  <a:cubicBezTo>
                    <a:pt x="1226353" y="136408"/>
                    <a:pt x="1245403" y="122438"/>
                    <a:pt x="1263183" y="111008"/>
                  </a:cubicBezTo>
                  <a:cubicBezTo>
                    <a:pt x="1282233" y="100848"/>
                    <a:pt x="1303823" y="91958"/>
                    <a:pt x="1325413" y="88148"/>
                  </a:cubicBezTo>
                  <a:cubicBezTo>
                    <a:pt x="1347003" y="84338"/>
                    <a:pt x="1369863" y="83068"/>
                    <a:pt x="1391453" y="85608"/>
                  </a:cubicBezTo>
                  <a:cubicBezTo>
                    <a:pt x="1413043" y="88148"/>
                    <a:pt x="1434633" y="94498"/>
                    <a:pt x="1454953" y="104658"/>
                  </a:cubicBezTo>
                  <a:cubicBezTo>
                    <a:pt x="1474003" y="113548"/>
                    <a:pt x="1493053" y="127518"/>
                    <a:pt x="1508293" y="142758"/>
                  </a:cubicBezTo>
                  <a:cubicBezTo>
                    <a:pt x="1524803" y="157998"/>
                    <a:pt x="1537503" y="177048"/>
                    <a:pt x="1547663" y="196098"/>
                  </a:cubicBezTo>
                  <a:cubicBezTo>
                    <a:pt x="1557823" y="215148"/>
                    <a:pt x="1564173" y="238008"/>
                    <a:pt x="1567983" y="259598"/>
                  </a:cubicBezTo>
                  <a:cubicBezTo>
                    <a:pt x="1570523" y="279918"/>
                    <a:pt x="1570523" y="304048"/>
                    <a:pt x="1566713" y="325638"/>
                  </a:cubicBezTo>
                  <a:cubicBezTo>
                    <a:pt x="1562903" y="345958"/>
                    <a:pt x="1555283" y="368818"/>
                    <a:pt x="1543853" y="386598"/>
                  </a:cubicBezTo>
                  <a:cubicBezTo>
                    <a:pt x="1533693" y="405648"/>
                    <a:pt x="1519723" y="424698"/>
                    <a:pt x="1503213" y="438668"/>
                  </a:cubicBezTo>
                  <a:cubicBezTo>
                    <a:pt x="1486703" y="453908"/>
                    <a:pt x="1467653" y="466608"/>
                    <a:pt x="1447333" y="475498"/>
                  </a:cubicBezTo>
                  <a:cubicBezTo>
                    <a:pt x="1428283" y="484388"/>
                    <a:pt x="1414313" y="486928"/>
                    <a:pt x="1383833" y="492008"/>
                  </a:cubicBezTo>
                  <a:cubicBezTo>
                    <a:pt x="1306363" y="504708"/>
                    <a:pt x="1099353" y="505978"/>
                    <a:pt x="967273" y="521218"/>
                  </a:cubicBezTo>
                  <a:cubicBezTo>
                    <a:pt x="847893" y="536458"/>
                    <a:pt x="687873" y="577098"/>
                    <a:pt x="625643" y="580908"/>
                  </a:cubicBezTo>
                  <a:cubicBezTo>
                    <a:pt x="602783" y="582178"/>
                    <a:pt x="592623" y="580908"/>
                    <a:pt x="577383" y="577098"/>
                  </a:cubicBezTo>
                  <a:cubicBezTo>
                    <a:pt x="560873" y="574558"/>
                    <a:pt x="546903" y="570748"/>
                    <a:pt x="531663" y="561858"/>
                  </a:cubicBezTo>
                  <a:cubicBezTo>
                    <a:pt x="508803" y="550428"/>
                    <a:pt x="475783" y="527568"/>
                    <a:pt x="456733" y="502168"/>
                  </a:cubicBezTo>
                  <a:cubicBezTo>
                    <a:pt x="437683" y="478038"/>
                    <a:pt x="423713" y="445018"/>
                    <a:pt x="417363" y="414538"/>
                  </a:cubicBezTo>
                  <a:cubicBezTo>
                    <a:pt x="412283" y="384058"/>
                    <a:pt x="414823" y="348498"/>
                    <a:pt x="424983" y="318018"/>
                  </a:cubicBezTo>
                  <a:cubicBezTo>
                    <a:pt x="433873" y="288808"/>
                    <a:pt x="458003" y="255788"/>
                    <a:pt x="475783" y="236738"/>
                  </a:cubicBezTo>
                  <a:cubicBezTo>
                    <a:pt x="488483" y="222768"/>
                    <a:pt x="497373" y="216418"/>
                    <a:pt x="513883" y="207528"/>
                  </a:cubicBezTo>
                  <a:cubicBezTo>
                    <a:pt x="536743" y="196098"/>
                    <a:pt x="563413" y="187208"/>
                    <a:pt x="605323" y="179588"/>
                  </a:cubicBezTo>
                  <a:cubicBezTo>
                    <a:pt x="690413" y="166888"/>
                    <a:pt x="917743" y="154188"/>
                    <a:pt x="999023" y="170698"/>
                  </a:cubicBezTo>
                  <a:cubicBezTo>
                    <a:pt x="1039663" y="178318"/>
                    <a:pt x="1059983" y="188478"/>
                    <a:pt x="1084113" y="206258"/>
                  </a:cubicBezTo>
                  <a:cubicBezTo>
                    <a:pt x="1108243" y="224038"/>
                    <a:pt x="1129833" y="250708"/>
                    <a:pt x="1142533" y="277378"/>
                  </a:cubicBezTo>
                  <a:cubicBezTo>
                    <a:pt x="1155233" y="304048"/>
                    <a:pt x="1160313" y="342148"/>
                    <a:pt x="1161583" y="367548"/>
                  </a:cubicBezTo>
                  <a:cubicBezTo>
                    <a:pt x="1161583" y="385328"/>
                    <a:pt x="1160313" y="395488"/>
                    <a:pt x="1153963" y="413268"/>
                  </a:cubicBezTo>
                  <a:cubicBezTo>
                    <a:pt x="1146343" y="436128"/>
                    <a:pt x="1128563" y="471688"/>
                    <a:pt x="1108243" y="492008"/>
                  </a:cubicBezTo>
                  <a:cubicBezTo>
                    <a:pt x="1087923" y="513598"/>
                    <a:pt x="1058713" y="532648"/>
                    <a:pt x="1030773" y="541538"/>
                  </a:cubicBezTo>
                  <a:cubicBezTo>
                    <a:pt x="1002833" y="551698"/>
                    <a:pt x="981243" y="551698"/>
                    <a:pt x="939333" y="550428"/>
                  </a:cubicBezTo>
                  <a:cubicBezTo>
                    <a:pt x="842813" y="544078"/>
                    <a:pt x="615483" y="494548"/>
                    <a:pt x="471973" y="457718"/>
                  </a:cubicBezTo>
                  <a:cubicBezTo>
                    <a:pt x="347513" y="427238"/>
                    <a:pt x="184953" y="373898"/>
                    <a:pt x="127803" y="352308"/>
                  </a:cubicBezTo>
                  <a:cubicBezTo>
                    <a:pt x="107483" y="344688"/>
                    <a:pt x="101133" y="343418"/>
                    <a:pt x="87163" y="334528"/>
                  </a:cubicBezTo>
                  <a:cubicBezTo>
                    <a:pt x="68113" y="320558"/>
                    <a:pt x="38903" y="292618"/>
                    <a:pt x="26203" y="273568"/>
                  </a:cubicBezTo>
                  <a:cubicBezTo>
                    <a:pt x="16043" y="259598"/>
                    <a:pt x="12233" y="249438"/>
                    <a:pt x="8423" y="232928"/>
                  </a:cubicBezTo>
                  <a:cubicBezTo>
                    <a:pt x="2073" y="210068"/>
                    <a:pt x="-3007" y="174508"/>
                    <a:pt x="2073" y="146568"/>
                  </a:cubicBezTo>
                  <a:cubicBezTo>
                    <a:pt x="7153" y="118628"/>
                    <a:pt x="21123" y="89418"/>
                    <a:pt x="37633" y="67828"/>
                  </a:cubicBezTo>
                  <a:cubicBezTo>
                    <a:pt x="55413" y="44968"/>
                    <a:pt x="84623" y="24648"/>
                    <a:pt x="106213" y="14488"/>
                  </a:cubicBezTo>
                  <a:cubicBezTo>
                    <a:pt x="120183" y="5598"/>
                    <a:pt x="130343" y="3058"/>
                    <a:pt x="148123" y="518"/>
                  </a:cubicBezTo>
                  <a:cubicBezTo>
                    <a:pt x="170983" y="-2022"/>
                    <a:pt x="234483" y="5598"/>
                    <a:pt x="234483" y="559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5" id="125"/>
          <p:cNvGrpSpPr/>
          <p:nvPr/>
        </p:nvGrpSpPr>
        <p:grpSpPr>
          <a:xfrm rot="0">
            <a:off x="6695122" y="5747385"/>
            <a:ext cx="1412558" cy="837248"/>
            <a:chOff x="0" y="0"/>
            <a:chExt cx="1883410" cy="111633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49415" y="31306"/>
              <a:ext cx="1783246" cy="1033454"/>
            </a:xfrm>
            <a:custGeom>
              <a:avLst/>
              <a:gdLst/>
              <a:ahLst/>
              <a:cxnLst/>
              <a:rect r="r" b="b" t="t" l="l"/>
              <a:pathLst>
                <a:path h="1033454" w="1783246">
                  <a:moveTo>
                    <a:pt x="90285" y="334454"/>
                  </a:moveTo>
                  <a:cubicBezTo>
                    <a:pt x="496685" y="122364"/>
                    <a:pt x="651625" y="88074"/>
                    <a:pt x="792595" y="74104"/>
                  </a:cubicBezTo>
                  <a:cubicBezTo>
                    <a:pt x="931025" y="61404"/>
                    <a:pt x="1080885" y="56324"/>
                    <a:pt x="1212965" y="90614"/>
                  </a:cubicBezTo>
                  <a:cubicBezTo>
                    <a:pt x="1341235" y="123634"/>
                    <a:pt x="1505065" y="183324"/>
                    <a:pt x="1576185" y="272224"/>
                  </a:cubicBezTo>
                  <a:cubicBezTo>
                    <a:pt x="1637145" y="349694"/>
                    <a:pt x="1657465" y="471614"/>
                    <a:pt x="1646035" y="566864"/>
                  </a:cubicBezTo>
                  <a:cubicBezTo>
                    <a:pt x="1633335" y="664654"/>
                    <a:pt x="1579995" y="778954"/>
                    <a:pt x="1496175" y="851344"/>
                  </a:cubicBezTo>
                  <a:cubicBezTo>
                    <a:pt x="1389495" y="942784"/>
                    <a:pt x="1178675" y="1025334"/>
                    <a:pt x="1009765" y="1018984"/>
                  </a:cubicBezTo>
                  <a:cubicBezTo>
                    <a:pt x="819265" y="1011364"/>
                    <a:pt x="569075" y="850074"/>
                    <a:pt x="411595" y="759904"/>
                  </a:cubicBezTo>
                  <a:cubicBezTo>
                    <a:pt x="296025" y="695134"/>
                    <a:pt x="185535" y="649414"/>
                    <a:pt x="130925" y="560514"/>
                  </a:cubicBezTo>
                  <a:cubicBezTo>
                    <a:pt x="77585" y="472884"/>
                    <a:pt x="55995" y="324294"/>
                    <a:pt x="81395" y="235394"/>
                  </a:cubicBezTo>
                  <a:cubicBezTo>
                    <a:pt x="102985" y="159194"/>
                    <a:pt x="163945" y="89344"/>
                    <a:pt x="242685" y="49974"/>
                  </a:cubicBezTo>
                  <a:cubicBezTo>
                    <a:pt x="349365" y="-3366"/>
                    <a:pt x="548755" y="-14796"/>
                    <a:pt x="703695" y="19494"/>
                  </a:cubicBezTo>
                  <a:cubicBezTo>
                    <a:pt x="880225" y="57594"/>
                    <a:pt x="1069455" y="198564"/>
                    <a:pt x="1238365" y="311594"/>
                  </a:cubicBezTo>
                  <a:cubicBezTo>
                    <a:pt x="1407275" y="425894"/>
                    <a:pt x="1646035" y="635444"/>
                    <a:pt x="1717155" y="704024"/>
                  </a:cubicBezTo>
                  <a:cubicBezTo>
                    <a:pt x="1738745" y="724344"/>
                    <a:pt x="1745095" y="731964"/>
                    <a:pt x="1756525" y="749744"/>
                  </a:cubicBezTo>
                  <a:cubicBezTo>
                    <a:pt x="1766685" y="766254"/>
                    <a:pt x="1774305" y="785304"/>
                    <a:pt x="1779385" y="805624"/>
                  </a:cubicBezTo>
                  <a:cubicBezTo>
                    <a:pt x="1783195" y="824674"/>
                    <a:pt x="1784465" y="846264"/>
                    <a:pt x="1781925" y="865314"/>
                  </a:cubicBezTo>
                  <a:cubicBezTo>
                    <a:pt x="1780655" y="885634"/>
                    <a:pt x="1775575" y="905954"/>
                    <a:pt x="1766685" y="923734"/>
                  </a:cubicBezTo>
                  <a:cubicBezTo>
                    <a:pt x="1759065" y="941514"/>
                    <a:pt x="1746365" y="959294"/>
                    <a:pt x="1733665" y="974534"/>
                  </a:cubicBezTo>
                  <a:cubicBezTo>
                    <a:pt x="1719695" y="988504"/>
                    <a:pt x="1703185" y="1001204"/>
                    <a:pt x="1685405" y="1011364"/>
                  </a:cubicBezTo>
                  <a:cubicBezTo>
                    <a:pt x="1667625" y="1020254"/>
                    <a:pt x="1647305" y="1027874"/>
                    <a:pt x="1628255" y="1030414"/>
                  </a:cubicBezTo>
                  <a:cubicBezTo>
                    <a:pt x="1607935" y="1034224"/>
                    <a:pt x="1587615" y="1034224"/>
                    <a:pt x="1567295" y="1031684"/>
                  </a:cubicBezTo>
                  <a:cubicBezTo>
                    <a:pt x="1548245" y="1027874"/>
                    <a:pt x="1527925" y="1021524"/>
                    <a:pt x="1510145" y="1012634"/>
                  </a:cubicBezTo>
                  <a:cubicBezTo>
                    <a:pt x="1492365" y="1003744"/>
                    <a:pt x="1475855" y="991044"/>
                    <a:pt x="1461885" y="975804"/>
                  </a:cubicBezTo>
                  <a:cubicBezTo>
                    <a:pt x="1447915" y="961834"/>
                    <a:pt x="1436485" y="944054"/>
                    <a:pt x="1427595" y="926274"/>
                  </a:cubicBezTo>
                  <a:cubicBezTo>
                    <a:pt x="1418705" y="908494"/>
                    <a:pt x="1413625" y="888174"/>
                    <a:pt x="1411085" y="867854"/>
                  </a:cubicBezTo>
                  <a:cubicBezTo>
                    <a:pt x="1408545" y="848804"/>
                    <a:pt x="1409815" y="827214"/>
                    <a:pt x="1413625" y="808164"/>
                  </a:cubicBezTo>
                  <a:cubicBezTo>
                    <a:pt x="1417435" y="787844"/>
                    <a:pt x="1426325" y="768794"/>
                    <a:pt x="1436485" y="751014"/>
                  </a:cubicBezTo>
                  <a:cubicBezTo>
                    <a:pt x="1445375" y="734504"/>
                    <a:pt x="1459345" y="717994"/>
                    <a:pt x="1474585" y="705294"/>
                  </a:cubicBezTo>
                  <a:cubicBezTo>
                    <a:pt x="1489825" y="692594"/>
                    <a:pt x="1507605" y="681164"/>
                    <a:pt x="1526655" y="673544"/>
                  </a:cubicBezTo>
                  <a:cubicBezTo>
                    <a:pt x="1544435" y="665924"/>
                    <a:pt x="1564755" y="662114"/>
                    <a:pt x="1585075" y="660844"/>
                  </a:cubicBezTo>
                  <a:cubicBezTo>
                    <a:pt x="1605395" y="659574"/>
                    <a:pt x="1625715" y="660844"/>
                    <a:pt x="1644765" y="665924"/>
                  </a:cubicBezTo>
                  <a:cubicBezTo>
                    <a:pt x="1665085" y="671004"/>
                    <a:pt x="1684135" y="679894"/>
                    <a:pt x="1700645" y="691324"/>
                  </a:cubicBezTo>
                  <a:cubicBezTo>
                    <a:pt x="1717155" y="702754"/>
                    <a:pt x="1732395" y="716724"/>
                    <a:pt x="1745095" y="733234"/>
                  </a:cubicBezTo>
                  <a:cubicBezTo>
                    <a:pt x="1756525" y="748474"/>
                    <a:pt x="1766685" y="767524"/>
                    <a:pt x="1773035" y="785304"/>
                  </a:cubicBezTo>
                  <a:cubicBezTo>
                    <a:pt x="1779385" y="804354"/>
                    <a:pt x="1783195" y="825944"/>
                    <a:pt x="1783195" y="844994"/>
                  </a:cubicBezTo>
                  <a:cubicBezTo>
                    <a:pt x="1783195" y="865314"/>
                    <a:pt x="1780655" y="885634"/>
                    <a:pt x="1774305" y="904684"/>
                  </a:cubicBezTo>
                  <a:cubicBezTo>
                    <a:pt x="1767955" y="923734"/>
                    <a:pt x="1757795" y="942784"/>
                    <a:pt x="1746365" y="959294"/>
                  </a:cubicBezTo>
                  <a:cubicBezTo>
                    <a:pt x="1733665" y="974534"/>
                    <a:pt x="1718425" y="989774"/>
                    <a:pt x="1701915" y="1001204"/>
                  </a:cubicBezTo>
                  <a:cubicBezTo>
                    <a:pt x="1686675" y="1011364"/>
                    <a:pt x="1666355" y="1021524"/>
                    <a:pt x="1647305" y="1026604"/>
                  </a:cubicBezTo>
                  <a:cubicBezTo>
                    <a:pt x="1628255" y="1031684"/>
                    <a:pt x="1607935" y="1034224"/>
                    <a:pt x="1587615" y="1032954"/>
                  </a:cubicBezTo>
                  <a:cubicBezTo>
                    <a:pt x="1568565" y="1032954"/>
                    <a:pt x="1555865" y="1034224"/>
                    <a:pt x="1529195" y="1020254"/>
                  </a:cubicBezTo>
                  <a:cubicBezTo>
                    <a:pt x="1442835" y="979614"/>
                    <a:pt x="1220585" y="725614"/>
                    <a:pt x="1054215" y="626554"/>
                  </a:cubicBezTo>
                  <a:cubicBezTo>
                    <a:pt x="899275" y="536384"/>
                    <a:pt x="574155" y="425894"/>
                    <a:pt x="569075" y="436054"/>
                  </a:cubicBezTo>
                  <a:cubicBezTo>
                    <a:pt x="563995" y="447484"/>
                    <a:pt x="863715" y="682434"/>
                    <a:pt x="972935" y="667194"/>
                  </a:cubicBezTo>
                  <a:cubicBezTo>
                    <a:pt x="1063105" y="654494"/>
                    <a:pt x="1206615" y="485584"/>
                    <a:pt x="1190105" y="444944"/>
                  </a:cubicBezTo>
                  <a:cubicBezTo>
                    <a:pt x="1174865" y="403034"/>
                    <a:pt x="971665" y="417004"/>
                    <a:pt x="863715" y="423354"/>
                  </a:cubicBezTo>
                  <a:cubicBezTo>
                    <a:pt x="755765" y="430974"/>
                    <a:pt x="645275" y="447484"/>
                    <a:pt x="546215" y="484314"/>
                  </a:cubicBezTo>
                  <a:cubicBezTo>
                    <a:pt x="445885" y="519874"/>
                    <a:pt x="331585" y="613854"/>
                    <a:pt x="265545" y="641794"/>
                  </a:cubicBezTo>
                  <a:cubicBezTo>
                    <a:pt x="231255" y="655764"/>
                    <a:pt x="207125" y="662114"/>
                    <a:pt x="184265" y="664654"/>
                  </a:cubicBezTo>
                  <a:cubicBezTo>
                    <a:pt x="167755" y="665924"/>
                    <a:pt x="155055" y="663384"/>
                    <a:pt x="141085" y="660844"/>
                  </a:cubicBezTo>
                  <a:cubicBezTo>
                    <a:pt x="127115" y="658304"/>
                    <a:pt x="115685" y="654494"/>
                    <a:pt x="101715" y="646874"/>
                  </a:cubicBezTo>
                  <a:cubicBezTo>
                    <a:pt x="81395" y="635444"/>
                    <a:pt x="52185" y="615124"/>
                    <a:pt x="35675" y="593534"/>
                  </a:cubicBezTo>
                  <a:cubicBezTo>
                    <a:pt x="19165" y="570674"/>
                    <a:pt x="7735" y="537654"/>
                    <a:pt x="2655" y="514794"/>
                  </a:cubicBezTo>
                  <a:cubicBezTo>
                    <a:pt x="115" y="499554"/>
                    <a:pt x="-1155" y="489394"/>
                    <a:pt x="1385" y="472884"/>
                  </a:cubicBezTo>
                  <a:cubicBezTo>
                    <a:pt x="5195" y="450024"/>
                    <a:pt x="14085" y="415734"/>
                    <a:pt x="29325" y="392874"/>
                  </a:cubicBezTo>
                  <a:cubicBezTo>
                    <a:pt x="43295" y="370014"/>
                    <a:pt x="90285" y="334454"/>
                    <a:pt x="90285" y="33445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7" id="127"/>
          <p:cNvGrpSpPr/>
          <p:nvPr/>
        </p:nvGrpSpPr>
        <p:grpSpPr>
          <a:xfrm rot="0">
            <a:off x="7398068" y="6260782"/>
            <a:ext cx="2139315" cy="1131570"/>
            <a:chOff x="0" y="0"/>
            <a:chExt cx="2852420" cy="1508760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50800" y="50302"/>
              <a:ext cx="2750820" cy="1408715"/>
            </a:xfrm>
            <a:custGeom>
              <a:avLst/>
              <a:gdLst/>
              <a:ahLst/>
              <a:cxnLst/>
              <a:rect r="r" b="b" t="t" l="l"/>
              <a:pathLst>
                <a:path h="1408715" w="2750820">
                  <a:moveTo>
                    <a:pt x="0" y="166868"/>
                  </a:moveTo>
                  <a:cubicBezTo>
                    <a:pt x="11430" y="112258"/>
                    <a:pt x="16510" y="98288"/>
                    <a:pt x="24130" y="86858"/>
                  </a:cubicBezTo>
                  <a:cubicBezTo>
                    <a:pt x="30480" y="75428"/>
                    <a:pt x="39370" y="62728"/>
                    <a:pt x="49530" y="53838"/>
                  </a:cubicBezTo>
                  <a:cubicBezTo>
                    <a:pt x="58420" y="43678"/>
                    <a:pt x="69850" y="34788"/>
                    <a:pt x="82550" y="27168"/>
                  </a:cubicBezTo>
                  <a:cubicBezTo>
                    <a:pt x="93980" y="19548"/>
                    <a:pt x="106680" y="13198"/>
                    <a:pt x="119380" y="9388"/>
                  </a:cubicBezTo>
                  <a:cubicBezTo>
                    <a:pt x="133350" y="4308"/>
                    <a:pt x="147320" y="1768"/>
                    <a:pt x="161290" y="498"/>
                  </a:cubicBezTo>
                  <a:cubicBezTo>
                    <a:pt x="175260" y="-772"/>
                    <a:pt x="189230" y="498"/>
                    <a:pt x="203200" y="3038"/>
                  </a:cubicBezTo>
                  <a:cubicBezTo>
                    <a:pt x="217170" y="4308"/>
                    <a:pt x="223520" y="6848"/>
                    <a:pt x="243840" y="14468"/>
                  </a:cubicBezTo>
                  <a:cubicBezTo>
                    <a:pt x="314960" y="39868"/>
                    <a:pt x="561340" y="163058"/>
                    <a:pt x="715010" y="220208"/>
                  </a:cubicBezTo>
                  <a:cubicBezTo>
                    <a:pt x="855980" y="273548"/>
                    <a:pt x="994410" y="315458"/>
                    <a:pt x="1130300" y="348478"/>
                  </a:cubicBezTo>
                  <a:cubicBezTo>
                    <a:pt x="1257300" y="380228"/>
                    <a:pt x="1376680" y="399278"/>
                    <a:pt x="1504950" y="419598"/>
                  </a:cubicBezTo>
                  <a:cubicBezTo>
                    <a:pt x="1640840" y="439918"/>
                    <a:pt x="1841500" y="462778"/>
                    <a:pt x="1924050" y="470398"/>
                  </a:cubicBezTo>
                  <a:cubicBezTo>
                    <a:pt x="1959610" y="472938"/>
                    <a:pt x="1976120" y="476748"/>
                    <a:pt x="1998980" y="475478"/>
                  </a:cubicBezTo>
                  <a:cubicBezTo>
                    <a:pt x="2020570" y="472938"/>
                    <a:pt x="2030730" y="465318"/>
                    <a:pt x="2057400" y="458968"/>
                  </a:cubicBezTo>
                  <a:cubicBezTo>
                    <a:pt x="2109470" y="444998"/>
                    <a:pt x="2223770" y="415788"/>
                    <a:pt x="2301240" y="396738"/>
                  </a:cubicBezTo>
                  <a:cubicBezTo>
                    <a:pt x="2371090" y="378958"/>
                    <a:pt x="2466340" y="352288"/>
                    <a:pt x="2499360" y="347208"/>
                  </a:cubicBezTo>
                  <a:cubicBezTo>
                    <a:pt x="2510790" y="345938"/>
                    <a:pt x="2514600" y="347208"/>
                    <a:pt x="2522220" y="345938"/>
                  </a:cubicBezTo>
                  <a:cubicBezTo>
                    <a:pt x="2529840" y="345938"/>
                    <a:pt x="2538730" y="342128"/>
                    <a:pt x="2543810" y="342128"/>
                  </a:cubicBezTo>
                  <a:cubicBezTo>
                    <a:pt x="2548890" y="342128"/>
                    <a:pt x="2551430" y="344668"/>
                    <a:pt x="2555240" y="344668"/>
                  </a:cubicBezTo>
                  <a:cubicBezTo>
                    <a:pt x="2559050" y="344668"/>
                    <a:pt x="2562860" y="343398"/>
                    <a:pt x="2566670" y="343398"/>
                  </a:cubicBezTo>
                  <a:cubicBezTo>
                    <a:pt x="2573020" y="344668"/>
                    <a:pt x="2580640" y="348478"/>
                    <a:pt x="2588260" y="349748"/>
                  </a:cubicBezTo>
                  <a:cubicBezTo>
                    <a:pt x="2595880" y="351018"/>
                    <a:pt x="2604770" y="351018"/>
                    <a:pt x="2609850" y="353558"/>
                  </a:cubicBezTo>
                  <a:cubicBezTo>
                    <a:pt x="2614930" y="354828"/>
                    <a:pt x="2616200" y="357368"/>
                    <a:pt x="2620010" y="358638"/>
                  </a:cubicBezTo>
                  <a:cubicBezTo>
                    <a:pt x="2623820" y="359908"/>
                    <a:pt x="2627630" y="359908"/>
                    <a:pt x="2631440" y="361178"/>
                  </a:cubicBezTo>
                  <a:cubicBezTo>
                    <a:pt x="2636520" y="363718"/>
                    <a:pt x="2642870" y="370068"/>
                    <a:pt x="2649220" y="373878"/>
                  </a:cubicBezTo>
                  <a:cubicBezTo>
                    <a:pt x="2655570" y="377688"/>
                    <a:pt x="2664460" y="380228"/>
                    <a:pt x="2669540" y="384038"/>
                  </a:cubicBezTo>
                  <a:cubicBezTo>
                    <a:pt x="2672080" y="386578"/>
                    <a:pt x="2674620" y="390388"/>
                    <a:pt x="2677160" y="392928"/>
                  </a:cubicBezTo>
                  <a:cubicBezTo>
                    <a:pt x="2679700" y="395468"/>
                    <a:pt x="2683510" y="395468"/>
                    <a:pt x="2686050" y="399278"/>
                  </a:cubicBezTo>
                  <a:cubicBezTo>
                    <a:pt x="2691130" y="403088"/>
                    <a:pt x="2694940" y="410708"/>
                    <a:pt x="2700020" y="417058"/>
                  </a:cubicBezTo>
                  <a:cubicBezTo>
                    <a:pt x="2705100" y="422138"/>
                    <a:pt x="2711450" y="428488"/>
                    <a:pt x="2715260" y="432298"/>
                  </a:cubicBezTo>
                  <a:cubicBezTo>
                    <a:pt x="2717800" y="436108"/>
                    <a:pt x="2717800" y="439918"/>
                    <a:pt x="2720340" y="443728"/>
                  </a:cubicBezTo>
                  <a:cubicBezTo>
                    <a:pt x="2721610" y="446268"/>
                    <a:pt x="2724150" y="448808"/>
                    <a:pt x="2726690" y="452618"/>
                  </a:cubicBezTo>
                  <a:cubicBezTo>
                    <a:pt x="2729230" y="457698"/>
                    <a:pt x="2731770" y="466588"/>
                    <a:pt x="2734310" y="472938"/>
                  </a:cubicBezTo>
                  <a:cubicBezTo>
                    <a:pt x="2736850" y="480558"/>
                    <a:pt x="2741930" y="488178"/>
                    <a:pt x="2743200" y="493258"/>
                  </a:cubicBezTo>
                  <a:cubicBezTo>
                    <a:pt x="2744470" y="497068"/>
                    <a:pt x="2743200" y="500878"/>
                    <a:pt x="2744470" y="504688"/>
                  </a:cubicBezTo>
                  <a:cubicBezTo>
                    <a:pt x="2745740" y="508498"/>
                    <a:pt x="2747010" y="511038"/>
                    <a:pt x="2748280" y="514848"/>
                  </a:cubicBezTo>
                  <a:cubicBezTo>
                    <a:pt x="2749550" y="521198"/>
                    <a:pt x="2748280" y="530088"/>
                    <a:pt x="2748280" y="537708"/>
                  </a:cubicBezTo>
                  <a:cubicBezTo>
                    <a:pt x="2748280" y="545328"/>
                    <a:pt x="2750820" y="554218"/>
                    <a:pt x="2750820" y="559298"/>
                  </a:cubicBezTo>
                  <a:cubicBezTo>
                    <a:pt x="2750820" y="564378"/>
                    <a:pt x="2748280" y="566918"/>
                    <a:pt x="2748280" y="570728"/>
                  </a:cubicBezTo>
                  <a:cubicBezTo>
                    <a:pt x="2748280" y="574538"/>
                    <a:pt x="2748280" y="578348"/>
                    <a:pt x="2748280" y="582158"/>
                  </a:cubicBezTo>
                  <a:cubicBezTo>
                    <a:pt x="2747010" y="588508"/>
                    <a:pt x="2743200" y="596128"/>
                    <a:pt x="2740660" y="603748"/>
                  </a:cubicBezTo>
                  <a:cubicBezTo>
                    <a:pt x="2739390" y="610098"/>
                    <a:pt x="2738120" y="618988"/>
                    <a:pt x="2736850" y="625338"/>
                  </a:cubicBezTo>
                  <a:cubicBezTo>
                    <a:pt x="2734310" y="629148"/>
                    <a:pt x="2731770" y="631688"/>
                    <a:pt x="2730500" y="634228"/>
                  </a:cubicBezTo>
                  <a:cubicBezTo>
                    <a:pt x="2729230" y="638038"/>
                    <a:pt x="2729230" y="641848"/>
                    <a:pt x="2726690" y="645658"/>
                  </a:cubicBezTo>
                  <a:cubicBezTo>
                    <a:pt x="2724150" y="650738"/>
                    <a:pt x="2717800" y="657088"/>
                    <a:pt x="2713990" y="663438"/>
                  </a:cubicBezTo>
                  <a:cubicBezTo>
                    <a:pt x="2708910" y="669788"/>
                    <a:pt x="2706370" y="677408"/>
                    <a:pt x="2702560" y="682488"/>
                  </a:cubicBezTo>
                  <a:cubicBezTo>
                    <a:pt x="2698750" y="685028"/>
                    <a:pt x="2696210" y="686298"/>
                    <a:pt x="2693670" y="690108"/>
                  </a:cubicBezTo>
                  <a:cubicBezTo>
                    <a:pt x="2691130" y="692648"/>
                    <a:pt x="2689860" y="695188"/>
                    <a:pt x="2686050" y="698998"/>
                  </a:cubicBezTo>
                  <a:cubicBezTo>
                    <a:pt x="2682240" y="702808"/>
                    <a:pt x="2674620" y="706618"/>
                    <a:pt x="2668270" y="711698"/>
                  </a:cubicBezTo>
                  <a:cubicBezTo>
                    <a:pt x="2661920" y="715508"/>
                    <a:pt x="2656840" y="721858"/>
                    <a:pt x="2650490" y="725668"/>
                  </a:cubicBezTo>
                  <a:cubicBezTo>
                    <a:pt x="2647950" y="728208"/>
                    <a:pt x="2644140" y="728208"/>
                    <a:pt x="2640330" y="729478"/>
                  </a:cubicBezTo>
                  <a:cubicBezTo>
                    <a:pt x="2637790" y="732018"/>
                    <a:pt x="2635250" y="734558"/>
                    <a:pt x="2631440" y="735828"/>
                  </a:cubicBezTo>
                  <a:cubicBezTo>
                    <a:pt x="2626360" y="738368"/>
                    <a:pt x="2617470" y="739638"/>
                    <a:pt x="2609850" y="742178"/>
                  </a:cubicBezTo>
                  <a:cubicBezTo>
                    <a:pt x="2602230" y="744718"/>
                    <a:pt x="2598420" y="747258"/>
                    <a:pt x="2589530" y="749798"/>
                  </a:cubicBezTo>
                  <a:cubicBezTo>
                    <a:pt x="2573020" y="754878"/>
                    <a:pt x="2518410" y="761228"/>
                    <a:pt x="2518410" y="763768"/>
                  </a:cubicBezTo>
                  <a:cubicBezTo>
                    <a:pt x="2518410" y="765038"/>
                    <a:pt x="2519680" y="765038"/>
                    <a:pt x="2519680" y="765038"/>
                  </a:cubicBezTo>
                  <a:cubicBezTo>
                    <a:pt x="2520950" y="765038"/>
                    <a:pt x="2531110" y="777738"/>
                    <a:pt x="2537460" y="784088"/>
                  </a:cubicBezTo>
                  <a:cubicBezTo>
                    <a:pt x="2542540" y="790438"/>
                    <a:pt x="2553970" y="801868"/>
                    <a:pt x="2553970" y="801868"/>
                  </a:cubicBezTo>
                  <a:cubicBezTo>
                    <a:pt x="2553970" y="801868"/>
                    <a:pt x="2561590" y="817108"/>
                    <a:pt x="2566670" y="824728"/>
                  </a:cubicBezTo>
                  <a:cubicBezTo>
                    <a:pt x="2570480" y="831078"/>
                    <a:pt x="2578100" y="846318"/>
                    <a:pt x="2578100" y="846318"/>
                  </a:cubicBezTo>
                  <a:cubicBezTo>
                    <a:pt x="2578100" y="846318"/>
                    <a:pt x="2583180" y="861558"/>
                    <a:pt x="2584450" y="870448"/>
                  </a:cubicBezTo>
                  <a:cubicBezTo>
                    <a:pt x="2586990" y="878068"/>
                    <a:pt x="2590800" y="894578"/>
                    <a:pt x="2592070" y="894578"/>
                  </a:cubicBezTo>
                  <a:cubicBezTo>
                    <a:pt x="2592070" y="894578"/>
                    <a:pt x="2592070" y="911088"/>
                    <a:pt x="2592070" y="919978"/>
                  </a:cubicBezTo>
                  <a:cubicBezTo>
                    <a:pt x="2592070" y="927598"/>
                    <a:pt x="2592070" y="944108"/>
                    <a:pt x="2592070" y="944108"/>
                  </a:cubicBezTo>
                  <a:cubicBezTo>
                    <a:pt x="2592070" y="945378"/>
                    <a:pt x="2588260" y="960618"/>
                    <a:pt x="2586990" y="969508"/>
                  </a:cubicBezTo>
                  <a:cubicBezTo>
                    <a:pt x="2585720" y="977128"/>
                    <a:pt x="2581910" y="993638"/>
                    <a:pt x="2581910" y="993638"/>
                  </a:cubicBezTo>
                  <a:cubicBezTo>
                    <a:pt x="2581910" y="993638"/>
                    <a:pt x="2571750" y="1006338"/>
                    <a:pt x="2571750" y="1013958"/>
                  </a:cubicBezTo>
                  <a:cubicBezTo>
                    <a:pt x="2570480" y="1021578"/>
                    <a:pt x="2576830" y="1029198"/>
                    <a:pt x="2579370" y="1036818"/>
                  </a:cubicBezTo>
                  <a:cubicBezTo>
                    <a:pt x="2581910" y="1044438"/>
                    <a:pt x="2585720" y="1059678"/>
                    <a:pt x="2585720" y="1059678"/>
                  </a:cubicBezTo>
                  <a:cubicBezTo>
                    <a:pt x="2586990" y="1059678"/>
                    <a:pt x="2586990" y="1076188"/>
                    <a:pt x="2588260" y="1083808"/>
                  </a:cubicBezTo>
                  <a:cubicBezTo>
                    <a:pt x="2588260" y="1092698"/>
                    <a:pt x="2589530" y="1107938"/>
                    <a:pt x="2589530" y="1107938"/>
                  </a:cubicBezTo>
                  <a:cubicBezTo>
                    <a:pt x="2589530" y="1107938"/>
                    <a:pt x="2586990" y="1124448"/>
                    <a:pt x="2585720" y="1132068"/>
                  </a:cubicBezTo>
                  <a:cubicBezTo>
                    <a:pt x="2584450" y="1139688"/>
                    <a:pt x="2581910" y="1156198"/>
                    <a:pt x="2581910" y="1156198"/>
                  </a:cubicBezTo>
                  <a:cubicBezTo>
                    <a:pt x="2581910" y="1156198"/>
                    <a:pt x="2575560" y="1170168"/>
                    <a:pt x="2571750" y="1177788"/>
                  </a:cubicBezTo>
                  <a:cubicBezTo>
                    <a:pt x="2569210" y="1185408"/>
                    <a:pt x="2562860" y="1200648"/>
                    <a:pt x="2562860" y="1200648"/>
                  </a:cubicBezTo>
                  <a:cubicBezTo>
                    <a:pt x="2562860" y="1200648"/>
                    <a:pt x="2552700" y="1213348"/>
                    <a:pt x="2547620" y="1219698"/>
                  </a:cubicBezTo>
                  <a:cubicBezTo>
                    <a:pt x="2542540" y="1226048"/>
                    <a:pt x="2533650" y="1238748"/>
                    <a:pt x="2533650" y="1238748"/>
                  </a:cubicBezTo>
                  <a:cubicBezTo>
                    <a:pt x="2532380" y="1238748"/>
                    <a:pt x="2520950" y="1248908"/>
                    <a:pt x="2514600" y="1253988"/>
                  </a:cubicBezTo>
                  <a:cubicBezTo>
                    <a:pt x="2508250" y="1259068"/>
                    <a:pt x="2495550" y="1269228"/>
                    <a:pt x="2495550" y="1269228"/>
                  </a:cubicBezTo>
                  <a:cubicBezTo>
                    <a:pt x="2495550" y="1269228"/>
                    <a:pt x="2480310" y="1275578"/>
                    <a:pt x="2473960" y="1279388"/>
                  </a:cubicBezTo>
                  <a:cubicBezTo>
                    <a:pt x="2466340" y="1283198"/>
                    <a:pt x="2452370" y="1289548"/>
                    <a:pt x="2451100" y="1289548"/>
                  </a:cubicBezTo>
                  <a:cubicBezTo>
                    <a:pt x="2451100" y="1289548"/>
                    <a:pt x="2435860" y="1293358"/>
                    <a:pt x="2428240" y="1294628"/>
                  </a:cubicBezTo>
                  <a:cubicBezTo>
                    <a:pt x="2419350" y="1295898"/>
                    <a:pt x="2404110" y="1298438"/>
                    <a:pt x="2404110" y="1298438"/>
                  </a:cubicBezTo>
                  <a:cubicBezTo>
                    <a:pt x="2402840" y="1299708"/>
                    <a:pt x="2222500" y="1377178"/>
                    <a:pt x="2128520" y="1394958"/>
                  </a:cubicBezTo>
                  <a:cubicBezTo>
                    <a:pt x="2035810" y="1411468"/>
                    <a:pt x="1930400" y="1400038"/>
                    <a:pt x="1841500" y="1402578"/>
                  </a:cubicBezTo>
                  <a:cubicBezTo>
                    <a:pt x="1762760" y="1403848"/>
                    <a:pt x="1699260" y="1411468"/>
                    <a:pt x="1621790" y="1407658"/>
                  </a:cubicBezTo>
                  <a:cubicBezTo>
                    <a:pt x="1535430" y="1403848"/>
                    <a:pt x="1431290" y="1412738"/>
                    <a:pt x="1348740" y="1378448"/>
                  </a:cubicBezTo>
                  <a:cubicBezTo>
                    <a:pt x="1264920" y="1344158"/>
                    <a:pt x="1160780" y="1284468"/>
                    <a:pt x="1122680" y="1199378"/>
                  </a:cubicBezTo>
                  <a:cubicBezTo>
                    <a:pt x="1078230" y="1099048"/>
                    <a:pt x="1093470" y="870448"/>
                    <a:pt x="1145540" y="795518"/>
                  </a:cubicBezTo>
                  <a:cubicBezTo>
                    <a:pt x="1181100" y="745988"/>
                    <a:pt x="1314450" y="744718"/>
                    <a:pt x="1311910" y="725668"/>
                  </a:cubicBezTo>
                  <a:cubicBezTo>
                    <a:pt x="1309370" y="701538"/>
                    <a:pt x="1136650" y="696458"/>
                    <a:pt x="1032510" y="671058"/>
                  </a:cubicBezTo>
                  <a:cubicBezTo>
                    <a:pt x="899160" y="638038"/>
                    <a:pt x="731520" y="589778"/>
                    <a:pt x="580390" y="535168"/>
                  </a:cubicBezTo>
                  <a:cubicBezTo>
                    <a:pt x="421640" y="478018"/>
                    <a:pt x="173990" y="368798"/>
                    <a:pt x="105410" y="334508"/>
                  </a:cubicBezTo>
                  <a:cubicBezTo>
                    <a:pt x="86360" y="324348"/>
                    <a:pt x="80010" y="321808"/>
                    <a:pt x="69850" y="312918"/>
                  </a:cubicBezTo>
                  <a:cubicBezTo>
                    <a:pt x="58420" y="305298"/>
                    <a:pt x="48260" y="295138"/>
                    <a:pt x="39370" y="283708"/>
                  </a:cubicBezTo>
                  <a:cubicBezTo>
                    <a:pt x="30480" y="273548"/>
                    <a:pt x="22860" y="260848"/>
                    <a:pt x="16510" y="248148"/>
                  </a:cubicBezTo>
                  <a:cubicBezTo>
                    <a:pt x="11430" y="235448"/>
                    <a:pt x="6350" y="222748"/>
                    <a:pt x="3810" y="208778"/>
                  </a:cubicBezTo>
                  <a:cubicBezTo>
                    <a:pt x="1270" y="194808"/>
                    <a:pt x="0" y="166868"/>
                    <a:pt x="0" y="16686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9" id="129"/>
          <p:cNvGrpSpPr/>
          <p:nvPr/>
        </p:nvGrpSpPr>
        <p:grpSpPr>
          <a:xfrm rot="0">
            <a:off x="7946707" y="6713220"/>
            <a:ext cx="1089660" cy="491490"/>
            <a:chOff x="0" y="0"/>
            <a:chExt cx="1452880" cy="655320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50038" y="50800"/>
              <a:ext cx="1352814" cy="547370"/>
            </a:xfrm>
            <a:custGeom>
              <a:avLst/>
              <a:gdLst/>
              <a:ahLst/>
              <a:cxnLst/>
              <a:rect r="r" b="b" t="t" l="l"/>
              <a:pathLst>
                <a:path h="547370" w="1352814">
                  <a:moveTo>
                    <a:pt x="1174242" y="544830"/>
                  </a:moveTo>
                  <a:cubicBezTo>
                    <a:pt x="150622" y="546100"/>
                    <a:pt x="130302" y="541020"/>
                    <a:pt x="101092" y="525780"/>
                  </a:cubicBezTo>
                  <a:cubicBezTo>
                    <a:pt x="74422" y="511810"/>
                    <a:pt x="49022" y="485140"/>
                    <a:pt x="33782" y="466090"/>
                  </a:cubicBezTo>
                  <a:cubicBezTo>
                    <a:pt x="22352" y="452120"/>
                    <a:pt x="17272" y="441960"/>
                    <a:pt x="12192" y="425450"/>
                  </a:cubicBezTo>
                  <a:cubicBezTo>
                    <a:pt x="4572" y="402590"/>
                    <a:pt x="-1778" y="364490"/>
                    <a:pt x="762" y="335280"/>
                  </a:cubicBezTo>
                  <a:cubicBezTo>
                    <a:pt x="4572" y="307340"/>
                    <a:pt x="17272" y="275590"/>
                    <a:pt x="33782" y="251460"/>
                  </a:cubicBezTo>
                  <a:cubicBezTo>
                    <a:pt x="50292" y="227330"/>
                    <a:pt x="62992" y="212090"/>
                    <a:pt x="101092" y="191770"/>
                  </a:cubicBezTo>
                  <a:cubicBezTo>
                    <a:pt x="205232" y="134620"/>
                    <a:pt x="662432" y="25400"/>
                    <a:pt x="766572" y="6350"/>
                  </a:cubicBezTo>
                  <a:cubicBezTo>
                    <a:pt x="798322" y="1270"/>
                    <a:pt x="808482" y="0"/>
                    <a:pt x="830072" y="1270"/>
                  </a:cubicBezTo>
                  <a:cubicBezTo>
                    <a:pt x="850392" y="2540"/>
                    <a:pt x="871982" y="7620"/>
                    <a:pt x="891032" y="15240"/>
                  </a:cubicBezTo>
                  <a:cubicBezTo>
                    <a:pt x="910082" y="22860"/>
                    <a:pt x="929132" y="35560"/>
                    <a:pt x="944372" y="48260"/>
                  </a:cubicBezTo>
                  <a:cubicBezTo>
                    <a:pt x="959612" y="62230"/>
                    <a:pt x="973582" y="78740"/>
                    <a:pt x="983742" y="97790"/>
                  </a:cubicBezTo>
                  <a:cubicBezTo>
                    <a:pt x="993902" y="115570"/>
                    <a:pt x="1002792" y="135890"/>
                    <a:pt x="1006602" y="156210"/>
                  </a:cubicBezTo>
                  <a:cubicBezTo>
                    <a:pt x="1010412" y="176530"/>
                    <a:pt x="1011682" y="198120"/>
                    <a:pt x="1009142" y="218440"/>
                  </a:cubicBezTo>
                  <a:cubicBezTo>
                    <a:pt x="1006602" y="240030"/>
                    <a:pt x="1000252" y="260350"/>
                    <a:pt x="991362" y="279400"/>
                  </a:cubicBezTo>
                  <a:cubicBezTo>
                    <a:pt x="982472" y="298450"/>
                    <a:pt x="969772" y="316230"/>
                    <a:pt x="954532" y="330200"/>
                  </a:cubicBezTo>
                  <a:cubicBezTo>
                    <a:pt x="940562" y="345440"/>
                    <a:pt x="922782" y="358140"/>
                    <a:pt x="903732" y="368300"/>
                  </a:cubicBezTo>
                  <a:cubicBezTo>
                    <a:pt x="885952" y="377190"/>
                    <a:pt x="864362" y="383540"/>
                    <a:pt x="844042" y="387350"/>
                  </a:cubicBezTo>
                  <a:cubicBezTo>
                    <a:pt x="823722" y="389890"/>
                    <a:pt x="802132" y="389890"/>
                    <a:pt x="781812" y="386080"/>
                  </a:cubicBezTo>
                  <a:cubicBezTo>
                    <a:pt x="761492" y="382270"/>
                    <a:pt x="739902" y="374650"/>
                    <a:pt x="722122" y="364490"/>
                  </a:cubicBezTo>
                  <a:cubicBezTo>
                    <a:pt x="704342" y="355600"/>
                    <a:pt x="686562" y="341630"/>
                    <a:pt x="672592" y="326390"/>
                  </a:cubicBezTo>
                  <a:cubicBezTo>
                    <a:pt x="658622" y="311150"/>
                    <a:pt x="647192" y="292100"/>
                    <a:pt x="638302" y="273050"/>
                  </a:cubicBezTo>
                  <a:cubicBezTo>
                    <a:pt x="629412" y="255270"/>
                    <a:pt x="624332" y="233680"/>
                    <a:pt x="621792" y="212090"/>
                  </a:cubicBezTo>
                  <a:cubicBezTo>
                    <a:pt x="620522" y="191770"/>
                    <a:pt x="621792" y="170180"/>
                    <a:pt x="626872" y="149860"/>
                  </a:cubicBezTo>
                  <a:cubicBezTo>
                    <a:pt x="631952" y="129540"/>
                    <a:pt x="639572" y="109220"/>
                    <a:pt x="651002" y="91440"/>
                  </a:cubicBezTo>
                  <a:cubicBezTo>
                    <a:pt x="662432" y="74930"/>
                    <a:pt x="676402" y="58420"/>
                    <a:pt x="692912" y="44450"/>
                  </a:cubicBezTo>
                  <a:cubicBezTo>
                    <a:pt x="708152" y="31750"/>
                    <a:pt x="727202" y="20320"/>
                    <a:pt x="747522" y="12700"/>
                  </a:cubicBezTo>
                  <a:cubicBezTo>
                    <a:pt x="766572" y="6350"/>
                    <a:pt x="788162" y="1270"/>
                    <a:pt x="808482" y="0"/>
                  </a:cubicBezTo>
                  <a:cubicBezTo>
                    <a:pt x="828802" y="0"/>
                    <a:pt x="851662" y="2540"/>
                    <a:pt x="870712" y="8890"/>
                  </a:cubicBezTo>
                  <a:cubicBezTo>
                    <a:pt x="891032" y="13970"/>
                    <a:pt x="910082" y="24130"/>
                    <a:pt x="927862" y="35560"/>
                  </a:cubicBezTo>
                  <a:cubicBezTo>
                    <a:pt x="944372" y="46990"/>
                    <a:pt x="960882" y="63500"/>
                    <a:pt x="972312" y="80010"/>
                  </a:cubicBezTo>
                  <a:cubicBezTo>
                    <a:pt x="985012" y="96520"/>
                    <a:pt x="995172" y="115570"/>
                    <a:pt x="1001522" y="135890"/>
                  </a:cubicBezTo>
                  <a:cubicBezTo>
                    <a:pt x="1007872" y="154940"/>
                    <a:pt x="1010412" y="177800"/>
                    <a:pt x="1010412" y="198120"/>
                  </a:cubicBezTo>
                  <a:cubicBezTo>
                    <a:pt x="1010412" y="218440"/>
                    <a:pt x="1006602" y="240030"/>
                    <a:pt x="998982" y="260350"/>
                  </a:cubicBezTo>
                  <a:cubicBezTo>
                    <a:pt x="992632" y="279400"/>
                    <a:pt x="981202" y="298450"/>
                    <a:pt x="968502" y="314960"/>
                  </a:cubicBezTo>
                  <a:cubicBezTo>
                    <a:pt x="955802" y="331470"/>
                    <a:pt x="939292" y="346710"/>
                    <a:pt x="922782" y="356870"/>
                  </a:cubicBezTo>
                  <a:cubicBezTo>
                    <a:pt x="905002" y="368300"/>
                    <a:pt x="894842" y="372110"/>
                    <a:pt x="864362" y="383540"/>
                  </a:cubicBezTo>
                  <a:cubicBezTo>
                    <a:pt x="764032" y="417830"/>
                    <a:pt x="308102" y="547370"/>
                    <a:pt x="188722" y="547370"/>
                  </a:cubicBezTo>
                  <a:cubicBezTo>
                    <a:pt x="145542" y="547370"/>
                    <a:pt x="126492" y="539750"/>
                    <a:pt x="101092" y="525780"/>
                  </a:cubicBezTo>
                  <a:cubicBezTo>
                    <a:pt x="75692" y="511810"/>
                    <a:pt x="50292" y="490220"/>
                    <a:pt x="33782" y="466090"/>
                  </a:cubicBezTo>
                  <a:cubicBezTo>
                    <a:pt x="17272" y="441960"/>
                    <a:pt x="4572" y="410210"/>
                    <a:pt x="762" y="381000"/>
                  </a:cubicBezTo>
                  <a:cubicBezTo>
                    <a:pt x="-1778" y="351790"/>
                    <a:pt x="2032" y="318770"/>
                    <a:pt x="12192" y="292100"/>
                  </a:cubicBezTo>
                  <a:cubicBezTo>
                    <a:pt x="22352" y="264160"/>
                    <a:pt x="41402" y="236220"/>
                    <a:pt x="62992" y="217170"/>
                  </a:cubicBezTo>
                  <a:cubicBezTo>
                    <a:pt x="85852" y="198120"/>
                    <a:pt x="102362" y="184150"/>
                    <a:pt x="143002" y="175260"/>
                  </a:cubicBezTo>
                  <a:cubicBezTo>
                    <a:pt x="247142" y="151130"/>
                    <a:pt x="543052" y="190500"/>
                    <a:pt x="724662" y="193040"/>
                  </a:cubicBezTo>
                  <a:cubicBezTo>
                    <a:pt x="884682" y="194310"/>
                    <a:pt x="1085342" y="177800"/>
                    <a:pt x="1174242" y="187960"/>
                  </a:cubicBezTo>
                  <a:cubicBezTo>
                    <a:pt x="1213612" y="193040"/>
                    <a:pt x="1236472" y="199390"/>
                    <a:pt x="1258062" y="208280"/>
                  </a:cubicBezTo>
                  <a:cubicBezTo>
                    <a:pt x="1272032" y="214630"/>
                    <a:pt x="1282192" y="223520"/>
                    <a:pt x="1292352" y="232410"/>
                  </a:cubicBezTo>
                  <a:cubicBezTo>
                    <a:pt x="1303782" y="242570"/>
                    <a:pt x="1312672" y="251460"/>
                    <a:pt x="1321562" y="265430"/>
                  </a:cubicBezTo>
                  <a:cubicBezTo>
                    <a:pt x="1332992" y="284480"/>
                    <a:pt x="1348232" y="317500"/>
                    <a:pt x="1352042" y="345440"/>
                  </a:cubicBezTo>
                  <a:cubicBezTo>
                    <a:pt x="1354582" y="372110"/>
                    <a:pt x="1350772" y="403860"/>
                    <a:pt x="1341882" y="429260"/>
                  </a:cubicBezTo>
                  <a:cubicBezTo>
                    <a:pt x="1331722" y="455930"/>
                    <a:pt x="1308862" y="483870"/>
                    <a:pt x="1292352" y="500380"/>
                  </a:cubicBezTo>
                  <a:cubicBezTo>
                    <a:pt x="1280922" y="511810"/>
                    <a:pt x="1272032" y="518160"/>
                    <a:pt x="1256792" y="524510"/>
                  </a:cubicBezTo>
                  <a:cubicBezTo>
                    <a:pt x="1236472" y="533400"/>
                    <a:pt x="1174242" y="544830"/>
                    <a:pt x="1174242" y="5448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1" id="131"/>
          <p:cNvGrpSpPr/>
          <p:nvPr/>
        </p:nvGrpSpPr>
        <p:grpSpPr>
          <a:xfrm rot="0">
            <a:off x="9934575" y="6024562"/>
            <a:ext cx="1498282" cy="1051560"/>
            <a:chOff x="0" y="0"/>
            <a:chExt cx="1997710" cy="140208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50800" y="50800"/>
              <a:ext cx="1896110" cy="1300480"/>
            </a:xfrm>
            <a:custGeom>
              <a:avLst/>
              <a:gdLst/>
              <a:ahLst/>
              <a:cxnLst/>
              <a:rect r="r" b="b" t="t" l="l"/>
              <a:pathLst>
                <a:path h="1300480" w="1896110">
                  <a:moveTo>
                    <a:pt x="0" y="1102360"/>
                  </a:moveTo>
                  <a:cubicBezTo>
                    <a:pt x="0" y="1102360"/>
                    <a:pt x="2540" y="1087120"/>
                    <a:pt x="3810" y="1079500"/>
                  </a:cubicBezTo>
                  <a:cubicBezTo>
                    <a:pt x="5080" y="1071880"/>
                    <a:pt x="7620" y="1057910"/>
                    <a:pt x="7620" y="1056640"/>
                  </a:cubicBezTo>
                  <a:cubicBezTo>
                    <a:pt x="7620" y="1056640"/>
                    <a:pt x="13970" y="1042670"/>
                    <a:pt x="16510" y="1036320"/>
                  </a:cubicBezTo>
                  <a:cubicBezTo>
                    <a:pt x="20320" y="1028700"/>
                    <a:pt x="25400" y="1014730"/>
                    <a:pt x="26670" y="1014730"/>
                  </a:cubicBezTo>
                  <a:cubicBezTo>
                    <a:pt x="26670" y="1014730"/>
                    <a:pt x="35560" y="1002030"/>
                    <a:pt x="40640" y="996950"/>
                  </a:cubicBezTo>
                  <a:cubicBezTo>
                    <a:pt x="44450" y="990600"/>
                    <a:pt x="53340" y="977900"/>
                    <a:pt x="53340" y="977900"/>
                  </a:cubicBezTo>
                  <a:cubicBezTo>
                    <a:pt x="54610" y="977900"/>
                    <a:pt x="66040" y="969010"/>
                    <a:pt x="71120" y="963930"/>
                  </a:cubicBezTo>
                  <a:cubicBezTo>
                    <a:pt x="77470" y="958850"/>
                    <a:pt x="88900" y="949960"/>
                    <a:pt x="90170" y="948690"/>
                  </a:cubicBezTo>
                  <a:cubicBezTo>
                    <a:pt x="90170" y="948690"/>
                    <a:pt x="99060" y="944880"/>
                    <a:pt x="100330" y="942340"/>
                  </a:cubicBezTo>
                  <a:cubicBezTo>
                    <a:pt x="101600" y="941070"/>
                    <a:pt x="100330" y="939800"/>
                    <a:pt x="99060" y="937260"/>
                  </a:cubicBezTo>
                  <a:cubicBezTo>
                    <a:pt x="99060" y="934720"/>
                    <a:pt x="99060" y="927100"/>
                    <a:pt x="97790" y="923290"/>
                  </a:cubicBezTo>
                  <a:cubicBezTo>
                    <a:pt x="96520" y="920750"/>
                    <a:pt x="95250" y="919480"/>
                    <a:pt x="95250" y="918210"/>
                  </a:cubicBezTo>
                  <a:cubicBezTo>
                    <a:pt x="95250" y="918210"/>
                    <a:pt x="91440" y="904240"/>
                    <a:pt x="90170" y="896620"/>
                  </a:cubicBezTo>
                  <a:cubicBezTo>
                    <a:pt x="88900" y="889000"/>
                    <a:pt x="85090" y="875030"/>
                    <a:pt x="85090" y="875030"/>
                  </a:cubicBezTo>
                  <a:cubicBezTo>
                    <a:pt x="85090" y="873760"/>
                    <a:pt x="85090" y="873760"/>
                    <a:pt x="85090" y="873760"/>
                  </a:cubicBezTo>
                  <a:cubicBezTo>
                    <a:pt x="85090" y="873760"/>
                    <a:pt x="85090" y="859790"/>
                    <a:pt x="85090" y="852170"/>
                  </a:cubicBezTo>
                  <a:cubicBezTo>
                    <a:pt x="85090" y="844550"/>
                    <a:pt x="85090" y="829310"/>
                    <a:pt x="86360" y="829310"/>
                  </a:cubicBezTo>
                  <a:cubicBezTo>
                    <a:pt x="86360" y="828040"/>
                    <a:pt x="90170" y="814070"/>
                    <a:pt x="91440" y="806450"/>
                  </a:cubicBezTo>
                  <a:cubicBezTo>
                    <a:pt x="93980" y="800100"/>
                    <a:pt x="96520" y="784860"/>
                    <a:pt x="97790" y="784860"/>
                  </a:cubicBezTo>
                  <a:cubicBezTo>
                    <a:pt x="97790" y="784860"/>
                    <a:pt x="104140" y="772160"/>
                    <a:pt x="107950" y="764540"/>
                  </a:cubicBezTo>
                  <a:cubicBezTo>
                    <a:pt x="111760" y="758190"/>
                    <a:pt x="119380" y="745490"/>
                    <a:pt x="119380" y="745490"/>
                  </a:cubicBezTo>
                  <a:cubicBezTo>
                    <a:pt x="119380" y="744220"/>
                    <a:pt x="129540" y="734060"/>
                    <a:pt x="134620" y="727710"/>
                  </a:cubicBezTo>
                  <a:cubicBezTo>
                    <a:pt x="139700" y="722630"/>
                    <a:pt x="149860" y="711200"/>
                    <a:pt x="149860" y="711200"/>
                  </a:cubicBezTo>
                  <a:cubicBezTo>
                    <a:pt x="149860" y="711200"/>
                    <a:pt x="162560" y="702310"/>
                    <a:pt x="168910" y="698500"/>
                  </a:cubicBezTo>
                  <a:cubicBezTo>
                    <a:pt x="175260" y="694690"/>
                    <a:pt x="186690" y="685800"/>
                    <a:pt x="187960" y="685800"/>
                  </a:cubicBezTo>
                  <a:cubicBezTo>
                    <a:pt x="187960" y="685800"/>
                    <a:pt x="488950" y="520700"/>
                    <a:pt x="596900" y="468630"/>
                  </a:cubicBezTo>
                  <a:cubicBezTo>
                    <a:pt x="665480" y="435610"/>
                    <a:pt x="718820" y="420370"/>
                    <a:pt x="769620" y="393700"/>
                  </a:cubicBezTo>
                  <a:cubicBezTo>
                    <a:pt x="811530" y="372110"/>
                    <a:pt x="839470" y="350520"/>
                    <a:pt x="880110" y="325120"/>
                  </a:cubicBezTo>
                  <a:cubicBezTo>
                    <a:pt x="928370" y="294640"/>
                    <a:pt x="984250" y="257810"/>
                    <a:pt x="1036320" y="226060"/>
                  </a:cubicBezTo>
                  <a:cubicBezTo>
                    <a:pt x="1085850" y="194310"/>
                    <a:pt x="1155700" y="151130"/>
                    <a:pt x="1183640" y="135890"/>
                  </a:cubicBezTo>
                  <a:cubicBezTo>
                    <a:pt x="1193800" y="130810"/>
                    <a:pt x="1197610" y="129540"/>
                    <a:pt x="1205230" y="125730"/>
                  </a:cubicBezTo>
                  <a:cubicBezTo>
                    <a:pt x="1212850" y="121920"/>
                    <a:pt x="1226820" y="115570"/>
                    <a:pt x="1226820" y="115570"/>
                  </a:cubicBezTo>
                  <a:cubicBezTo>
                    <a:pt x="1226820" y="115570"/>
                    <a:pt x="1242060" y="111760"/>
                    <a:pt x="1249680" y="110490"/>
                  </a:cubicBezTo>
                  <a:cubicBezTo>
                    <a:pt x="1257300" y="109220"/>
                    <a:pt x="1272540" y="105410"/>
                    <a:pt x="1273810" y="105410"/>
                  </a:cubicBezTo>
                  <a:cubicBezTo>
                    <a:pt x="1273810" y="105410"/>
                    <a:pt x="1289050" y="106680"/>
                    <a:pt x="1296670" y="106680"/>
                  </a:cubicBezTo>
                  <a:cubicBezTo>
                    <a:pt x="1305560" y="106680"/>
                    <a:pt x="1320800" y="107950"/>
                    <a:pt x="1320800" y="107950"/>
                  </a:cubicBezTo>
                  <a:cubicBezTo>
                    <a:pt x="1320800" y="107950"/>
                    <a:pt x="1336040" y="111760"/>
                    <a:pt x="1343660" y="114300"/>
                  </a:cubicBezTo>
                  <a:cubicBezTo>
                    <a:pt x="1351280" y="116840"/>
                    <a:pt x="1366520" y="120650"/>
                    <a:pt x="1366520" y="120650"/>
                  </a:cubicBezTo>
                  <a:cubicBezTo>
                    <a:pt x="1367790" y="120650"/>
                    <a:pt x="1374140" y="129540"/>
                    <a:pt x="1381760" y="129540"/>
                  </a:cubicBezTo>
                  <a:cubicBezTo>
                    <a:pt x="1416050" y="130810"/>
                    <a:pt x="1610360" y="27940"/>
                    <a:pt x="1647190" y="15240"/>
                  </a:cubicBezTo>
                  <a:cubicBezTo>
                    <a:pt x="1657350" y="11430"/>
                    <a:pt x="1659890" y="12700"/>
                    <a:pt x="1666240" y="10160"/>
                  </a:cubicBezTo>
                  <a:cubicBezTo>
                    <a:pt x="1672590" y="7620"/>
                    <a:pt x="1678940" y="3810"/>
                    <a:pt x="1684020" y="3810"/>
                  </a:cubicBezTo>
                  <a:cubicBezTo>
                    <a:pt x="1687830" y="2540"/>
                    <a:pt x="1690370" y="3810"/>
                    <a:pt x="1694180" y="2540"/>
                  </a:cubicBezTo>
                  <a:cubicBezTo>
                    <a:pt x="1696720" y="2540"/>
                    <a:pt x="1699260" y="1270"/>
                    <a:pt x="1703070" y="0"/>
                  </a:cubicBezTo>
                  <a:cubicBezTo>
                    <a:pt x="1708150" y="0"/>
                    <a:pt x="1715770" y="1270"/>
                    <a:pt x="1722120" y="1270"/>
                  </a:cubicBezTo>
                  <a:cubicBezTo>
                    <a:pt x="1728470" y="1270"/>
                    <a:pt x="1736090" y="0"/>
                    <a:pt x="1741170" y="1270"/>
                  </a:cubicBezTo>
                  <a:cubicBezTo>
                    <a:pt x="1744980" y="1270"/>
                    <a:pt x="1747520" y="2540"/>
                    <a:pt x="1750060" y="3810"/>
                  </a:cubicBezTo>
                  <a:cubicBezTo>
                    <a:pt x="1753870" y="3810"/>
                    <a:pt x="1756410" y="3810"/>
                    <a:pt x="1760220" y="3810"/>
                  </a:cubicBezTo>
                  <a:cubicBezTo>
                    <a:pt x="1765300" y="5080"/>
                    <a:pt x="1771650" y="10160"/>
                    <a:pt x="1778000" y="11430"/>
                  </a:cubicBezTo>
                  <a:cubicBezTo>
                    <a:pt x="1784350" y="13970"/>
                    <a:pt x="1791970" y="15240"/>
                    <a:pt x="1795780" y="16510"/>
                  </a:cubicBezTo>
                  <a:cubicBezTo>
                    <a:pt x="1799590" y="19050"/>
                    <a:pt x="1800860" y="21590"/>
                    <a:pt x="1804670" y="22860"/>
                  </a:cubicBezTo>
                  <a:cubicBezTo>
                    <a:pt x="1807210" y="24130"/>
                    <a:pt x="1809750" y="24130"/>
                    <a:pt x="1813560" y="26670"/>
                  </a:cubicBezTo>
                  <a:cubicBezTo>
                    <a:pt x="1817370" y="29210"/>
                    <a:pt x="1822450" y="35560"/>
                    <a:pt x="1827530" y="39370"/>
                  </a:cubicBezTo>
                  <a:cubicBezTo>
                    <a:pt x="1832610" y="43180"/>
                    <a:pt x="1838960" y="45720"/>
                    <a:pt x="1842770" y="49530"/>
                  </a:cubicBezTo>
                  <a:cubicBezTo>
                    <a:pt x="1845310" y="52070"/>
                    <a:pt x="1846580" y="55880"/>
                    <a:pt x="1849120" y="57150"/>
                  </a:cubicBezTo>
                  <a:cubicBezTo>
                    <a:pt x="1851660" y="59690"/>
                    <a:pt x="1854200" y="60960"/>
                    <a:pt x="1856740" y="63500"/>
                  </a:cubicBezTo>
                  <a:cubicBezTo>
                    <a:pt x="1859280" y="68580"/>
                    <a:pt x="1861820" y="74930"/>
                    <a:pt x="1865630" y="81280"/>
                  </a:cubicBezTo>
                  <a:cubicBezTo>
                    <a:pt x="1869440" y="86360"/>
                    <a:pt x="1874520" y="91440"/>
                    <a:pt x="1877060" y="96520"/>
                  </a:cubicBezTo>
                  <a:cubicBezTo>
                    <a:pt x="1878330" y="99060"/>
                    <a:pt x="1878330" y="102870"/>
                    <a:pt x="1879600" y="105410"/>
                  </a:cubicBezTo>
                  <a:cubicBezTo>
                    <a:pt x="1880870" y="107950"/>
                    <a:pt x="1883410" y="110490"/>
                    <a:pt x="1884680" y="113030"/>
                  </a:cubicBezTo>
                  <a:cubicBezTo>
                    <a:pt x="1887220" y="118110"/>
                    <a:pt x="1887220" y="125730"/>
                    <a:pt x="1888490" y="132080"/>
                  </a:cubicBezTo>
                  <a:cubicBezTo>
                    <a:pt x="1891030" y="138430"/>
                    <a:pt x="1893570" y="146050"/>
                    <a:pt x="1894840" y="151130"/>
                  </a:cubicBezTo>
                  <a:cubicBezTo>
                    <a:pt x="1894840" y="154940"/>
                    <a:pt x="1894840" y="157480"/>
                    <a:pt x="1894840" y="160020"/>
                  </a:cubicBezTo>
                  <a:cubicBezTo>
                    <a:pt x="1894840" y="163830"/>
                    <a:pt x="1896110" y="166370"/>
                    <a:pt x="1896110" y="170180"/>
                  </a:cubicBezTo>
                  <a:cubicBezTo>
                    <a:pt x="1896110" y="175260"/>
                    <a:pt x="1894840" y="182880"/>
                    <a:pt x="1893570" y="189230"/>
                  </a:cubicBezTo>
                  <a:cubicBezTo>
                    <a:pt x="1893570" y="195580"/>
                    <a:pt x="1894840" y="203200"/>
                    <a:pt x="1893570" y="208280"/>
                  </a:cubicBezTo>
                  <a:cubicBezTo>
                    <a:pt x="1893570" y="212090"/>
                    <a:pt x="1891030" y="213360"/>
                    <a:pt x="1891030" y="217170"/>
                  </a:cubicBezTo>
                  <a:cubicBezTo>
                    <a:pt x="1889760" y="219710"/>
                    <a:pt x="1891030" y="223520"/>
                    <a:pt x="1889760" y="226060"/>
                  </a:cubicBezTo>
                  <a:cubicBezTo>
                    <a:pt x="1888490" y="231140"/>
                    <a:pt x="1883410" y="237490"/>
                    <a:pt x="1880870" y="243840"/>
                  </a:cubicBezTo>
                  <a:cubicBezTo>
                    <a:pt x="1878330" y="250190"/>
                    <a:pt x="1877060" y="257810"/>
                    <a:pt x="1874520" y="261620"/>
                  </a:cubicBezTo>
                  <a:cubicBezTo>
                    <a:pt x="1873250" y="265430"/>
                    <a:pt x="1870710" y="266700"/>
                    <a:pt x="1869440" y="269240"/>
                  </a:cubicBezTo>
                  <a:cubicBezTo>
                    <a:pt x="1866900" y="271780"/>
                    <a:pt x="1866900" y="275590"/>
                    <a:pt x="1864360" y="278130"/>
                  </a:cubicBezTo>
                  <a:cubicBezTo>
                    <a:pt x="1861820" y="283210"/>
                    <a:pt x="1855470" y="287020"/>
                    <a:pt x="1851660" y="292100"/>
                  </a:cubicBezTo>
                  <a:cubicBezTo>
                    <a:pt x="1846580" y="297180"/>
                    <a:pt x="1842770" y="303530"/>
                    <a:pt x="1838960" y="307340"/>
                  </a:cubicBezTo>
                  <a:cubicBezTo>
                    <a:pt x="1836420" y="309880"/>
                    <a:pt x="1833880" y="309880"/>
                    <a:pt x="1831340" y="312420"/>
                  </a:cubicBezTo>
                  <a:cubicBezTo>
                    <a:pt x="1828800" y="314960"/>
                    <a:pt x="1827530" y="317500"/>
                    <a:pt x="1824990" y="318770"/>
                  </a:cubicBezTo>
                  <a:cubicBezTo>
                    <a:pt x="1819910" y="322580"/>
                    <a:pt x="1813560" y="325120"/>
                    <a:pt x="1807210" y="327660"/>
                  </a:cubicBezTo>
                  <a:cubicBezTo>
                    <a:pt x="1802130" y="331470"/>
                    <a:pt x="1791970" y="339090"/>
                    <a:pt x="1791970" y="339090"/>
                  </a:cubicBezTo>
                  <a:cubicBezTo>
                    <a:pt x="1791970" y="339090"/>
                    <a:pt x="1374140" y="516890"/>
                    <a:pt x="1367790" y="533400"/>
                  </a:cubicBezTo>
                  <a:cubicBezTo>
                    <a:pt x="1367790" y="534670"/>
                    <a:pt x="1369060" y="535940"/>
                    <a:pt x="1369060" y="535940"/>
                  </a:cubicBezTo>
                  <a:cubicBezTo>
                    <a:pt x="1369060" y="537210"/>
                    <a:pt x="1372870" y="551180"/>
                    <a:pt x="1374140" y="558800"/>
                  </a:cubicBezTo>
                  <a:cubicBezTo>
                    <a:pt x="1375410" y="565150"/>
                    <a:pt x="1377950" y="579120"/>
                    <a:pt x="1377950" y="580390"/>
                  </a:cubicBezTo>
                  <a:cubicBezTo>
                    <a:pt x="1377950" y="580390"/>
                    <a:pt x="1377950" y="594360"/>
                    <a:pt x="1377950" y="601980"/>
                  </a:cubicBezTo>
                  <a:cubicBezTo>
                    <a:pt x="1376680" y="609600"/>
                    <a:pt x="1376680" y="623570"/>
                    <a:pt x="1376680" y="623570"/>
                  </a:cubicBezTo>
                  <a:cubicBezTo>
                    <a:pt x="1376680" y="624840"/>
                    <a:pt x="1372870" y="638810"/>
                    <a:pt x="1370330" y="645160"/>
                  </a:cubicBezTo>
                  <a:cubicBezTo>
                    <a:pt x="1367790" y="652780"/>
                    <a:pt x="1363980" y="666750"/>
                    <a:pt x="1363980" y="666750"/>
                  </a:cubicBezTo>
                  <a:cubicBezTo>
                    <a:pt x="1363980" y="666750"/>
                    <a:pt x="1356360" y="679450"/>
                    <a:pt x="1353820" y="685800"/>
                  </a:cubicBezTo>
                  <a:cubicBezTo>
                    <a:pt x="1350010" y="692150"/>
                    <a:pt x="1342390" y="704850"/>
                    <a:pt x="1342390" y="704850"/>
                  </a:cubicBezTo>
                  <a:cubicBezTo>
                    <a:pt x="1342390" y="704850"/>
                    <a:pt x="1332230" y="715010"/>
                    <a:pt x="1327150" y="721360"/>
                  </a:cubicBezTo>
                  <a:cubicBezTo>
                    <a:pt x="1322070" y="726440"/>
                    <a:pt x="1311910" y="736600"/>
                    <a:pt x="1311910" y="736600"/>
                  </a:cubicBezTo>
                  <a:cubicBezTo>
                    <a:pt x="1311910" y="736600"/>
                    <a:pt x="1299210" y="744220"/>
                    <a:pt x="1292860" y="748030"/>
                  </a:cubicBezTo>
                  <a:cubicBezTo>
                    <a:pt x="1286510" y="753110"/>
                    <a:pt x="1283970" y="754380"/>
                    <a:pt x="1273810" y="760730"/>
                  </a:cubicBezTo>
                  <a:cubicBezTo>
                    <a:pt x="1239520" y="779780"/>
                    <a:pt x="1121410" y="830580"/>
                    <a:pt x="1031240" y="876300"/>
                  </a:cubicBezTo>
                  <a:cubicBezTo>
                    <a:pt x="914400" y="934720"/>
                    <a:pt x="693420" y="1057910"/>
                    <a:pt x="632460" y="1085850"/>
                  </a:cubicBezTo>
                  <a:cubicBezTo>
                    <a:pt x="614680" y="1093470"/>
                    <a:pt x="610870" y="1092200"/>
                    <a:pt x="596900" y="1098550"/>
                  </a:cubicBezTo>
                  <a:cubicBezTo>
                    <a:pt x="574040" y="1108710"/>
                    <a:pt x="548640" y="1127760"/>
                    <a:pt x="514350" y="1148080"/>
                  </a:cubicBezTo>
                  <a:cubicBezTo>
                    <a:pt x="458470" y="1179830"/>
                    <a:pt x="293370" y="1271270"/>
                    <a:pt x="292100" y="1272540"/>
                  </a:cubicBezTo>
                  <a:cubicBezTo>
                    <a:pt x="292100" y="1272540"/>
                    <a:pt x="278130" y="1278890"/>
                    <a:pt x="271780" y="1281430"/>
                  </a:cubicBezTo>
                  <a:cubicBezTo>
                    <a:pt x="264160" y="1285240"/>
                    <a:pt x="251460" y="1291590"/>
                    <a:pt x="251460" y="1291590"/>
                  </a:cubicBezTo>
                  <a:cubicBezTo>
                    <a:pt x="250190" y="1291590"/>
                    <a:pt x="236220" y="1294130"/>
                    <a:pt x="228600" y="1296670"/>
                  </a:cubicBezTo>
                  <a:cubicBezTo>
                    <a:pt x="220980" y="1297940"/>
                    <a:pt x="205740" y="1300480"/>
                    <a:pt x="205740" y="1300480"/>
                  </a:cubicBezTo>
                  <a:cubicBezTo>
                    <a:pt x="205740" y="1300480"/>
                    <a:pt x="190500" y="1300480"/>
                    <a:pt x="182880" y="1299210"/>
                  </a:cubicBezTo>
                  <a:cubicBezTo>
                    <a:pt x="175260" y="1299210"/>
                    <a:pt x="160020" y="1299210"/>
                    <a:pt x="160020" y="1299210"/>
                  </a:cubicBezTo>
                  <a:cubicBezTo>
                    <a:pt x="160020" y="1299210"/>
                    <a:pt x="144780" y="1294130"/>
                    <a:pt x="138430" y="1292860"/>
                  </a:cubicBezTo>
                  <a:cubicBezTo>
                    <a:pt x="130810" y="1290320"/>
                    <a:pt x="115570" y="1286510"/>
                    <a:pt x="115570" y="1286510"/>
                  </a:cubicBezTo>
                  <a:cubicBezTo>
                    <a:pt x="115570" y="1285240"/>
                    <a:pt x="102870" y="1277620"/>
                    <a:pt x="96520" y="1273810"/>
                  </a:cubicBezTo>
                  <a:cubicBezTo>
                    <a:pt x="88900" y="1270000"/>
                    <a:pt x="76200" y="1262380"/>
                    <a:pt x="76200" y="1262380"/>
                  </a:cubicBezTo>
                  <a:cubicBezTo>
                    <a:pt x="76200" y="1262380"/>
                    <a:pt x="64770" y="1252220"/>
                    <a:pt x="59690" y="1247140"/>
                  </a:cubicBezTo>
                  <a:cubicBezTo>
                    <a:pt x="54610" y="1242060"/>
                    <a:pt x="43180" y="1230630"/>
                    <a:pt x="43180" y="1230630"/>
                  </a:cubicBezTo>
                  <a:cubicBezTo>
                    <a:pt x="43180" y="1230630"/>
                    <a:pt x="34290" y="1217930"/>
                    <a:pt x="30480" y="1211580"/>
                  </a:cubicBezTo>
                  <a:cubicBezTo>
                    <a:pt x="26670" y="1205230"/>
                    <a:pt x="19050" y="1192530"/>
                    <a:pt x="19050" y="1192530"/>
                  </a:cubicBezTo>
                  <a:cubicBezTo>
                    <a:pt x="17780" y="1191260"/>
                    <a:pt x="13970" y="1177290"/>
                    <a:pt x="11430" y="1169670"/>
                  </a:cubicBezTo>
                  <a:cubicBezTo>
                    <a:pt x="8890" y="1163320"/>
                    <a:pt x="3810" y="1148080"/>
                    <a:pt x="3810" y="1148080"/>
                  </a:cubicBezTo>
                  <a:cubicBezTo>
                    <a:pt x="3810" y="1148080"/>
                    <a:pt x="2540" y="1132840"/>
                    <a:pt x="2540" y="1125220"/>
                  </a:cubicBezTo>
                  <a:cubicBezTo>
                    <a:pt x="1270" y="1117600"/>
                    <a:pt x="0" y="1102360"/>
                    <a:pt x="0" y="11023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3" id="133"/>
          <p:cNvGrpSpPr/>
          <p:nvPr/>
        </p:nvGrpSpPr>
        <p:grpSpPr>
          <a:xfrm rot="0">
            <a:off x="10434638" y="6361747"/>
            <a:ext cx="1023938" cy="1057275"/>
            <a:chOff x="0" y="0"/>
            <a:chExt cx="1365250" cy="1409700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49530" y="50800"/>
              <a:ext cx="1264920" cy="1311130"/>
            </a:xfrm>
            <a:custGeom>
              <a:avLst/>
              <a:gdLst/>
              <a:ahLst/>
              <a:cxnLst/>
              <a:rect r="r" b="b" t="t" l="l"/>
              <a:pathLst>
                <a:path h="1311130" w="1264920">
                  <a:moveTo>
                    <a:pt x="34290" y="1026160"/>
                  </a:moveTo>
                  <a:cubicBezTo>
                    <a:pt x="294640" y="666750"/>
                    <a:pt x="378460" y="560070"/>
                    <a:pt x="473710" y="452120"/>
                  </a:cubicBezTo>
                  <a:cubicBezTo>
                    <a:pt x="581660" y="330200"/>
                    <a:pt x="728980" y="143510"/>
                    <a:pt x="834390" y="72390"/>
                  </a:cubicBezTo>
                  <a:cubicBezTo>
                    <a:pt x="895350" y="31750"/>
                    <a:pt x="958850" y="17780"/>
                    <a:pt x="1002030" y="6350"/>
                  </a:cubicBezTo>
                  <a:cubicBezTo>
                    <a:pt x="1029970" y="0"/>
                    <a:pt x="1047750" y="0"/>
                    <a:pt x="1070610" y="1270"/>
                  </a:cubicBezTo>
                  <a:cubicBezTo>
                    <a:pt x="1092200" y="2540"/>
                    <a:pt x="1116330" y="8890"/>
                    <a:pt x="1136650" y="17780"/>
                  </a:cubicBezTo>
                  <a:cubicBezTo>
                    <a:pt x="1156970" y="26670"/>
                    <a:pt x="1177290" y="39370"/>
                    <a:pt x="1193800" y="53340"/>
                  </a:cubicBezTo>
                  <a:cubicBezTo>
                    <a:pt x="1210310" y="68580"/>
                    <a:pt x="1225550" y="87630"/>
                    <a:pt x="1236980" y="106680"/>
                  </a:cubicBezTo>
                  <a:cubicBezTo>
                    <a:pt x="1248410" y="125730"/>
                    <a:pt x="1256030" y="148590"/>
                    <a:pt x="1261110" y="170180"/>
                  </a:cubicBezTo>
                  <a:cubicBezTo>
                    <a:pt x="1264920" y="193040"/>
                    <a:pt x="1266190" y="215900"/>
                    <a:pt x="1262380" y="238760"/>
                  </a:cubicBezTo>
                  <a:cubicBezTo>
                    <a:pt x="1259840" y="260350"/>
                    <a:pt x="1252220" y="283210"/>
                    <a:pt x="1243330" y="303530"/>
                  </a:cubicBezTo>
                  <a:cubicBezTo>
                    <a:pt x="1233170" y="323850"/>
                    <a:pt x="1219200" y="342900"/>
                    <a:pt x="1203960" y="359410"/>
                  </a:cubicBezTo>
                  <a:cubicBezTo>
                    <a:pt x="1187450" y="374650"/>
                    <a:pt x="1168400" y="388620"/>
                    <a:pt x="1148080" y="398780"/>
                  </a:cubicBezTo>
                  <a:cubicBezTo>
                    <a:pt x="1127760" y="408940"/>
                    <a:pt x="1104900" y="416560"/>
                    <a:pt x="1083310" y="419100"/>
                  </a:cubicBezTo>
                  <a:cubicBezTo>
                    <a:pt x="1060450" y="422910"/>
                    <a:pt x="1037590" y="421640"/>
                    <a:pt x="1014730" y="417830"/>
                  </a:cubicBezTo>
                  <a:cubicBezTo>
                    <a:pt x="993140" y="414020"/>
                    <a:pt x="970280" y="405130"/>
                    <a:pt x="951230" y="394970"/>
                  </a:cubicBezTo>
                  <a:cubicBezTo>
                    <a:pt x="932180" y="383540"/>
                    <a:pt x="913130" y="368300"/>
                    <a:pt x="897890" y="351790"/>
                  </a:cubicBezTo>
                  <a:cubicBezTo>
                    <a:pt x="882650" y="335280"/>
                    <a:pt x="869950" y="314960"/>
                    <a:pt x="861060" y="294640"/>
                  </a:cubicBezTo>
                  <a:cubicBezTo>
                    <a:pt x="852170" y="274320"/>
                    <a:pt x="845820" y="251460"/>
                    <a:pt x="844550" y="228600"/>
                  </a:cubicBezTo>
                  <a:cubicBezTo>
                    <a:pt x="842010" y="207010"/>
                    <a:pt x="844550" y="182880"/>
                    <a:pt x="849630" y="161290"/>
                  </a:cubicBezTo>
                  <a:cubicBezTo>
                    <a:pt x="854710" y="139700"/>
                    <a:pt x="864870" y="116840"/>
                    <a:pt x="876300" y="97790"/>
                  </a:cubicBezTo>
                  <a:cubicBezTo>
                    <a:pt x="887730" y="78740"/>
                    <a:pt x="904240" y="60960"/>
                    <a:pt x="922020" y="46990"/>
                  </a:cubicBezTo>
                  <a:cubicBezTo>
                    <a:pt x="938530" y="33020"/>
                    <a:pt x="960120" y="21590"/>
                    <a:pt x="980440" y="13970"/>
                  </a:cubicBezTo>
                  <a:cubicBezTo>
                    <a:pt x="1002030" y="6350"/>
                    <a:pt x="1024890" y="1270"/>
                    <a:pt x="1047750" y="0"/>
                  </a:cubicBezTo>
                  <a:cubicBezTo>
                    <a:pt x="1070610" y="0"/>
                    <a:pt x="1093470" y="2540"/>
                    <a:pt x="1115060" y="10160"/>
                  </a:cubicBezTo>
                  <a:cubicBezTo>
                    <a:pt x="1136650" y="16510"/>
                    <a:pt x="1158240" y="26670"/>
                    <a:pt x="1176020" y="39370"/>
                  </a:cubicBezTo>
                  <a:cubicBezTo>
                    <a:pt x="1195070" y="52070"/>
                    <a:pt x="1211580" y="69850"/>
                    <a:pt x="1224280" y="87630"/>
                  </a:cubicBezTo>
                  <a:cubicBezTo>
                    <a:pt x="1238250" y="105410"/>
                    <a:pt x="1248410" y="127000"/>
                    <a:pt x="1254760" y="148590"/>
                  </a:cubicBezTo>
                  <a:cubicBezTo>
                    <a:pt x="1261110" y="170180"/>
                    <a:pt x="1264920" y="193040"/>
                    <a:pt x="1264920" y="215900"/>
                  </a:cubicBezTo>
                  <a:cubicBezTo>
                    <a:pt x="1263650" y="238760"/>
                    <a:pt x="1259840" y="261620"/>
                    <a:pt x="1252220" y="283210"/>
                  </a:cubicBezTo>
                  <a:cubicBezTo>
                    <a:pt x="1244600" y="303530"/>
                    <a:pt x="1239520" y="320040"/>
                    <a:pt x="1217930" y="341630"/>
                  </a:cubicBezTo>
                  <a:cubicBezTo>
                    <a:pt x="1172210" y="393700"/>
                    <a:pt x="1012190" y="472440"/>
                    <a:pt x="930910" y="539750"/>
                  </a:cubicBezTo>
                  <a:cubicBezTo>
                    <a:pt x="863600" y="595630"/>
                    <a:pt x="819150" y="645160"/>
                    <a:pt x="758190" y="709930"/>
                  </a:cubicBezTo>
                  <a:cubicBezTo>
                    <a:pt x="681990" y="788670"/>
                    <a:pt x="588010" y="890270"/>
                    <a:pt x="514350" y="980440"/>
                  </a:cubicBezTo>
                  <a:cubicBezTo>
                    <a:pt x="445770" y="1065530"/>
                    <a:pt x="375920" y="1184910"/>
                    <a:pt x="327660" y="1236980"/>
                  </a:cubicBezTo>
                  <a:cubicBezTo>
                    <a:pt x="302260" y="1264920"/>
                    <a:pt x="281940" y="1281430"/>
                    <a:pt x="261620" y="1292860"/>
                  </a:cubicBezTo>
                  <a:cubicBezTo>
                    <a:pt x="247650" y="1301750"/>
                    <a:pt x="237490" y="1305560"/>
                    <a:pt x="220980" y="1308100"/>
                  </a:cubicBezTo>
                  <a:cubicBezTo>
                    <a:pt x="196850" y="1311910"/>
                    <a:pt x="161290" y="1313180"/>
                    <a:pt x="134620" y="1305560"/>
                  </a:cubicBezTo>
                  <a:cubicBezTo>
                    <a:pt x="106680" y="1299210"/>
                    <a:pt x="78740" y="1282700"/>
                    <a:pt x="58420" y="1263650"/>
                  </a:cubicBezTo>
                  <a:cubicBezTo>
                    <a:pt x="38100" y="1245870"/>
                    <a:pt x="20320" y="1214120"/>
                    <a:pt x="11430" y="1192530"/>
                  </a:cubicBezTo>
                  <a:cubicBezTo>
                    <a:pt x="3810" y="1177290"/>
                    <a:pt x="2540" y="1164590"/>
                    <a:pt x="1270" y="1149350"/>
                  </a:cubicBezTo>
                  <a:cubicBezTo>
                    <a:pt x="0" y="1135380"/>
                    <a:pt x="-1270" y="1122680"/>
                    <a:pt x="2540" y="1106170"/>
                  </a:cubicBezTo>
                  <a:cubicBezTo>
                    <a:pt x="6350" y="1083310"/>
                    <a:pt x="34290" y="1026160"/>
                    <a:pt x="34290" y="10261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5" id="135"/>
          <p:cNvGrpSpPr/>
          <p:nvPr/>
        </p:nvGrpSpPr>
        <p:grpSpPr>
          <a:xfrm rot="0">
            <a:off x="10185082" y="6300788"/>
            <a:ext cx="961073" cy="729615"/>
            <a:chOff x="0" y="0"/>
            <a:chExt cx="1281430" cy="972820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50800" y="50159"/>
              <a:ext cx="1178809" cy="873131"/>
            </a:xfrm>
            <a:custGeom>
              <a:avLst/>
              <a:gdLst/>
              <a:ahLst/>
              <a:cxnLst/>
              <a:rect r="r" b="b" t="t" l="l"/>
              <a:pathLst>
                <a:path h="873131" w="1178809">
                  <a:moveTo>
                    <a:pt x="1066800" y="352431"/>
                  </a:moveTo>
                  <a:cubicBezTo>
                    <a:pt x="396240" y="666121"/>
                    <a:pt x="330200" y="733431"/>
                    <a:pt x="269240" y="753751"/>
                  </a:cubicBezTo>
                  <a:cubicBezTo>
                    <a:pt x="232410" y="766451"/>
                    <a:pt x="204470" y="767721"/>
                    <a:pt x="173990" y="763911"/>
                  </a:cubicBezTo>
                  <a:cubicBezTo>
                    <a:pt x="142240" y="758831"/>
                    <a:pt x="109220" y="746131"/>
                    <a:pt x="83820" y="727081"/>
                  </a:cubicBezTo>
                  <a:cubicBezTo>
                    <a:pt x="58420" y="709301"/>
                    <a:pt x="35560" y="681361"/>
                    <a:pt x="21590" y="653421"/>
                  </a:cubicBezTo>
                  <a:cubicBezTo>
                    <a:pt x="7620" y="625481"/>
                    <a:pt x="0" y="591191"/>
                    <a:pt x="0" y="559441"/>
                  </a:cubicBezTo>
                  <a:cubicBezTo>
                    <a:pt x="1270" y="528961"/>
                    <a:pt x="13970" y="489591"/>
                    <a:pt x="25400" y="466731"/>
                  </a:cubicBezTo>
                  <a:cubicBezTo>
                    <a:pt x="33020" y="448951"/>
                    <a:pt x="35560" y="442601"/>
                    <a:pt x="53340" y="427361"/>
                  </a:cubicBezTo>
                  <a:cubicBezTo>
                    <a:pt x="106680" y="379101"/>
                    <a:pt x="334010" y="273691"/>
                    <a:pt x="440690" y="207651"/>
                  </a:cubicBezTo>
                  <a:cubicBezTo>
                    <a:pt x="520700" y="159391"/>
                    <a:pt x="599440" y="98431"/>
                    <a:pt x="643890" y="73031"/>
                  </a:cubicBezTo>
                  <a:cubicBezTo>
                    <a:pt x="662940" y="61601"/>
                    <a:pt x="670560" y="56521"/>
                    <a:pt x="688340" y="51441"/>
                  </a:cubicBezTo>
                  <a:cubicBezTo>
                    <a:pt x="715010" y="43821"/>
                    <a:pt x="756920" y="36201"/>
                    <a:pt x="788670" y="41281"/>
                  </a:cubicBezTo>
                  <a:cubicBezTo>
                    <a:pt x="821690" y="46361"/>
                    <a:pt x="855980" y="60331"/>
                    <a:pt x="882650" y="79381"/>
                  </a:cubicBezTo>
                  <a:cubicBezTo>
                    <a:pt x="909320" y="98431"/>
                    <a:pt x="933450" y="126371"/>
                    <a:pt x="947420" y="155581"/>
                  </a:cubicBezTo>
                  <a:cubicBezTo>
                    <a:pt x="962660" y="184791"/>
                    <a:pt x="969010" y="226701"/>
                    <a:pt x="969010" y="254641"/>
                  </a:cubicBezTo>
                  <a:cubicBezTo>
                    <a:pt x="970280" y="273691"/>
                    <a:pt x="967740" y="286391"/>
                    <a:pt x="962660" y="304171"/>
                  </a:cubicBezTo>
                  <a:cubicBezTo>
                    <a:pt x="953770" y="330841"/>
                    <a:pt x="938530" y="358781"/>
                    <a:pt x="913130" y="393071"/>
                  </a:cubicBezTo>
                  <a:cubicBezTo>
                    <a:pt x="867410" y="452761"/>
                    <a:pt x="754380" y="544201"/>
                    <a:pt x="689610" y="619131"/>
                  </a:cubicBezTo>
                  <a:cubicBezTo>
                    <a:pt x="632460" y="683901"/>
                    <a:pt x="582930" y="771531"/>
                    <a:pt x="542290" y="810901"/>
                  </a:cubicBezTo>
                  <a:cubicBezTo>
                    <a:pt x="519430" y="831221"/>
                    <a:pt x="504190" y="841381"/>
                    <a:pt x="482600" y="851541"/>
                  </a:cubicBezTo>
                  <a:cubicBezTo>
                    <a:pt x="462280" y="861701"/>
                    <a:pt x="438150" y="868051"/>
                    <a:pt x="414020" y="871861"/>
                  </a:cubicBezTo>
                  <a:cubicBezTo>
                    <a:pt x="391160" y="874401"/>
                    <a:pt x="365760" y="873131"/>
                    <a:pt x="342900" y="868051"/>
                  </a:cubicBezTo>
                  <a:cubicBezTo>
                    <a:pt x="320040" y="862971"/>
                    <a:pt x="295910" y="854081"/>
                    <a:pt x="275590" y="842651"/>
                  </a:cubicBezTo>
                  <a:cubicBezTo>
                    <a:pt x="255270" y="831221"/>
                    <a:pt x="236220" y="814711"/>
                    <a:pt x="220980" y="796931"/>
                  </a:cubicBezTo>
                  <a:cubicBezTo>
                    <a:pt x="205740" y="779151"/>
                    <a:pt x="191770" y="757561"/>
                    <a:pt x="182880" y="735971"/>
                  </a:cubicBezTo>
                  <a:cubicBezTo>
                    <a:pt x="173990" y="714381"/>
                    <a:pt x="168910" y="690251"/>
                    <a:pt x="167640" y="666121"/>
                  </a:cubicBezTo>
                  <a:cubicBezTo>
                    <a:pt x="165100" y="643261"/>
                    <a:pt x="167640" y="617861"/>
                    <a:pt x="173990" y="595001"/>
                  </a:cubicBezTo>
                  <a:cubicBezTo>
                    <a:pt x="180340" y="572141"/>
                    <a:pt x="190500" y="549281"/>
                    <a:pt x="203200" y="530231"/>
                  </a:cubicBezTo>
                  <a:cubicBezTo>
                    <a:pt x="215900" y="509911"/>
                    <a:pt x="232410" y="492131"/>
                    <a:pt x="251460" y="476891"/>
                  </a:cubicBezTo>
                  <a:cubicBezTo>
                    <a:pt x="270510" y="462921"/>
                    <a:pt x="292100" y="451491"/>
                    <a:pt x="314960" y="442601"/>
                  </a:cubicBezTo>
                  <a:cubicBezTo>
                    <a:pt x="336550" y="434981"/>
                    <a:pt x="360680" y="431171"/>
                    <a:pt x="384810" y="431171"/>
                  </a:cubicBezTo>
                  <a:cubicBezTo>
                    <a:pt x="408940" y="429901"/>
                    <a:pt x="433070" y="433711"/>
                    <a:pt x="455930" y="441331"/>
                  </a:cubicBezTo>
                  <a:cubicBezTo>
                    <a:pt x="477520" y="448951"/>
                    <a:pt x="500380" y="460381"/>
                    <a:pt x="519430" y="474351"/>
                  </a:cubicBezTo>
                  <a:cubicBezTo>
                    <a:pt x="538480" y="488321"/>
                    <a:pt x="554990" y="506101"/>
                    <a:pt x="568960" y="525151"/>
                  </a:cubicBezTo>
                  <a:cubicBezTo>
                    <a:pt x="582930" y="544201"/>
                    <a:pt x="593090" y="567061"/>
                    <a:pt x="599440" y="589921"/>
                  </a:cubicBezTo>
                  <a:cubicBezTo>
                    <a:pt x="607060" y="612781"/>
                    <a:pt x="609600" y="636911"/>
                    <a:pt x="608330" y="661041"/>
                  </a:cubicBezTo>
                  <a:cubicBezTo>
                    <a:pt x="607060" y="683901"/>
                    <a:pt x="601980" y="709301"/>
                    <a:pt x="594360" y="730891"/>
                  </a:cubicBezTo>
                  <a:cubicBezTo>
                    <a:pt x="585470" y="752481"/>
                    <a:pt x="572770" y="774071"/>
                    <a:pt x="557530" y="793121"/>
                  </a:cubicBezTo>
                  <a:cubicBezTo>
                    <a:pt x="543560" y="810901"/>
                    <a:pt x="524510" y="827411"/>
                    <a:pt x="504190" y="840111"/>
                  </a:cubicBezTo>
                  <a:cubicBezTo>
                    <a:pt x="483870" y="851541"/>
                    <a:pt x="461010" y="861701"/>
                    <a:pt x="438150" y="866781"/>
                  </a:cubicBezTo>
                  <a:cubicBezTo>
                    <a:pt x="415290" y="871861"/>
                    <a:pt x="389890" y="874401"/>
                    <a:pt x="367030" y="871861"/>
                  </a:cubicBezTo>
                  <a:cubicBezTo>
                    <a:pt x="342900" y="869321"/>
                    <a:pt x="318770" y="862971"/>
                    <a:pt x="297180" y="854081"/>
                  </a:cubicBezTo>
                  <a:cubicBezTo>
                    <a:pt x="275590" y="843921"/>
                    <a:pt x="255270" y="829951"/>
                    <a:pt x="237490" y="814711"/>
                  </a:cubicBezTo>
                  <a:cubicBezTo>
                    <a:pt x="220980" y="798201"/>
                    <a:pt x="204470" y="777881"/>
                    <a:pt x="193040" y="757561"/>
                  </a:cubicBezTo>
                  <a:cubicBezTo>
                    <a:pt x="182880" y="737241"/>
                    <a:pt x="173990" y="713111"/>
                    <a:pt x="170180" y="690251"/>
                  </a:cubicBezTo>
                  <a:cubicBezTo>
                    <a:pt x="166370" y="667391"/>
                    <a:pt x="165100" y="641991"/>
                    <a:pt x="168910" y="619131"/>
                  </a:cubicBezTo>
                  <a:cubicBezTo>
                    <a:pt x="172720" y="595001"/>
                    <a:pt x="179070" y="575951"/>
                    <a:pt x="190500" y="550551"/>
                  </a:cubicBezTo>
                  <a:cubicBezTo>
                    <a:pt x="207010" y="516261"/>
                    <a:pt x="229870" y="475621"/>
                    <a:pt x="261620" y="434981"/>
                  </a:cubicBezTo>
                  <a:cubicBezTo>
                    <a:pt x="304800" y="379101"/>
                    <a:pt x="372110" y="314331"/>
                    <a:pt x="434340" y="255911"/>
                  </a:cubicBezTo>
                  <a:cubicBezTo>
                    <a:pt x="499110" y="193681"/>
                    <a:pt x="598170" y="103511"/>
                    <a:pt x="643890" y="73031"/>
                  </a:cubicBezTo>
                  <a:cubicBezTo>
                    <a:pt x="662940" y="60331"/>
                    <a:pt x="670560" y="56521"/>
                    <a:pt x="688340" y="51441"/>
                  </a:cubicBezTo>
                  <a:cubicBezTo>
                    <a:pt x="715010" y="43821"/>
                    <a:pt x="762000" y="38741"/>
                    <a:pt x="788670" y="41281"/>
                  </a:cubicBezTo>
                  <a:cubicBezTo>
                    <a:pt x="808990" y="42551"/>
                    <a:pt x="822960" y="47631"/>
                    <a:pt x="838200" y="53981"/>
                  </a:cubicBezTo>
                  <a:cubicBezTo>
                    <a:pt x="853440" y="60331"/>
                    <a:pt x="867410" y="66681"/>
                    <a:pt x="882650" y="79381"/>
                  </a:cubicBezTo>
                  <a:cubicBezTo>
                    <a:pt x="904240" y="97161"/>
                    <a:pt x="933450" y="126371"/>
                    <a:pt x="947420" y="155581"/>
                  </a:cubicBezTo>
                  <a:cubicBezTo>
                    <a:pt x="962660" y="184791"/>
                    <a:pt x="969010" y="226701"/>
                    <a:pt x="969010" y="254641"/>
                  </a:cubicBezTo>
                  <a:cubicBezTo>
                    <a:pt x="970280" y="273691"/>
                    <a:pt x="967740" y="286391"/>
                    <a:pt x="962660" y="304171"/>
                  </a:cubicBezTo>
                  <a:cubicBezTo>
                    <a:pt x="953770" y="330841"/>
                    <a:pt x="941070" y="362591"/>
                    <a:pt x="913130" y="393071"/>
                  </a:cubicBezTo>
                  <a:cubicBezTo>
                    <a:pt x="863600" y="446411"/>
                    <a:pt x="749300" y="506101"/>
                    <a:pt x="652780" y="560711"/>
                  </a:cubicBezTo>
                  <a:cubicBezTo>
                    <a:pt x="538480" y="626751"/>
                    <a:pt x="356870" y="728351"/>
                    <a:pt x="269240" y="753751"/>
                  </a:cubicBezTo>
                  <a:cubicBezTo>
                    <a:pt x="228600" y="766451"/>
                    <a:pt x="204470" y="767721"/>
                    <a:pt x="173990" y="763911"/>
                  </a:cubicBezTo>
                  <a:cubicBezTo>
                    <a:pt x="142240" y="758831"/>
                    <a:pt x="109220" y="746131"/>
                    <a:pt x="83820" y="727081"/>
                  </a:cubicBezTo>
                  <a:cubicBezTo>
                    <a:pt x="58420" y="709301"/>
                    <a:pt x="35560" y="681361"/>
                    <a:pt x="21590" y="653421"/>
                  </a:cubicBezTo>
                  <a:cubicBezTo>
                    <a:pt x="7620" y="625481"/>
                    <a:pt x="0" y="591191"/>
                    <a:pt x="0" y="559441"/>
                  </a:cubicBezTo>
                  <a:cubicBezTo>
                    <a:pt x="1270" y="528961"/>
                    <a:pt x="10160" y="493401"/>
                    <a:pt x="25400" y="466731"/>
                  </a:cubicBezTo>
                  <a:cubicBezTo>
                    <a:pt x="40640" y="438791"/>
                    <a:pt x="59690" y="419741"/>
                    <a:pt x="90170" y="395611"/>
                  </a:cubicBezTo>
                  <a:cubicBezTo>
                    <a:pt x="144780" y="353701"/>
                    <a:pt x="234950" y="307981"/>
                    <a:pt x="336550" y="258451"/>
                  </a:cubicBezTo>
                  <a:cubicBezTo>
                    <a:pt x="488950" y="184791"/>
                    <a:pt x="815340" y="45091"/>
                    <a:pt x="924560" y="14611"/>
                  </a:cubicBezTo>
                  <a:cubicBezTo>
                    <a:pt x="965200" y="3181"/>
                    <a:pt x="982980" y="-1899"/>
                    <a:pt x="1012190" y="641"/>
                  </a:cubicBezTo>
                  <a:cubicBezTo>
                    <a:pt x="1040130" y="3181"/>
                    <a:pt x="1070610" y="14611"/>
                    <a:pt x="1094740" y="29851"/>
                  </a:cubicBezTo>
                  <a:cubicBezTo>
                    <a:pt x="1118870" y="45091"/>
                    <a:pt x="1141730" y="73031"/>
                    <a:pt x="1155700" y="93351"/>
                  </a:cubicBezTo>
                  <a:cubicBezTo>
                    <a:pt x="1164590" y="107321"/>
                    <a:pt x="1168400" y="120021"/>
                    <a:pt x="1172210" y="133991"/>
                  </a:cubicBezTo>
                  <a:cubicBezTo>
                    <a:pt x="1176020" y="147961"/>
                    <a:pt x="1179830" y="160661"/>
                    <a:pt x="1178560" y="177171"/>
                  </a:cubicBezTo>
                  <a:cubicBezTo>
                    <a:pt x="1178560" y="201301"/>
                    <a:pt x="1173480" y="238131"/>
                    <a:pt x="1160780" y="263531"/>
                  </a:cubicBezTo>
                  <a:cubicBezTo>
                    <a:pt x="1148080" y="288931"/>
                    <a:pt x="1122680" y="315601"/>
                    <a:pt x="1104900" y="330841"/>
                  </a:cubicBezTo>
                  <a:cubicBezTo>
                    <a:pt x="1092200" y="342271"/>
                    <a:pt x="1066800" y="352431"/>
                    <a:pt x="1066800" y="35243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7" id="137"/>
          <p:cNvGrpSpPr/>
          <p:nvPr/>
        </p:nvGrpSpPr>
        <p:grpSpPr>
          <a:xfrm rot="0">
            <a:off x="10395585" y="6321742"/>
            <a:ext cx="507682" cy="659130"/>
            <a:chOff x="0" y="0"/>
            <a:chExt cx="676910" cy="878840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48674" y="50153"/>
              <a:ext cx="576274" cy="778388"/>
            </a:xfrm>
            <a:custGeom>
              <a:avLst/>
              <a:gdLst/>
              <a:ahLst/>
              <a:cxnLst/>
              <a:rect r="r" b="b" t="t" l="l"/>
              <a:pathLst>
                <a:path h="778388" w="576274">
                  <a:moveTo>
                    <a:pt x="554576" y="254647"/>
                  </a:moveTo>
                  <a:cubicBezTo>
                    <a:pt x="403446" y="546747"/>
                    <a:pt x="376776" y="633107"/>
                    <a:pt x="352646" y="676287"/>
                  </a:cubicBezTo>
                  <a:cubicBezTo>
                    <a:pt x="339946" y="697877"/>
                    <a:pt x="332326" y="710577"/>
                    <a:pt x="318356" y="724547"/>
                  </a:cubicBezTo>
                  <a:cubicBezTo>
                    <a:pt x="304386" y="738517"/>
                    <a:pt x="286606" y="749947"/>
                    <a:pt x="268826" y="758837"/>
                  </a:cubicBezTo>
                  <a:cubicBezTo>
                    <a:pt x="251046" y="767727"/>
                    <a:pt x="230726" y="774077"/>
                    <a:pt x="211676" y="776617"/>
                  </a:cubicBezTo>
                  <a:cubicBezTo>
                    <a:pt x="191356" y="779157"/>
                    <a:pt x="171036" y="779157"/>
                    <a:pt x="151986" y="775347"/>
                  </a:cubicBezTo>
                  <a:cubicBezTo>
                    <a:pt x="131666" y="771537"/>
                    <a:pt x="112616" y="763917"/>
                    <a:pt x="94836" y="753757"/>
                  </a:cubicBezTo>
                  <a:cubicBezTo>
                    <a:pt x="78326" y="743597"/>
                    <a:pt x="61816" y="730897"/>
                    <a:pt x="47846" y="715657"/>
                  </a:cubicBezTo>
                  <a:cubicBezTo>
                    <a:pt x="35146" y="701687"/>
                    <a:pt x="23716" y="683907"/>
                    <a:pt x="16096" y="664857"/>
                  </a:cubicBezTo>
                  <a:cubicBezTo>
                    <a:pt x="8476" y="647077"/>
                    <a:pt x="3396" y="626757"/>
                    <a:pt x="2126" y="606437"/>
                  </a:cubicBezTo>
                  <a:cubicBezTo>
                    <a:pt x="856" y="587387"/>
                    <a:pt x="2126" y="565797"/>
                    <a:pt x="7206" y="546747"/>
                  </a:cubicBezTo>
                  <a:cubicBezTo>
                    <a:pt x="12286" y="527697"/>
                    <a:pt x="19906" y="508647"/>
                    <a:pt x="31336" y="492137"/>
                  </a:cubicBezTo>
                  <a:cubicBezTo>
                    <a:pt x="41496" y="475627"/>
                    <a:pt x="55466" y="460387"/>
                    <a:pt x="70706" y="447687"/>
                  </a:cubicBezTo>
                  <a:cubicBezTo>
                    <a:pt x="87216" y="434987"/>
                    <a:pt x="104996" y="424827"/>
                    <a:pt x="124046" y="418477"/>
                  </a:cubicBezTo>
                  <a:cubicBezTo>
                    <a:pt x="141826" y="410857"/>
                    <a:pt x="163416" y="407047"/>
                    <a:pt x="182466" y="407047"/>
                  </a:cubicBezTo>
                  <a:cubicBezTo>
                    <a:pt x="202786" y="407047"/>
                    <a:pt x="223106" y="409587"/>
                    <a:pt x="242156" y="415937"/>
                  </a:cubicBezTo>
                  <a:cubicBezTo>
                    <a:pt x="261206" y="421017"/>
                    <a:pt x="280256" y="431177"/>
                    <a:pt x="295496" y="442607"/>
                  </a:cubicBezTo>
                  <a:cubicBezTo>
                    <a:pt x="312006" y="454037"/>
                    <a:pt x="327246" y="469277"/>
                    <a:pt x="338676" y="484517"/>
                  </a:cubicBezTo>
                  <a:cubicBezTo>
                    <a:pt x="350106" y="501027"/>
                    <a:pt x="358996" y="520077"/>
                    <a:pt x="364076" y="539127"/>
                  </a:cubicBezTo>
                  <a:cubicBezTo>
                    <a:pt x="370426" y="558177"/>
                    <a:pt x="372966" y="578497"/>
                    <a:pt x="372966" y="598817"/>
                  </a:cubicBezTo>
                  <a:cubicBezTo>
                    <a:pt x="371696" y="617867"/>
                    <a:pt x="367886" y="638187"/>
                    <a:pt x="361536" y="657237"/>
                  </a:cubicBezTo>
                  <a:cubicBezTo>
                    <a:pt x="353916" y="676287"/>
                    <a:pt x="343756" y="694067"/>
                    <a:pt x="331056" y="709307"/>
                  </a:cubicBezTo>
                  <a:cubicBezTo>
                    <a:pt x="318356" y="724547"/>
                    <a:pt x="303116" y="738517"/>
                    <a:pt x="286606" y="749947"/>
                  </a:cubicBezTo>
                  <a:cubicBezTo>
                    <a:pt x="270096" y="760107"/>
                    <a:pt x="249776" y="767727"/>
                    <a:pt x="230726" y="772807"/>
                  </a:cubicBezTo>
                  <a:cubicBezTo>
                    <a:pt x="211676" y="777887"/>
                    <a:pt x="191356" y="779157"/>
                    <a:pt x="171036" y="777887"/>
                  </a:cubicBezTo>
                  <a:cubicBezTo>
                    <a:pt x="151986" y="775347"/>
                    <a:pt x="131666" y="770267"/>
                    <a:pt x="112616" y="762647"/>
                  </a:cubicBezTo>
                  <a:cubicBezTo>
                    <a:pt x="94836" y="755027"/>
                    <a:pt x="77056" y="743597"/>
                    <a:pt x="63086" y="730897"/>
                  </a:cubicBezTo>
                  <a:cubicBezTo>
                    <a:pt x="47846" y="716927"/>
                    <a:pt x="35146" y="700417"/>
                    <a:pt x="24986" y="683907"/>
                  </a:cubicBezTo>
                  <a:cubicBezTo>
                    <a:pt x="16096" y="666127"/>
                    <a:pt x="8476" y="645807"/>
                    <a:pt x="4666" y="626757"/>
                  </a:cubicBezTo>
                  <a:cubicBezTo>
                    <a:pt x="856" y="607707"/>
                    <a:pt x="-2954" y="592467"/>
                    <a:pt x="3396" y="567067"/>
                  </a:cubicBezTo>
                  <a:cubicBezTo>
                    <a:pt x="16096" y="509917"/>
                    <a:pt x="80866" y="393077"/>
                    <a:pt x="126586" y="307987"/>
                  </a:cubicBezTo>
                  <a:cubicBezTo>
                    <a:pt x="172306" y="222897"/>
                    <a:pt x="245966" y="94627"/>
                    <a:pt x="280256" y="53987"/>
                  </a:cubicBezTo>
                  <a:cubicBezTo>
                    <a:pt x="292956" y="40017"/>
                    <a:pt x="298036" y="36207"/>
                    <a:pt x="312006" y="28587"/>
                  </a:cubicBezTo>
                  <a:cubicBezTo>
                    <a:pt x="331056" y="17157"/>
                    <a:pt x="362806" y="3187"/>
                    <a:pt x="389476" y="647"/>
                  </a:cubicBezTo>
                  <a:cubicBezTo>
                    <a:pt x="414876" y="-1893"/>
                    <a:pt x="445356" y="3187"/>
                    <a:pt x="469486" y="13347"/>
                  </a:cubicBezTo>
                  <a:cubicBezTo>
                    <a:pt x="494886" y="22237"/>
                    <a:pt x="521556" y="45097"/>
                    <a:pt x="536796" y="61607"/>
                  </a:cubicBezTo>
                  <a:cubicBezTo>
                    <a:pt x="546956" y="73037"/>
                    <a:pt x="553306" y="80657"/>
                    <a:pt x="558386" y="95897"/>
                  </a:cubicBezTo>
                  <a:cubicBezTo>
                    <a:pt x="567276" y="116217"/>
                    <a:pt x="577436" y="149237"/>
                    <a:pt x="576166" y="175907"/>
                  </a:cubicBezTo>
                  <a:cubicBezTo>
                    <a:pt x="576166" y="202577"/>
                    <a:pt x="554576" y="254647"/>
                    <a:pt x="554576" y="25464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9" id="139"/>
          <p:cNvGrpSpPr/>
          <p:nvPr/>
        </p:nvGrpSpPr>
        <p:grpSpPr>
          <a:xfrm rot="0">
            <a:off x="10422255" y="6176962"/>
            <a:ext cx="634365" cy="894398"/>
            <a:chOff x="0" y="0"/>
            <a:chExt cx="845820" cy="1192530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50800" y="50800"/>
              <a:ext cx="746324" cy="1090118"/>
            </a:xfrm>
            <a:custGeom>
              <a:avLst/>
              <a:gdLst/>
              <a:ahLst/>
              <a:cxnLst/>
              <a:rect r="r" b="b" t="t" l="l"/>
              <a:pathLst>
                <a:path h="1090118" w="746324">
                  <a:moveTo>
                    <a:pt x="721360" y="266700"/>
                  </a:moveTo>
                  <a:cubicBezTo>
                    <a:pt x="518160" y="621030"/>
                    <a:pt x="473710" y="709930"/>
                    <a:pt x="436880" y="793750"/>
                  </a:cubicBezTo>
                  <a:cubicBezTo>
                    <a:pt x="402590" y="869950"/>
                    <a:pt x="378460" y="974090"/>
                    <a:pt x="347980" y="1017270"/>
                  </a:cubicBezTo>
                  <a:cubicBezTo>
                    <a:pt x="332740" y="1040130"/>
                    <a:pt x="317500" y="1049020"/>
                    <a:pt x="300990" y="1059180"/>
                  </a:cubicBezTo>
                  <a:cubicBezTo>
                    <a:pt x="283210" y="1070610"/>
                    <a:pt x="262890" y="1079500"/>
                    <a:pt x="242570" y="1084580"/>
                  </a:cubicBezTo>
                  <a:cubicBezTo>
                    <a:pt x="222250" y="1089660"/>
                    <a:pt x="199390" y="1090930"/>
                    <a:pt x="179070" y="1089660"/>
                  </a:cubicBezTo>
                  <a:cubicBezTo>
                    <a:pt x="158750" y="1087120"/>
                    <a:pt x="137160" y="1082040"/>
                    <a:pt x="118110" y="1073150"/>
                  </a:cubicBezTo>
                  <a:cubicBezTo>
                    <a:pt x="99060" y="1065530"/>
                    <a:pt x="80010" y="1052830"/>
                    <a:pt x="64770" y="1038860"/>
                  </a:cubicBezTo>
                  <a:cubicBezTo>
                    <a:pt x="49530" y="1024890"/>
                    <a:pt x="35560" y="1007110"/>
                    <a:pt x="25400" y="989330"/>
                  </a:cubicBezTo>
                  <a:cubicBezTo>
                    <a:pt x="15240" y="971550"/>
                    <a:pt x="7620" y="949960"/>
                    <a:pt x="3810" y="929640"/>
                  </a:cubicBezTo>
                  <a:cubicBezTo>
                    <a:pt x="0" y="909320"/>
                    <a:pt x="0" y="887730"/>
                    <a:pt x="2540" y="866140"/>
                  </a:cubicBezTo>
                  <a:cubicBezTo>
                    <a:pt x="5080" y="845820"/>
                    <a:pt x="12700" y="824230"/>
                    <a:pt x="21590" y="806450"/>
                  </a:cubicBezTo>
                  <a:cubicBezTo>
                    <a:pt x="30480" y="787400"/>
                    <a:pt x="44450" y="769620"/>
                    <a:pt x="58420" y="754380"/>
                  </a:cubicBezTo>
                  <a:cubicBezTo>
                    <a:pt x="73660" y="740410"/>
                    <a:pt x="91440" y="727710"/>
                    <a:pt x="110490" y="718820"/>
                  </a:cubicBezTo>
                  <a:cubicBezTo>
                    <a:pt x="129540" y="708660"/>
                    <a:pt x="149860" y="702310"/>
                    <a:pt x="171450" y="699770"/>
                  </a:cubicBezTo>
                  <a:cubicBezTo>
                    <a:pt x="191770" y="697230"/>
                    <a:pt x="213360" y="698500"/>
                    <a:pt x="234950" y="702310"/>
                  </a:cubicBezTo>
                  <a:cubicBezTo>
                    <a:pt x="255270" y="706120"/>
                    <a:pt x="275590" y="713740"/>
                    <a:pt x="293370" y="725170"/>
                  </a:cubicBezTo>
                  <a:cubicBezTo>
                    <a:pt x="311150" y="735330"/>
                    <a:pt x="328930" y="749300"/>
                    <a:pt x="342900" y="764540"/>
                  </a:cubicBezTo>
                  <a:cubicBezTo>
                    <a:pt x="356870" y="779780"/>
                    <a:pt x="368300" y="798830"/>
                    <a:pt x="375920" y="817880"/>
                  </a:cubicBezTo>
                  <a:cubicBezTo>
                    <a:pt x="384810" y="836930"/>
                    <a:pt x="389890" y="858520"/>
                    <a:pt x="391160" y="880110"/>
                  </a:cubicBezTo>
                  <a:cubicBezTo>
                    <a:pt x="392430" y="900430"/>
                    <a:pt x="391160" y="922020"/>
                    <a:pt x="386080" y="942340"/>
                  </a:cubicBezTo>
                  <a:cubicBezTo>
                    <a:pt x="381000" y="962660"/>
                    <a:pt x="372110" y="982980"/>
                    <a:pt x="360680" y="1000760"/>
                  </a:cubicBezTo>
                  <a:cubicBezTo>
                    <a:pt x="349250" y="1018540"/>
                    <a:pt x="334010" y="1035050"/>
                    <a:pt x="317500" y="1047750"/>
                  </a:cubicBezTo>
                  <a:cubicBezTo>
                    <a:pt x="300990" y="1060450"/>
                    <a:pt x="281940" y="1071880"/>
                    <a:pt x="262890" y="1078230"/>
                  </a:cubicBezTo>
                  <a:cubicBezTo>
                    <a:pt x="242570" y="1085850"/>
                    <a:pt x="220980" y="1089660"/>
                    <a:pt x="200660" y="1089660"/>
                  </a:cubicBezTo>
                  <a:cubicBezTo>
                    <a:pt x="179070" y="1089660"/>
                    <a:pt x="157480" y="1087120"/>
                    <a:pt x="137160" y="1080770"/>
                  </a:cubicBezTo>
                  <a:cubicBezTo>
                    <a:pt x="118110" y="1074420"/>
                    <a:pt x="97790" y="1064260"/>
                    <a:pt x="81280" y="1052830"/>
                  </a:cubicBezTo>
                  <a:cubicBezTo>
                    <a:pt x="63500" y="1040130"/>
                    <a:pt x="48260" y="1023620"/>
                    <a:pt x="36830" y="1007110"/>
                  </a:cubicBezTo>
                  <a:cubicBezTo>
                    <a:pt x="24130" y="990600"/>
                    <a:pt x="15240" y="970280"/>
                    <a:pt x="8890" y="949960"/>
                  </a:cubicBezTo>
                  <a:cubicBezTo>
                    <a:pt x="2540" y="930910"/>
                    <a:pt x="0" y="908050"/>
                    <a:pt x="0" y="887730"/>
                  </a:cubicBezTo>
                  <a:cubicBezTo>
                    <a:pt x="1270" y="866140"/>
                    <a:pt x="5080" y="852170"/>
                    <a:pt x="12700" y="825500"/>
                  </a:cubicBezTo>
                  <a:cubicBezTo>
                    <a:pt x="27940" y="775970"/>
                    <a:pt x="66040" y="689610"/>
                    <a:pt x="102870" y="615950"/>
                  </a:cubicBezTo>
                  <a:cubicBezTo>
                    <a:pt x="144780" y="532130"/>
                    <a:pt x="201930" y="440690"/>
                    <a:pt x="256540" y="350520"/>
                  </a:cubicBezTo>
                  <a:cubicBezTo>
                    <a:pt x="314960" y="252730"/>
                    <a:pt x="391160" y="105410"/>
                    <a:pt x="444500" y="52070"/>
                  </a:cubicBezTo>
                  <a:cubicBezTo>
                    <a:pt x="471170" y="26670"/>
                    <a:pt x="495300" y="16510"/>
                    <a:pt x="516890" y="7620"/>
                  </a:cubicBezTo>
                  <a:cubicBezTo>
                    <a:pt x="532130" y="2540"/>
                    <a:pt x="542290" y="0"/>
                    <a:pt x="558800" y="0"/>
                  </a:cubicBezTo>
                  <a:cubicBezTo>
                    <a:pt x="581660" y="0"/>
                    <a:pt x="617220" y="3810"/>
                    <a:pt x="642620" y="15240"/>
                  </a:cubicBezTo>
                  <a:cubicBezTo>
                    <a:pt x="666750" y="26670"/>
                    <a:pt x="692150" y="45720"/>
                    <a:pt x="708660" y="67310"/>
                  </a:cubicBezTo>
                  <a:cubicBezTo>
                    <a:pt x="726440" y="88900"/>
                    <a:pt x="739140" y="116840"/>
                    <a:pt x="744220" y="143510"/>
                  </a:cubicBezTo>
                  <a:cubicBezTo>
                    <a:pt x="749300" y="170180"/>
                    <a:pt x="744220" y="205740"/>
                    <a:pt x="739140" y="228600"/>
                  </a:cubicBezTo>
                  <a:cubicBezTo>
                    <a:pt x="735330" y="243840"/>
                    <a:pt x="721360" y="266700"/>
                    <a:pt x="721360" y="2667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1" id="141"/>
          <p:cNvGrpSpPr/>
          <p:nvPr/>
        </p:nvGrpSpPr>
        <p:grpSpPr>
          <a:xfrm rot="0">
            <a:off x="10069830" y="6534150"/>
            <a:ext cx="756285" cy="547688"/>
            <a:chOff x="0" y="0"/>
            <a:chExt cx="1008380" cy="73025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45378" y="50483"/>
              <a:ext cx="911390" cy="644871"/>
            </a:xfrm>
            <a:custGeom>
              <a:avLst/>
              <a:gdLst/>
              <a:ahLst/>
              <a:cxnLst/>
              <a:rect r="r" b="b" t="t" l="l"/>
              <a:pathLst>
                <a:path h="644871" w="911390">
                  <a:moveTo>
                    <a:pt x="758532" y="578167"/>
                  </a:moveTo>
                  <a:cubicBezTo>
                    <a:pt x="408012" y="627697"/>
                    <a:pt x="293712" y="669607"/>
                    <a:pt x="214972" y="627697"/>
                  </a:cubicBezTo>
                  <a:cubicBezTo>
                    <a:pt x="123532" y="579437"/>
                    <a:pt x="32092" y="391477"/>
                    <a:pt x="7962" y="297497"/>
                  </a:cubicBezTo>
                  <a:cubicBezTo>
                    <a:pt x="-8548" y="236537"/>
                    <a:pt x="4152" y="175577"/>
                    <a:pt x="14312" y="136207"/>
                  </a:cubicBezTo>
                  <a:cubicBezTo>
                    <a:pt x="20662" y="110807"/>
                    <a:pt x="32092" y="95567"/>
                    <a:pt x="44792" y="79057"/>
                  </a:cubicBezTo>
                  <a:cubicBezTo>
                    <a:pt x="57492" y="62547"/>
                    <a:pt x="74002" y="46037"/>
                    <a:pt x="91782" y="34607"/>
                  </a:cubicBezTo>
                  <a:cubicBezTo>
                    <a:pt x="109562" y="23177"/>
                    <a:pt x="129882" y="13017"/>
                    <a:pt x="150202" y="7937"/>
                  </a:cubicBezTo>
                  <a:cubicBezTo>
                    <a:pt x="170522" y="1587"/>
                    <a:pt x="193382" y="-953"/>
                    <a:pt x="214972" y="317"/>
                  </a:cubicBezTo>
                  <a:cubicBezTo>
                    <a:pt x="235292" y="1587"/>
                    <a:pt x="258152" y="6667"/>
                    <a:pt x="277202" y="14287"/>
                  </a:cubicBezTo>
                  <a:cubicBezTo>
                    <a:pt x="297522" y="21907"/>
                    <a:pt x="316572" y="33337"/>
                    <a:pt x="333082" y="47307"/>
                  </a:cubicBezTo>
                  <a:cubicBezTo>
                    <a:pt x="349592" y="61277"/>
                    <a:pt x="363562" y="79057"/>
                    <a:pt x="374992" y="96837"/>
                  </a:cubicBezTo>
                  <a:cubicBezTo>
                    <a:pt x="385152" y="114617"/>
                    <a:pt x="394042" y="136207"/>
                    <a:pt x="399122" y="156527"/>
                  </a:cubicBezTo>
                  <a:cubicBezTo>
                    <a:pt x="402932" y="178117"/>
                    <a:pt x="404202" y="199707"/>
                    <a:pt x="401662" y="221297"/>
                  </a:cubicBezTo>
                  <a:cubicBezTo>
                    <a:pt x="400392" y="242887"/>
                    <a:pt x="394042" y="264477"/>
                    <a:pt x="385152" y="283527"/>
                  </a:cubicBezTo>
                  <a:cubicBezTo>
                    <a:pt x="376262" y="302577"/>
                    <a:pt x="363562" y="321627"/>
                    <a:pt x="348322" y="336867"/>
                  </a:cubicBezTo>
                  <a:cubicBezTo>
                    <a:pt x="334352" y="352107"/>
                    <a:pt x="316572" y="366077"/>
                    <a:pt x="297522" y="376237"/>
                  </a:cubicBezTo>
                  <a:cubicBezTo>
                    <a:pt x="278472" y="386397"/>
                    <a:pt x="256882" y="392747"/>
                    <a:pt x="236562" y="396557"/>
                  </a:cubicBezTo>
                  <a:cubicBezTo>
                    <a:pt x="214972" y="400367"/>
                    <a:pt x="192112" y="400367"/>
                    <a:pt x="171792" y="396557"/>
                  </a:cubicBezTo>
                  <a:cubicBezTo>
                    <a:pt x="150202" y="394017"/>
                    <a:pt x="128612" y="386397"/>
                    <a:pt x="110832" y="376237"/>
                  </a:cubicBezTo>
                  <a:cubicBezTo>
                    <a:pt x="91782" y="366077"/>
                    <a:pt x="74002" y="352107"/>
                    <a:pt x="58762" y="336867"/>
                  </a:cubicBezTo>
                  <a:cubicBezTo>
                    <a:pt x="44792" y="321627"/>
                    <a:pt x="32092" y="302577"/>
                    <a:pt x="23202" y="283527"/>
                  </a:cubicBezTo>
                  <a:cubicBezTo>
                    <a:pt x="13042" y="264477"/>
                    <a:pt x="7962" y="242887"/>
                    <a:pt x="5422" y="221297"/>
                  </a:cubicBezTo>
                  <a:cubicBezTo>
                    <a:pt x="2882" y="200977"/>
                    <a:pt x="4152" y="178117"/>
                    <a:pt x="9232" y="156527"/>
                  </a:cubicBezTo>
                  <a:cubicBezTo>
                    <a:pt x="13042" y="136207"/>
                    <a:pt x="21932" y="114617"/>
                    <a:pt x="32092" y="96837"/>
                  </a:cubicBezTo>
                  <a:cubicBezTo>
                    <a:pt x="43522" y="79057"/>
                    <a:pt x="58762" y="61277"/>
                    <a:pt x="74002" y="47307"/>
                  </a:cubicBezTo>
                  <a:cubicBezTo>
                    <a:pt x="90512" y="34607"/>
                    <a:pt x="109562" y="21907"/>
                    <a:pt x="129882" y="14287"/>
                  </a:cubicBezTo>
                  <a:cubicBezTo>
                    <a:pt x="148932" y="6667"/>
                    <a:pt x="171792" y="1587"/>
                    <a:pt x="193382" y="317"/>
                  </a:cubicBezTo>
                  <a:cubicBezTo>
                    <a:pt x="213702" y="-953"/>
                    <a:pt x="236562" y="1587"/>
                    <a:pt x="256882" y="7937"/>
                  </a:cubicBezTo>
                  <a:cubicBezTo>
                    <a:pt x="277202" y="13017"/>
                    <a:pt x="297522" y="23177"/>
                    <a:pt x="315302" y="34607"/>
                  </a:cubicBezTo>
                  <a:cubicBezTo>
                    <a:pt x="333082" y="46037"/>
                    <a:pt x="349592" y="62547"/>
                    <a:pt x="362292" y="79057"/>
                  </a:cubicBezTo>
                  <a:cubicBezTo>
                    <a:pt x="374992" y="95567"/>
                    <a:pt x="386422" y="115887"/>
                    <a:pt x="392772" y="136207"/>
                  </a:cubicBezTo>
                  <a:cubicBezTo>
                    <a:pt x="399122" y="156527"/>
                    <a:pt x="394042" y="180657"/>
                    <a:pt x="402932" y="199707"/>
                  </a:cubicBezTo>
                  <a:cubicBezTo>
                    <a:pt x="413092" y="221297"/>
                    <a:pt x="423252" y="246697"/>
                    <a:pt x="449922" y="258127"/>
                  </a:cubicBezTo>
                  <a:cubicBezTo>
                    <a:pt x="504532" y="280987"/>
                    <a:pt x="697572" y="222567"/>
                    <a:pt x="752182" y="226377"/>
                  </a:cubicBezTo>
                  <a:cubicBezTo>
                    <a:pt x="772502" y="227647"/>
                    <a:pt x="778852" y="228917"/>
                    <a:pt x="794092" y="235267"/>
                  </a:cubicBezTo>
                  <a:cubicBezTo>
                    <a:pt x="815682" y="244157"/>
                    <a:pt x="846162" y="261937"/>
                    <a:pt x="865212" y="282257"/>
                  </a:cubicBezTo>
                  <a:cubicBezTo>
                    <a:pt x="882992" y="302577"/>
                    <a:pt x="898232" y="335597"/>
                    <a:pt x="905852" y="357187"/>
                  </a:cubicBezTo>
                  <a:cubicBezTo>
                    <a:pt x="910932" y="372427"/>
                    <a:pt x="912202" y="383857"/>
                    <a:pt x="910932" y="399097"/>
                  </a:cubicBezTo>
                  <a:cubicBezTo>
                    <a:pt x="910932" y="423227"/>
                    <a:pt x="904582" y="457517"/>
                    <a:pt x="891882" y="482917"/>
                  </a:cubicBezTo>
                  <a:cubicBezTo>
                    <a:pt x="880452" y="507047"/>
                    <a:pt x="860132" y="531177"/>
                    <a:pt x="837272" y="547687"/>
                  </a:cubicBezTo>
                  <a:cubicBezTo>
                    <a:pt x="814412" y="562927"/>
                    <a:pt x="758532" y="578167"/>
                    <a:pt x="758532" y="57816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3" id="143"/>
          <p:cNvGrpSpPr/>
          <p:nvPr/>
        </p:nvGrpSpPr>
        <p:grpSpPr>
          <a:xfrm rot="0">
            <a:off x="10323195" y="6362700"/>
            <a:ext cx="782955" cy="721995"/>
            <a:chOff x="0" y="0"/>
            <a:chExt cx="1043940" cy="962660"/>
          </a:xfrm>
        </p:grpSpPr>
        <p:sp>
          <p:nvSpPr>
            <p:cNvPr name="Freeform 144" id="144"/>
            <p:cNvSpPr/>
            <p:nvPr/>
          </p:nvSpPr>
          <p:spPr>
            <a:xfrm flipH="false" flipV="false" rot="0">
              <a:off x="50800" y="50342"/>
              <a:ext cx="942004" cy="860889"/>
            </a:xfrm>
            <a:custGeom>
              <a:avLst/>
              <a:gdLst/>
              <a:ahLst/>
              <a:cxnLst/>
              <a:rect r="r" b="b" t="t" l="l"/>
              <a:pathLst>
                <a:path h="860889" w="942004">
                  <a:moveTo>
                    <a:pt x="885190" y="310338"/>
                  </a:moveTo>
                  <a:cubicBezTo>
                    <a:pt x="608330" y="578308"/>
                    <a:pt x="472440" y="751028"/>
                    <a:pt x="422910" y="799288"/>
                  </a:cubicBezTo>
                  <a:cubicBezTo>
                    <a:pt x="406400" y="815798"/>
                    <a:pt x="402590" y="820878"/>
                    <a:pt x="386080" y="829768"/>
                  </a:cubicBezTo>
                  <a:cubicBezTo>
                    <a:pt x="363220" y="842468"/>
                    <a:pt x="327660" y="857708"/>
                    <a:pt x="297180" y="860248"/>
                  </a:cubicBezTo>
                  <a:cubicBezTo>
                    <a:pt x="266700" y="862788"/>
                    <a:pt x="227330" y="855168"/>
                    <a:pt x="203200" y="846278"/>
                  </a:cubicBezTo>
                  <a:cubicBezTo>
                    <a:pt x="186690" y="839928"/>
                    <a:pt x="176530" y="834848"/>
                    <a:pt x="162560" y="823418"/>
                  </a:cubicBezTo>
                  <a:cubicBezTo>
                    <a:pt x="142240" y="806908"/>
                    <a:pt x="115570" y="777698"/>
                    <a:pt x="101600" y="749758"/>
                  </a:cubicBezTo>
                  <a:cubicBezTo>
                    <a:pt x="88900" y="723088"/>
                    <a:pt x="82550" y="683718"/>
                    <a:pt x="82550" y="658318"/>
                  </a:cubicBezTo>
                  <a:cubicBezTo>
                    <a:pt x="81280" y="639268"/>
                    <a:pt x="83820" y="627838"/>
                    <a:pt x="88900" y="611328"/>
                  </a:cubicBezTo>
                  <a:cubicBezTo>
                    <a:pt x="97790" y="585928"/>
                    <a:pt x="143510" y="538938"/>
                    <a:pt x="135890" y="528778"/>
                  </a:cubicBezTo>
                  <a:cubicBezTo>
                    <a:pt x="129540" y="518618"/>
                    <a:pt x="74930" y="549098"/>
                    <a:pt x="64770" y="538938"/>
                  </a:cubicBezTo>
                  <a:cubicBezTo>
                    <a:pt x="53340" y="526238"/>
                    <a:pt x="71120" y="472898"/>
                    <a:pt x="85090" y="444958"/>
                  </a:cubicBezTo>
                  <a:cubicBezTo>
                    <a:pt x="99060" y="417018"/>
                    <a:pt x="128270" y="387808"/>
                    <a:pt x="148590" y="371298"/>
                  </a:cubicBezTo>
                  <a:cubicBezTo>
                    <a:pt x="162560" y="358598"/>
                    <a:pt x="172720" y="353518"/>
                    <a:pt x="190500" y="347168"/>
                  </a:cubicBezTo>
                  <a:cubicBezTo>
                    <a:pt x="215900" y="339548"/>
                    <a:pt x="255270" y="330658"/>
                    <a:pt x="285750" y="334468"/>
                  </a:cubicBezTo>
                  <a:cubicBezTo>
                    <a:pt x="317500" y="337008"/>
                    <a:pt x="354330" y="353518"/>
                    <a:pt x="377190" y="366218"/>
                  </a:cubicBezTo>
                  <a:cubicBezTo>
                    <a:pt x="393700" y="375108"/>
                    <a:pt x="402590" y="382728"/>
                    <a:pt x="414020" y="397968"/>
                  </a:cubicBezTo>
                  <a:cubicBezTo>
                    <a:pt x="430530" y="418288"/>
                    <a:pt x="452120" y="457658"/>
                    <a:pt x="461010" y="481788"/>
                  </a:cubicBezTo>
                  <a:cubicBezTo>
                    <a:pt x="466090" y="499568"/>
                    <a:pt x="471170" y="508458"/>
                    <a:pt x="467360" y="530048"/>
                  </a:cubicBezTo>
                  <a:cubicBezTo>
                    <a:pt x="461010" y="578308"/>
                    <a:pt x="397510" y="709118"/>
                    <a:pt x="365760" y="753568"/>
                  </a:cubicBezTo>
                  <a:cubicBezTo>
                    <a:pt x="349250" y="777698"/>
                    <a:pt x="336550" y="787858"/>
                    <a:pt x="318770" y="799288"/>
                  </a:cubicBezTo>
                  <a:cubicBezTo>
                    <a:pt x="300990" y="811988"/>
                    <a:pt x="279400" y="820878"/>
                    <a:pt x="259080" y="827228"/>
                  </a:cubicBezTo>
                  <a:cubicBezTo>
                    <a:pt x="237490" y="833578"/>
                    <a:pt x="214630" y="836118"/>
                    <a:pt x="193040" y="834848"/>
                  </a:cubicBezTo>
                  <a:cubicBezTo>
                    <a:pt x="171450" y="833578"/>
                    <a:pt x="148590" y="828498"/>
                    <a:pt x="128270" y="820878"/>
                  </a:cubicBezTo>
                  <a:cubicBezTo>
                    <a:pt x="109220" y="813258"/>
                    <a:pt x="88900" y="800558"/>
                    <a:pt x="72390" y="786588"/>
                  </a:cubicBezTo>
                  <a:cubicBezTo>
                    <a:pt x="55880" y="772618"/>
                    <a:pt x="40640" y="756108"/>
                    <a:pt x="29210" y="737058"/>
                  </a:cubicBezTo>
                  <a:cubicBezTo>
                    <a:pt x="17780" y="718008"/>
                    <a:pt x="10160" y="696418"/>
                    <a:pt x="5080" y="676098"/>
                  </a:cubicBezTo>
                  <a:cubicBezTo>
                    <a:pt x="0" y="654508"/>
                    <a:pt x="-1270" y="631648"/>
                    <a:pt x="1270" y="610058"/>
                  </a:cubicBezTo>
                  <a:cubicBezTo>
                    <a:pt x="3810" y="588468"/>
                    <a:pt x="8890" y="566878"/>
                    <a:pt x="19050" y="546558"/>
                  </a:cubicBezTo>
                  <a:cubicBezTo>
                    <a:pt x="27940" y="527508"/>
                    <a:pt x="40640" y="507188"/>
                    <a:pt x="54610" y="491948"/>
                  </a:cubicBezTo>
                  <a:cubicBezTo>
                    <a:pt x="69850" y="476708"/>
                    <a:pt x="88900" y="462738"/>
                    <a:pt x="107950" y="451308"/>
                  </a:cubicBezTo>
                  <a:cubicBezTo>
                    <a:pt x="127000" y="441148"/>
                    <a:pt x="148590" y="434798"/>
                    <a:pt x="170180" y="430988"/>
                  </a:cubicBezTo>
                  <a:cubicBezTo>
                    <a:pt x="191770" y="427178"/>
                    <a:pt x="214630" y="427178"/>
                    <a:pt x="236220" y="430988"/>
                  </a:cubicBezTo>
                  <a:cubicBezTo>
                    <a:pt x="256540" y="433528"/>
                    <a:pt x="279400" y="441148"/>
                    <a:pt x="298450" y="451308"/>
                  </a:cubicBezTo>
                  <a:cubicBezTo>
                    <a:pt x="317500" y="461468"/>
                    <a:pt x="335280" y="475438"/>
                    <a:pt x="350520" y="490678"/>
                  </a:cubicBezTo>
                  <a:cubicBezTo>
                    <a:pt x="365760" y="507188"/>
                    <a:pt x="378460" y="526238"/>
                    <a:pt x="387350" y="545288"/>
                  </a:cubicBezTo>
                  <a:cubicBezTo>
                    <a:pt x="397510" y="564338"/>
                    <a:pt x="403860" y="587198"/>
                    <a:pt x="406400" y="608788"/>
                  </a:cubicBezTo>
                  <a:cubicBezTo>
                    <a:pt x="407670" y="630378"/>
                    <a:pt x="407670" y="653238"/>
                    <a:pt x="402590" y="674828"/>
                  </a:cubicBezTo>
                  <a:cubicBezTo>
                    <a:pt x="397510" y="695148"/>
                    <a:pt x="389890" y="716738"/>
                    <a:pt x="378460" y="735788"/>
                  </a:cubicBezTo>
                  <a:cubicBezTo>
                    <a:pt x="367030" y="754838"/>
                    <a:pt x="351790" y="772618"/>
                    <a:pt x="335280" y="786588"/>
                  </a:cubicBezTo>
                  <a:cubicBezTo>
                    <a:pt x="318770" y="800558"/>
                    <a:pt x="299720" y="811988"/>
                    <a:pt x="279400" y="820878"/>
                  </a:cubicBezTo>
                  <a:cubicBezTo>
                    <a:pt x="259080" y="828498"/>
                    <a:pt x="236220" y="833578"/>
                    <a:pt x="214630" y="834848"/>
                  </a:cubicBezTo>
                  <a:cubicBezTo>
                    <a:pt x="193040" y="836118"/>
                    <a:pt x="170180" y="833578"/>
                    <a:pt x="149860" y="827228"/>
                  </a:cubicBezTo>
                  <a:cubicBezTo>
                    <a:pt x="128270" y="822148"/>
                    <a:pt x="107950" y="811988"/>
                    <a:pt x="90170" y="800558"/>
                  </a:cubicBezTo>
                  <a:cubicBezTo>
                    <a:pt x="72390" y="787858"/>
                    <a:pt x="54610" y="772618"/>
                    <a:pt x="41910" y="754838"/>
                  </a:cubicBezTo>
                  <a:cubicBezTo>
                    <a:pt x="29210" y="738328"/>
                    <a:pt x="17780" y="718008"/>
                    <a:pt x="11430" y="697688"/>
                  </a:cubicBezTo>
                  <a:cubicBezTo>
                    <a:pt x="3810" y="676098"/>
                    <a:pt x="0" y="653238"/>
                    <a:pt x="0" y="631648"/>
                  </a:cubicBezTo>
                  <a:cubicBezTo>
                    <a:pt x="0" y="610058"/>
                    <a:pt x="3810" y="587198"/>
                    <a:pt x="10160" y="566878"/>
                  </a:cubicBezTo>
                  <a:cubicBezTo>
                    <a:pt x="17780" y="546558"/>
                    <a:pt x="30480" y="509728"/>
                    <a:pt x="40640" y="508458"/>
                  </a:cubicBezTo>
                  <a:cubicBezTo>
                    <a:pt x="48260" y="508458"/>
                    <a:pt x="58420" y="540208"/>
                    <a:pt x="64770" y="538938"/>
                  </a:cubicBezTo>
                  <a:cubicBezTo>
                    <a:pt x="74930" y="536398"/>
                    <a:pt x="71120" y="472898"/>
                    <a:pt x="85090" y="444958"/>
                  </a:cubicBezTo>
                  <a:cubicBezTo>
                    <a:pt x="99060" y="417018"/>
                    <a:pt x="123190" y="389078"/>
                    <a:pt x="148590" y="371298"/>
                  </a:cubicBezTo>
                  <a:cubicBezTo>
                    <a:pt x="173990" y="352248"/>
                    <a:pt x="207010" y="339548"/>
                    <a:pt x="237490" y="334468"/>
                  </a:cubicBezTo>
                  <a:cubicBezTo>
                    <a:pt x="267970" y="330658"/>
                    <a:pt x="303530" y="334468"/>
                    <a:pt x="334010" y="344628"/>
                  </a:cubicBezTo>
                  <a:cubicBezTo>
                    <a:pt x="363220" y="354788"/>
                    <a:pt x="392430" y="375108"/>
                    <a:pt x="414020" y="397968"/>
                  </a:cubicBezTo>
                  <a:cubicBezTo>
                    <a:pt x="435610" y="420828"/>
                    <a:pt x="452120" y="457658"/>
                    <a:pt x="461010" y="481788"/>
                  </a:cubicBezTo>
                  <a:cubicBezTo>
                    <a:pt x="466090" y="499568"/>
                    <a:pt x="467360" y="507188"/>
                    <a:pt x="467360" y="530048"/>
                  </a:cubicBezTo>
                  <a:cubicBezTo>
                    <a:pt x="467360" y="583388"/>
                    <a:pt x="448310" y="756108"/>
                    <a:pt x="422910" y="799288"/>
                  </a:cubicBezTo>
                  <a:cubicBezTo>
                    <a:pt x="412750" y="818338"/>
                    <a:pt x="402590" y="820878"/>
                    <a:pt x="386080" y="829768"/>
                  </a:cubicBezTo>
                  <a:cubicBezTo>
                    <a:pt x="363220" y="842468"/>
                    <a:pt x="327660" y="857708"/>
                    <a:pt x="297180" y="860248"/>
                  </a:cubicBezTo>
                  <a:cubicBezTo>
                    <a:pt x="266700" y="862788"/>
                    <a:pt x="231140" y="857708"/>
                    <a:pt x="203200" y="846278"/>
                  </a:cubicBezTo>
                  <a:cubicBezTo>
                    <a:pt x="175260" y="834848"/>
                    <a:pt x="147320" y="813258"/>
                    <a:pt x="127000" y="790398"/>
                  </a:cubicBezTo>
                  <a:cubicBezTo>
                    <a:pt x="107950" y="766268"/>
                    <a:pt x="92710" y="734518"/>
                    <a:pt x="86360" y="705308"/>
                  </a:cubicBezTo>
                  <a:cubicBezTo>
                    <a:pt x="80010" y="674828"/>
                    <a:pt x="81280" y="640538"/>
                    <a:pt x="88900" y="611328"/>
                  </a:cubicBezTo>
                  <a:cubicBezTo>
                    <a:pt x="97790" y="580848"/>
                    <a:pt x="110490" y="561798"/>
                    <a:pt x="135890" y="528778"/>
                  </a:cubicBezTo>
                  <a:cubicBezTo>
                    <a:pt x="191770" y="456388"/>
                    <a:pt x="349250" y="311608"/>
                    <a:pt x="447040" y="221438"/>
                  </a:cubicBezTo>
                  <a:cubicBezTo>
                    <a:pt x="528320" y="146508"/>
                    <a:pt x="618490" y="53798"/>
                    <a:pt x="679450" y="22048"/>
                  </a:cubicBezTo>
                  <a:cubicBezTo>
                    <a:pt x="712470" y="5538"/>
                    <a:pt x="739140" y="2998"/>
                    <a:pt x="762000" y="458"/>
                  </a:cubicBezTo>
                  <a:cubicBezTo>
                    <a:pt x="778510" y="-812"/>
                    <a:pt x="789940" y="458"/>
                    <a:pt x="805180" y="5538"/>
                  </a:cubicBezTo>
                  <a:cubicBezTo>
                    <a:pt x="828040" y="11888"/>
                    <a:pt x="859790" y="25858"/>
                    <a:pt x="881380" y="43638"/>
                  </a:cubicBezTo>
                  <a:cubicBezTo>
                    <a:pt x="901700" y="62688"/>
                    <a:pt x="920750" y="93168"/>
                    <a:pt x="930910" y="113488"/>
                  </a:cubicBezTo>
                  <a:cubicBezTo>
                    <a:pt x="937260" y="128728"/>
                    <a:pt x="939800" y="138888"/>
                    <a:pt x="941070" y="155398"/>
                  </a:cubicBezTo>
                  <a:cubicBezTo>
                    <a:pt x="943610" y="178258"/>
                    <a:pt x="941070" y="213818"/>
                    <a:pt x="932180" y="240488"/>
                  </a:cubicBezTo>
                  <a:cubicBezTo>
                    <a:pt x="923290" y="265888"/>
                    <a:pt x="885190" y="310338"/>
                    <a:pt x="885190" y="31033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5" id="145"/>
          <p:cNvGrpSpPr/>
          <p:nvPr/>
        </p:nvGrpSpPr>
        <p:grpSpPr>
          <a:xfrm rot="0">
            <a:off x="10094595" y="6713220"/>
            <a:ext cx="617220" cy="454343"/>
            <a:chOff x="0" y="0"/>
            <a:chExt cx="822960" cy="605790"/>
          </a:xfrm>
        </p:grpSpPr>
        <p:sp>
          <p:nvSpPr>
            <p:cNvPr name="Freeform 146" id="146"/>
            <p:cNvSpPr/>
            <p:nvPr/>
          </p:nvSpPr>
          <p:spPr>
            <a:xfrm flipH="false" flipV="false" rot="0">
              <a:off x="49847" y="47955"/>
              <a:ext cx="724394" cy="507320"/>
            </a:xfrm>
            <a:custGeom>
              <a:avLst/>
              <a:gdLst/>
              <a:ahLst/>
              <a:cxnLst/>
              <a:rect r="r" b="b" t="t" l="l"/>
              <a:pathLst>
                <a:path h="507320" w="724394">
                  <a:moveTo>
                    <a:pt x="491173" y="494335"/>
                  </a:moveTo>
                  <a:cubicBezTo>
                    <a:pt x="69533" y="324155"/>
                    <a:pt x="42863" y="305105"/>
                    <a:pt x="25083" y="273355"/>
                  </a:cubicBezTo>
                  <a:cubicBezTo>
                    <a:pt x="6033" y="241605"/>
                    <a:pt x="-2857" y="195885"/>
                    <a:pt x="2223" y="159055"/>
                  </a:cubicBezTo>
                  <a:cubicBezTo>
                    <a:pt x="6033" y="123495"/>
                    <a:pt x="26353" y="81585"/>
                    <a:pt x="51753" y="54915"/>
                  </a:cubicBezTo>
                  <a:cubicBezTo>
                    <a:pt x="78423" y="29515"/>
                    <a:pt x="125413" y="9195"/>
                    <a:pt x="155893" y="2845"/>
                  </a:cubicBezTo>
                  <a:cubicBezTo>
                    <a:pt x="177483" y="-2235"/>
                    <a:pt x="195263" y="305"/>
                    <a:pt x="214313" y="4115"/>
                  </a:cubicBezTo>
                  <a:cubicBezTo>
                    <a:pt x="233363" y="6655"/>
                    <a:pt x="251143" y="10465"/>
                    <a:pt x="268923" y="23165"/>
                  </a:cubicBezTo>
                  <a:cubicBezTo>
                    <a:pt x="295593" y="40945"/>
                    <a:pt x="332423" y="75235"/>
                    <a:pt x="347663" y="108255"/>
                  </a:cubicBezTo>
                  <a:cubicBezTo>
                    <a:pt x="362903" y="142545"/>
                    <a:pt x="362903" y="193345"/>
                    <a:pt x="357823" y="223825"/>
                  </a:cubicBezTo>
                  <a:cubicBezTo>
                    <a:pt x="355283" y="245415"/>
                    <a:pt x="346393" y="261925"/>
                    <a:pt x="336233" y="278435"/>
                  </a:cubicBezTo>
                  <a:cubicBezTo>
                    <a:pt x="326073" y="294945"/>
                    <a:pt x="314643" y="308915"/>
                    <a:pt x="296863" y="321615"/>
                  </a:cubicBezTo>
                  <a:cubicBezTo>
                    <a:pt x="271463" y="339395"/>
                    <a:pt x="225743" y="362255"/>
                    <a:pt x="188913" y="363525"/>
                  </a:cubicBezTo>
                  <a:cubicBezTo>
                    <a:pt x="152083" y="364795"/>
                    <a:pt x="107633" y="352095"/>
                    <a:pt x="77153" y="330505"/>
                  </a:cubicBezTo>
                  <a:cubicBezTo>
                    <a:pt x="47943" y="308915"/>
                    <a:pt x="21273" y="265735"/>
                    <a:pt x="8573" y="237795"/>
                  </a:cubicBezTo>
                  <a:cubicBezTo>
                    <a:pt x="953" y="216205"/>
                    <a:pt x="-1587" y="200965"/>
                    <a:pt x="953" y="179375"/>
                  </a:cubicBezTo>
                  <a:cubicBezTo>
                    <a:pt x="3493" y="147625"/>
                    <a:pt x="16193" y="99365"/>
                    <a:pt x="39053" y="70155"/>
                  </a:cubicBezTo>
                  <a:cubicBezTo>
                    <a:pt x="61913" y="40945"/>
                    <a:pt x="101283" y="15545"/>
                    <a:pt x="135573" y="6655"/>
                  </a:cubicBezTo>
                  <a:cubicBezTo>
                    <a:pt x="171133" y="-2235"/>
                    <a:pt x="204153" y="2845"/>
                    <a:pt x="251143" y="14275"/>
                  </a:cubicBezTo>
                  <a:cubicBezTo>
                    <a:pt x="341313" y="37135"/>
                    <a:pt x="563563" y="152705"/>
                    <a:pt x="620713" y="181915"/>
                  </a:cubicBezTo>
                  <a:cubicBezTo>
                    <a:pt x="639763" y="190805"/>
                    <a:pt x="644843" y="192075"/>
                    <a:pt x="656273" y="202235"/>
                  </a:cubicBezTo>
                  <a:cubicBezTo>
                    <a:pt x="674053" y="216205"/>
                    <a:pt x="698183" y="245415"/>
                    <a:pt x="708343" y="264465"/>
                  </a:cubicBezTo>
                  <a:cubicBezTo>
                    <a:pt x="715963" y="278435"/>
                    <a:pt x="719773" y="287325"/>
                    <a:pt x="722313" y="302565"/>
                  </a:cubicBezTo>
                  <a:cubicBezTo>
                    <a:pt x="724853" y="324155"/>
                    <a:pt x="726123" y="358445"/>
                    <a:pt x="719773" y="383845"/>
                  </a:cubicBezTo>
                  <a:cubicBezTo>
                    <a:pt x="712153" y="409245"/>
                    <a:pt x="693103" y="437185"/>
                    <a:pt x="679133" y="454965"/>
                  </a:cubicBezTo>
                  <a:cubicBezTo>
                    <a:pt x="668973" y="466395"/>
                    <a:pt x="661353" y="472745"/>
                    <a:pt x="647383" y="480365"/>
                  </a:cubicBezTo>
                  <a:cubicBezTo>
                    <a:pt x="628333" y="491795"/>
                    <a:pt x="596583" y="504495"/>
                    <a:pt x="571183" y="507035"/>
                  </a:cubicBezTo>
                  <a:cubicBezTo>
                    <a:pt x="544513" y="509575"/>
                    <a:pt x="491173" y="494335"/>
                    <a:pt x="491173" y="49433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7" id="147"/>
          <p:cNvGrpSpPr/>
          <p:nvPr/>
        </p:nvGrpSpPr>
        <p:grpSpPr>
          <a:xfrm rot="0">
            <a:off x="-167640" y="5707380"/>
            <a:ext cx="4605338" cy="1134427"/>
            <a:chOff x="0" y="0"/>
            <a:chExt cx="6140450" cy="1512570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50640" y="40279"/>
              <a:ext cx="6039328" cy="1420619"/>
            </a:xfrm>
            <a:custGeom>
              <a:avLst/>
              <a:gdLst/>
              <a:ahLst/>
              <a:cxnLst/>
              <a:rect r="r" b="b" t="t" l="l"/>
              <a:pathLst>
                <a:path h="1420619" w="6039328">
                  <a:moveTo>
                    <a:pt x="90330" y="226421"/>
                  </a:moveTo>
                  <a:cubicBezTo>
                    <a:pt x="363380" y="63861"/>
                    <a:pt x="426880" y="37191"/>
                    <a:pt x="510700" y="20681"/>
                  </a:cubicBezTo>
                  <a:cubicBezTo>
                    <a:pt x="622460" y="361"/>
                    <a:pt x="781210" y="-8529"/>
                    <a:pt x="909480" y="10521"/>
                  </a:cubicBezTo>
                  <a:cubicBezTo>
                    <a:pt x="1035210" y="28301"/>
                    <a:pt x="1144430" y="67671"/>
                    <a:pt x="1273970" y="126091"/>
                  </a:cubicBezTo>
                  <a:cubicBezTo>
                    <a:pt x="1442880" y="201021"/>
                    <a:pt x="1684180" y="355961"/>
                    <a:pt x="1822610" y="447401"/>
                  </a:cubicBezTo>
                  <a:cubicBezTo>
                    <a:pt x="1911510" y="505821"/>
                    <a:pt x="1966120" y="541381"/>
                    <a:pt x="2034700" y="604881"/>
                  </a:cubicBezTo>
                  <a:cubicBezTo>
                    <a:pt x="2114710" y="676001"/>
                    <a:pt x="2223930" y="790301"/>
                    <a:pt x="2268380" y="858881"/>
                  </a:cubicBezTo>
                  <a:cubicBezTo>
                    <a:pt x="2292510" y="896981"/>
                    <a:pt x="2302670" y="930001"/>
                    <a:pt x="2309020" y="959211"/>
                  </a:cubicBezTo>
                  <a:cubicBezTo>
                    <a:pt x="2314100" y="979531"/>
                    <a:pt x="2314100" y="992231"/>
                    <a:pt x="2311560" y="1013821"/>
                  </a:cubicBezTo>
                  <a:cubicBezTo>
                    <a:pt x="2306480" y="1043031"/>
                    <a:pt x="2289970" y="1090021"/>
                    <a:pt x="2276000" y="1115421"/>
                  </a:cubicBezTo>
                  <a:cubicBezTo>
                    <a:pt x="2265840" y="1134471"/>
                    <a:pt x="2256950" y="1144631"/>
                    <a:pt x="2240440" y="1157331"/>
                  </a:cubicBezTo>
                  <a:cubicBezTo>
                    <a:pt x="2218850" y="1176381"/>
                    <a:pt x="2180750" y="1201781"/>
                    <a:pt x="2146460" y="1210671"/>
                  </a:cubicBezTo>
                  <a:cubicBezTo>
                    <a:pt x="2113440" y="1219561"/>
                    <a:pt x="2072800" y="1220831"/>
                    <a:pt x="2038510" y="1214481"/>
                  </a:cubicBezTo>
                  <a:cubicBezTo>
                    <a:pt x="2004220" y="1206861"/>
                    <a:pt x="1964850" y="1184001"/>
                    <a:pt x="1940720" y="1166221"/>
                  </a:cubicBezTo>
                  <a:cubicBezTo>
                    <a:pt x="1924210" y="1154791"/>
                    <a:pt x="1912780" y="1148441"/>
                    <a:pt x="1903890" y="1126851"/>
                  </a:cubicBezTo>
                  <a:cubicBezTo>
                    <a:pt x="1883570" y="1079861"/>
                    <a:pt x="1860710" y="943971"/>
                    <a:pt x="1888650" y="866501"/>
                  </a:cubicBezTo>
                  <a:cubicBezTo>
                    <a:pt x="1917860" y="781411"/>
                    <a:pt x="2013110" y="697591"/>
                    <a:pt x="2090580" y="641711"/>
                  </a:cubicBezTo>
                  <a:cubicBezTo>
                    <a:pt x="2164240" y="588371"/>
                    <a:pt x="2251870" y="555351"/>
                    <a:pt x="2339500" y="532491"/>
                  </a:cubicBezTo>
                  <a:cubicBezTo>
                    <a:pt x="2428400" y="509631"/>
                    <a:pt x="2533810" y="508361"/>
                    <a:pt x="2621440" y="509631"/>
                  </a:cubicBezTo>
                  <a:cubicBezTo>
                    <a:pt x="2698910" y="509631"/>
                    <a:pt x="2768760" y="515981"/>
                    <a:pt x="2839880" y="532491"/>
                  </a:cubicBezTo>
                  <a:cubicBezTo>
                    <a:pt x="2912270" y="550271"/>
                    <a:pt x="2982120" y="579481"/>
                    <a:pt x="3049430" y="612501"/>
                  </a:cubicBezTo>
                  <a:cubicBezTo>
                    <a:pt x="3118010" y="648061"/>
                    <a:pt x="3203100" y="697591"/>
                    <a:pt x="3250090" y="740771"/>
                  </a:cubicBezTo>
                  <a:cubicBezTo>
                    <a:pt x="3283110" y="771251"/>
                    <a:pt x="3303430" y="804271"/>
                    <a:pt x="3319940" y="830941"/>
                  </a:cubicBezTo>
                  <a:cubicBezTo>
                    <a:pt x="3331370" y="849991"/>
                    <a:pt x="3337720" y="862691"/>
                    <a:pt x="3341530" y="884281"/>
                  </a:cubicBezTo>
                  <a:cubicBezTo>
                    <a:pt x="3349150" y="914761"/>
                    <a:pt x="3351690" y="968101"/>
                    <a:pt x="3346610" y="998581"/>
                  </a:cubicBezTo>
                  <a:cubicBezTo>
                    <a:pt x="3344070" y="1020171"/>
                    <a:pt x="3338990" y="1034141"/>
                    <a:pt x="3328830" y="1053191"/>
                  </a:cubicBezTo>
                  <a:cubicBezTo>
                    <a:pt x="3313590" y="1079861"/>
                    <a:pt x="3279300" y="1121771"/>
                    <a:pt x="3256440" y="1140821"/>
                  </a:cubicBezTo>
                  <a:cubicBezTo>
                    <a:pt x="3239930" y="1156061"/>
                    <a:pt x="3227230" y="1162411"/>
                    <a:pt x="3206910" y="1170031"/>
                  </a:cubicBezTo>
                  <a:cubicBezTo>
                    <a:pt x="3176430" y="1180191"/>
                    <a:pt x="3124360" y="1189081"/>
                    <a:pt x="3093880" y="1187811"/>
                  </a:cubicBezTo>
                  <a:cubicBezTo>
                    <a:pt x="3071020" y="1187811"/>
                    <a:pt x="3058320" y="1185271"/>
                    <a:pt x="3036730" y="1176381"/>
                  </a:cubicBezTo>
                  <a:cubicBezTo>
                    <a:pt x="3008790" y="1164951"/>
                    <a:pt x="2984660" y="1134471"/>
                    <a:pt x="2940210" y="1115421"/>
                  </a:cubicBezTo>
                  <a:cubicBezTo>
                    <a:pt x="2866550" y="1082401"/>
                    <a:pt x="2724310" y="1046841"/>
                    <a:pt x="2622710" y="1025251"/>
                  </a:cubicBezTo>
                  <a:cubicBezTo>
                    <a:pt x="2530000" y="1004931"/>
                    <a:pt x="2438560" y="978261"/>
                    <a:pt x="2356010" y="985881"/>
                  </a:cubicBezTo>
                  <a:cubicBezTo>
                    <a:pt x="2278540" y="993501"/>
                    <a:pt x="2189640" y="1062081"/>
                    <a:pt x="2138840" y="1059541"/>
                  </a:cubicBezTo>
                  <a:cubicBezTo>
                    <a:pt x="2109630" y="1057001"/>
                    <a:pt x="2090580" y="1020171"/>
                    <a:pt x="2072800" y="1026521"/>
                  </a:cubicBezTo>
                  <a:cubicBezTo>
                    <a:pt x="2051210" y="1035411"/>
                    <a:pt x="2046130" y="1107801"/>
                    <a:pt x="2028350" y="1134471"/>
                  </a:cubicBezTo>
                  <a:cubicBezTo>
                    <a:pt x="2016920" y="1153521"/>
                    <a:pt x="2002950" y="1164951"/>
                    <a:pt x="1988980" y="1177651"/>
                  </a:cubicBezTo>
                  <a:cubicBezTo>
                    <a:pt x="1973740" y="1190351"/>
                    <a:pt x="1959770" y="1200511"/>
                    <a:pt x="1939450" y="1209401"/>
                  </a:cubicBezTo>
                  <a:cubicBezTo>
                    <a:pt x="1910240" y="1222101"/>
                    <a:pt x="1863250" y="1234801"/>
                    <a:pt x="1825150" y="1234801"/>
                  </a:cubicBezTo>
                  <a:cubicBezTo>
                    <a:pt x="1788320" y="1233531"/>
                    <a:pt x="1741330" y="1217021"/>
                    <a:pt x="1713390" y="1203051"/>
                  </a:cubicBezTo>
                  <a:cubicBezTo>
                    <a:pt x="1693070" y="1194161"/>
                    <a:pt x="1681640" y="1185271"/>
                    <a:pt x="1666400" y="1168761"/>
                  </a:cubicBezTo>
                  <a:cubicBezTo>
                    <a:pt x="1643540" y="1145901"/>
                    <a:pt x="1614330" y="1106531"/>
                    <a:pt x="1602900" y="1070971"/>
                  </a:cubicBezTo>
                  <a:cubicBezTo>
                    <a:pt x="1590200" y="1035411"/>
                    <a:pt x="1571150" y="996041"/>
                    <a:pt x="1591470" y="955401"/>
                  </a:cubicBezTo>
                  <a:cubicBezTo>
                    <a:pt x="1637190" y="863961"/>
                    <a:pt x="1948340" y="695051"/>
                    <a:pt x="2094390" y="651871"/>
                  </a:cubicBezTo>
                  <a:cubicBezTo>
                    <a:pt x="2193450" y="622661"/>
                    <a:pt x="2269650" y="641711"/>
                    <a:pt x="2361090" y="642981"/>
                  </a:cubicBezTo>
                  <a:cubicBezTo>
                    <a:pt x="2457610" y="644251"/>
                    <a:pt x="2566830" y="651871"/>
                    <a:pt x="2658270" y="663301"/>
                  </a:cubicBezTo>
                  <a:cubicBezTo>
                    <a:pt x="2735740" y="672191"/>
                    <a:pt x="2799240" y="719181"/>
                    <a:pt x="2871630" y="702671"/>
                  </a:cubicBezTo>
                  <a:cubicBezTo>
                    <a:pt x="2960530" y="683621"/>
                    <a:pt x="3053240" y="568051"/>
                    <a:pt x="3140870" y="513441"/>
                  </a:cubicBezTo>
                  <a:cubicBezTo>
                    <a:pt x="3219610" y="463911"/>
                    <a:pt x="3295810" y="418191"/>
                    <a:pt x="3374550" y="387711"/>
                  </a:cubicBezTo>
                  <a:cubicBezTo>
                    <a:pt x="3446940" y="359771"/>
                    <a:pt x="3507900" y="345801"/>
                    <a:pt x="3591720" y="333101"/>
                  </a:cubicBezTo>
                  <a:cubicBezTo>
                    <a:pt x="3702210" y="316591"/>
                    <a:pt x="3864770" y="307701"/>
                    <a:pt x="3977800" y="315321"/>
                  </a:cubicBezTo>
                  <a:cubicBezTo>
                    <a:pt x="4069240" y="320401"/>
                    <a:pt x="4137820" y="338181"/>
                    <a:pt x="4221640" y="358501"/>
                  </a:cubicBezTo>
                  <a:cubicBezTo>
                    <a:pt x="4314350" y="380091"/>
                    <a:pt x="4422300" y="409301"/>
                    <a:pt x="4508660" y="444861"/>
                  </a:cubicBezTo>
                  <a:cubicBezTo>
                    <a:pt x="4584860" y="476611"/>
                    <a:pt x="4642010" y="508361"/>
                    <a:pt x="4716940" y="554081"/>
                  </a:cubicBezTo>
                  <a:cubicBezTo>
                    <a:pt x="4814730" y="612501"/>
                    <a:pt x="4982370" y="729341"/>
                    <a:pt x="5035710" y="778871"/>
                  </a:cubicBezTo>
                  <a:cubicBezTo>
                    <a:pt x="5054760" y="797921"/>
                    <a:pt x="5061110" y="804271"/>
                    <a:pt x="5071270" y="823321"/>
                  </a:cubicBezTo>
                  <a:cubicBezTo>
                    <a:pt x="5086510" y="851261"/>
                    <a:pt x="5104290" y="896981"/>
                    <a:pt x="5108100" y="933811"/>
                  </a:cubicBezTo>
                  <a:cubicBezTo>
                    <a:pt x="5110640" y="970641"/>
                    <a:pt x="5099210" y="1017631"/>
                    <a:pt x="5087780" y="1048111"/>
                  </a:cubicBezTo>
                  <a:cubicBezTo>
                    <a:pt x="5080160" y="1068431"/>
                    <a:pt x="5073810" y="1081131"/>
                    <a:pt x="5058570" y="1097641"/>
                  </a:cubicBezTo>
                  <a:cubicBezTo>
                    <a:pt x="5038250" y="1121771"/>
                    <a:pt x="4996340" y="1154791"/>
                    <a:pt x="4968400" y="1170031"/>
                  </a:cubicBezTo>
                  <a:cubicBezTo>
                    <a:pt x="4949350" y="1181461"/>
                    <a:pt x="4935380" y="1185271"/>
                    <a:pt x="4913790" y="1187811"/>
                  </a:cubicBezTo>
                  <a:cubicBezTo>
                    <a:pt x="4882040" y="1192891"/>
                    <a:pt x="4833780" y="1194161"/>
                    <a:pt x="4798220" y="1182731"/>
                  </a:cubicBezTo>
                  <a:cubicBezTo>
                    <a:pt x="4762660" y="1172571"/>
                    <a:pt x="4734720" y="1150981"/>
                    <a:pt x="4697890" y="1124311"/>
                  </a:cubicBezTo>
                  <a:cubicBezTo>
                    <a:pt x="4649630" y="1088751"/>
                    <a:pt x="4596290" y="1020171"/>
                    <a:pt x="4536600" y="976991"/>
                  </a:cubicBezTo>
                  <a:cubicBezTo>
                    <a:pt x="4471830" y="931271"/>
                    <a:pt x="4403250" y="899521"/>
                    <a:pt x="4323240" y="860151"/>
                  </a:cubicBezTo>
                  <a:cubicBezTo>
                    <a:pt x="4225450" y="811891"/>
                    <a:pt x="4100990" y="744581"/>
                    <a:pt x="3991770" y="714101"/>
                  </a:cubicBezTo>
                  <a:cubicBezTo>
                    <a:pt x="3891440" y="686161"/>
                    <a:pt x="3783490" y="665841"/>
                    <a:pt x="3693320" y="673461"/>
                  </a:cubicBezTo>
                  <a:cubicBezTo>
                    <a:pt x="3613310" y="679811"/>
                    <a:pt x="3539650" y="709021"/>
                    <a:pt x="3472340" y="743311"/>
                  </a:cubicBezTo>
                  <a:cubicBezTo>
                    <a:pt x="3405030" y="776331"/>
                    <a:pt x="3341530" y="820781"/>
                    <a:pt x="3290730" y="876661"/>
                  </a:cubicBezTo>
                  <a:cubicBezTo>
                    <a:pt x="3238660" y="933811"/>
                    <a:pt x="3213260" y="1084941"/>
                    <a:pt x="3168810" y="1087481"/>
                  </a:cubicBezTo>
                  <a:cubicBezTo>
                    <a:pt x="3121820" y="1088751"/>
                    <a:pt x="3002440" y="928731"/>
                    <a:pt x="3016410" y="870311"/>
                  </a:cubicBezTo>
                  <a:cubicBezTo>
                    <a:pt x="3032920" y="805541"/>
                    <a:pt x="3210720" y="756011"/>
                    <a:pt x="3304700" y="726801"/>
                  </a:cubicBezTo>
                  <a:cubicBezTo>
                    <a:pt x="3385980" y="701401"/>
                    <a:pt x="3443130" y="701401"/>
                    <a:pt x="3543460" y="692511"/>
                  </a:cubicBezTo>
                  <a:cubicBezTo>
                    <a:pt x="3709830" y="677271"/>
                    <a:pt x="4038760" y="660761"/>
                    <a:pt x="4215290" y="668381"/>
                  </a:cubicBezTo>
                  <a:cubicBezTo>
                    <a:pt x="4330860" y="673461"/>
                    <a:pt x="4405790" y="683621"/>
                    <a:pt x="4502310" y="703941"/>
                  </a:cubicBezTo>
                  <a:cubicBezTo>
                    <a:pt x="4603910" y="724261"/>
                    <a:pt x="4718210" y="758551"/>
                    <a:pt x="4807110" y="791571"/>
                  </a:cubicBezTo>
                  <a:cubicBezTo>
                    <a:pt x="4879500" y="819511"/>
                    <a:pt x="4958240" y="857611"/>
                    <a:pt x="5000150" y="883011"/>
                  </a:cubicBezTo>
                  <a:cubicBezTo>
                    <a:pt x="5020470" y="895711"/>
                    <a:pt x="5030630" y="900791"/>
                    <a:pt x="5044600" y="917301"/>
                  </a:cubicBezTo>
                  <a:cubicBezTo>
                    <a:pt x="5064920" y="940161"/>
                    <a:pt x="5092860" y="978261"/>
                    <a:pt x="5104290" y="1013821"/>
                  </a:cubicBezTo>
                  <a:cubicBezTo>
                    <a:pt x="5115720" y="1048111"/>
                    <a:pt x="5118260" y="1090021"/>
                    <a:pt x="5111910" y="1125581"/>
                  </a:cubicBezTo>
                  <a:cubicBezTo>
                    <a:pt x="5105560" y="1162411"/>
                    <a:pt x="5089050" y="1200511"/>
                    <a:pt x="5067460" y="1229721"/>
                  </a:cubicBezTo>
                  <a:cubicBezTo>
                    <a:pt x="5044600" y="1258931"/>
                    <a:pt x="5006500" y="1285601"/>
                    <a:pt x="4978560" y="1300841"/>
                  </a:cubicBezTo>
                  <a:cubicBezTo>
                    <a:pt x="4959510" y="1311001"/>
                    <a:pt x="4946810" y="1314811"/>
                    <a:pt x="4923950" y="1317351"/>
                  </a:cubicBezTo>
                  <a:cubicBezTo>
                    <a:pt x="4893470" y="1322431"/>
                    <a:pt x="4850290" y="1330051"/>
                    <a:pt x="4812190" y="1312271"/>
                  </a:cubicBezTo>
                  <a:cubicBezTo>
                    <a:pt x="4752500" y="1285601"/>
                    <a:pt x="4657250" y="1208131"/>
                    <a:pt x="4628040" y="1126851"/>
                  </a:cubicBezTo>
                  <a:cubicBezTo>
                    <a:pt x="4593750" y="1026521"/>
                    <a:pt x="4628040" y="846181"/>
                    <a:pt x="4668680" y="739501"/>
                  </a:cubicBezTo>
                  <a:cubicBezTo>
                    <a:pt x="4701700" y="648061"/>
                    <a:pt x="4758850" y="576941"/>
                    <a:pt x="4826160" y="512171"/>
                  </a:cubicBezTo>
                  <a:cubicBezTo>
                    <a:pt x="4898550" y="444861"/>
                    <a:pt x="5001420" y="383901"/>
                    <a:pt x="5091590" y="347071"/>
                  </a:cubicBezTo>
                  <a:cubicBezTo>
                    <a:pt x="5174140" y="314051"/>
                    <a:pt x="5261770" y="303891"/>
                    <a:pt x="5345590" y="295001"/>
                  </a:cubicBezTo>
                  <a:cubicBezTo>
                    <a:pt x="5425600" y="287381"/>
                    <a:pt x="5497990" y="289921"/>
                    <a:pt x="5581810" y="296271"/>
                  </a:cubicBezTo>
                  <a:cubicBezTo>
                    <a:pt x="5675790" y="303891"/>
                    <a:pt x="5824380" y="325481"/>
                    <a:pt x="5882800" y="344531"/>
                  </a:cubicBezTo>
                  <a:cubicBezTo>
                    <a:pt x="5908200" y="353421"/>
                    <a:pt x="5917090" y="358501"/>
                    <a:pt x="5934870" y="372471"/>
                  </a:cubicBezTo>
                  <a:cubicBezTo>
                    <a:pt x="5959000" y="392791"/>
                    <a:pt x="5993290" y="427081"/>
                    <a:pt x="6011070" y="460101"/>
                  </a:cubicBezTo>
                  <a:cubicBezTo>
                    <a:pt x="6028850" y="493121"/>
                    <a:pt x="6039010" y="535031"/>
                    <a:pt x="6039010" y="573131"/>
                  </a:cubicBezTo>
                  <a:cubicBezTo>
                    <a:pt x="6037740" y="611231"/>
                    <a:pt x="6027580" y="653141"/>
                    <a:pt x="6009800" y="686161"/>
                  </a:cubicBezTo>
                  <a:cubicBezTo>
                    <a:pt x="5992020" y="719181"/>
                    <a:pt x="5964080" y="752201"/>
                    <a:pt x="5932330" y="772521"/>
                  </a:cubicBezTo>
                  <a:cubicBezTo>
                    <a:pt x="5900580" y="794111"/>
                    <a:pt x="5861210" y="809351"/>
                    <a:pt x="5823110" y="813161"/>
                  </a:cubicBezTo>
                  <a:cubicBezTo>
                    <a:pt x="5786280" y="818241"/>
                    <a:pt x="5760880" y="800461"/>
                    <a:pt x="5707540" y="799191"/>
                  </a:cubicBezTo>
                  <a:cubicBezTo>
                    <a:pt x="5588160" y="796651"/>
                    <a:pt x="5284630" y="815701"/>
                    <a:pt x="5123340" y="848721"/>
                  </a:cubicBezTo>
                  <a:cubicBezTo>
                    <a:pt x="5006500" y="871581"/>
                    <a:pt x="4915060" y="903331"/>
                    <a:pt x="4824890" y="942701"/>
                  </a:cubicBezTo>
                  <a:cubicBezTo>
                    <a:pt x="4743610" y="979531"/>
                    <a:pt x="4676300" y="1013821"/>
                    <a:pt x="4602640" y="1073511"/>
                  </a:cubicBezTo>
                  <a:cubicBezTo>
                    <a:pt x="4509930" y="1147171"/>
                    <a:pt x="4391820" y="1318621"/>
                    <a:pt x="4328320" y="1368151"/>
                  </a:cubicBezTo>
                  <a:cubicBezTo>
                    <a:pt x="4300380" y="1389741"/>
                    <a:pt x="4285140" y="1397361"/>
                    <a:pt x="4261010" y="1406251"/>
                  </a:cubicBezTo>
                  <a:cubicBezTo>
                    <a:pt x="4236880" y="1415141"/>
                    <a:pt x="4210210" y="1420221"/>
                    <a:pt x="4184810" y="1420221"/>
                  </a:cubicBezTo>
                  <a:cubicBezTo>
                    <a:pt x="4159410" y="1421491"/>
                    <a:pt x="4132740" y="1417681"/>
                    <a:pt x="4108610" y="1410061"/>
                  </a:cubicBezTo>
                  <a:cubicBezTo>
                    <a:pt x="4084480" y="1402441"/>
                    <a:pt x="4060350" y="1389741"/>
                    <a:pt x="4038760" y="1375771"/>
                  </a:cubicBezTo>
                  <a:cubicBezTo>
                    <a:pt x="4018440" y="1360531"/>
                    <a:pt x="3999390" y="1341481"/>
                    <a:pt x="3985420" y="1319891"/>
                  </a:cubicBezTo>
                  <a:cubicBezTo>
                    <a:pt x="3970180" y="1299571"/>
                    <a:pt x="3958750" y="1275441"/>
                    <a:pt x="3951130" y="1251311"/>
                  </a:cubicBezTo>
                  <a:cubicBezTo>
                    <a:pt x="3943510" y="1227181"/>
                    <a:pt x="3939700" y="1200511"/>
                    <a:pt x="3940970" y="1175111"/>
                  </a:cubicBezTo>
                  <a:cubicBezTo>
                    <a:pt x="3940970" y="1149711"/>
                    <a:pt x="3946050" y="1123041"/>
                    <a:pt x="3954940" y="1098911"/>
                  </a:cubicBezTo>
                  <a:cubicBezTo>
                    <a:pt x="3963830" y="1074781"/>
                    <a:pt x="3977800" y="1051921"/>
                    <a:pt x="3994310" y="1031601"/>
                  </a:cubicBezTo>
                  <a:cubicBezTo>
                    <a:pt x="4009550" y="1012551"/>
                    <a:pt x="4029870" y="993501"/>
                    <a:pt x="4051460" y="980801"/>
                  </a:cubicBezTo>
                  <a:cubicBezTo>
                    <a:pt x="4073050" y="966831"/>
                    <a:pt x="4098450" y="956671"/>
                    <a:pt x="4122580" y="950321"/>
                  </a:cubicBezTo>
                  <a:cubicBezTo>
                    <a:pt x="4146710" y="943971"/>
                    <a:pt x="4174650" y="941431"/>
                    <a:pt x="4200050" y="943971"/>
                  </a:cubicBezTo>
                  <a:cubicBezTo>
                    <a:pt x="4225450" y="946511"/>
                    <a:pt x="4250850" y="952861"/>
                    <a:pt x="4274980" y="963021"/>
                  </a:cubicBezTo>
                  <a:cubicBezTo>
                    <a:pt x="4297840" y="973181"/>
                    <a:pt x="4320700" y="987151"/>
                    <a:pt x="4339750" y="1004931"/>
                  </a:cubicBezTo>
                  <a:cubicBezTo>
                    <a:pt x="4358800" y="1021441"/>
                    <a:pt x="4375310" y="1043031"/>
                    <a:pt x="4388010" y="1064621"/>
                  </a:cubicBezTo>
                  <a:cubicBezTo>
                    <a:pt x="4399440" y="1087481"/>
                    <a:pt x="4409600" y="1112881"/>
                    <a:pt x="4413410" y="1138281"/>
                  </a:cubicBezTo>
                  <a:cubicBezTo>
                    <a:pt x="4418490" y="1162411"/>
                    <a:pt x="4419760" y="1190351"/>
                    <a:pt x="4415950" y="1214481"/>
                  </a:cubicBezTo>
                  <a:cubicBezTo>
                    <a:pt x="4412140" y="1239881"/>
                    <a:pt x="4404520" y="1266551"/>
                    <a:pt x="4393090" y="1288141"/>
                  </a:cubicBezTo>
                  <a:cubicBezTo>
                    <a:pt x="4381660" y="1311001"/>
                    <a:pt x="4365150" y="1333861"/>
                    <a:pt x="4347370" y="1351641"/>
                  </a:cubicBezTo>
                  <a:cubicBezTo>
                    <a:pt x="4329590" y="1369421"/>
                    <a:pt x="4306730" y="1384661"/>
                    <a:pt x="4285140" y="1396091"/>
                  </a:cubicBezTo>
                  <a:cubicBezTo>
                    <a:pt x="4262280" y="1407521"/>
                    <a:pt x="4235610" y="1415141"/>
                    <a:pt x="4210210" y="1418951"/>
                  </a:cubicBezTo>
                  <a:cubicBezTo>
                    <a:pt x="4184810" y="1421491"/>
                    <a:pt x="4158140" y="1421491"/>
                    <a:pt x="4134010" y="1416411"/>
                  </a:cubicBezTo>
                  <a:cubicBezTo>
                    <a:pt x="4108610" y="1411331"/>
                    <a:pt x="4083210" y="1402441"/>
                    <a:pt x="4061620" y="1389741"/>
                  </a:cubicBezTo>
                  <a:cubicBezTo>
                    <a:pt x="4038760" y="1377041"/>
                    <a:pt x="4018440" y="1359261"/>
                    <a:pt x="4000660" y="1340211"/>
                  </a:cubicBezTo>
                  <a:cubicBezTo>
                    <a:pt x="3984150" y="1321161"/>
                    <a:pt x="3970180" y="1298301"/>
                    <a:pt x="3960020" y="1275441"/>
                  </a:cubicBezTo>
                  <a:cubicBezTo>
                    <a:pt x="3949860" y="1252581"/>
                    <a:pt x="3943510" y="1225911"/>
                    <a:pt x="3940970" y="1200511"/>
                  </a:cubicBezTo>
                  <a:cubicBezTo>
                    <a:pt x="3939700" y="1175111"/>
                    <a:pt x="3942240" y="1148441"/>
                    <a:pt x="3947320" y="1123041"/>
                  </a:cubicBezTo>
                  <a:cubicBezTo>
                    <a:pt x="3953670" y="1098911"/>
                    <a:pt x="3961290" y="1079861"/>
                    <a:pt x="3979070" y="1053191"/>
                  </a:cubicBezTo>
                  <a:cubicBezTo>
                    <a:pt x="4009550" y="1003661"/>
                    <a:pt x="4081940" y="927461"/>
                    <a:pt x="4141630" y="866501"/>
                  </a:cubicBezTo>
                  <a:cubicBezTo>
                    <a:pt x="4205130" y="801731"/>
                    <a:pt x="4269900" y="733151"/>
                    <a:pt x="4349910" y="674731"/>
                  </a:cubicBezTo>
                  <a:cubicBezTo>
                    <a:pt x="4438810" y="609961"/>
                    <a:pt x="4544220" y="550271"/>
                    <a:pt x="4653440" y="500741"/>
                  </a:cubicBezTo>
                  <a:cubicBezTo>
                    <a:pt x="4771550" y="448671"/>
                    <a:pt x="4908710" y="404221"/>
                    <a:pt x="5034440" y="376281"/>
                  </a:cubicBezTo>
                  <a:cubicBezTo>
                    <a:pt x="5155090" y="348341"/>
                    <a:pt x="5264310" y="336911"/>
                    <a:pt x="5392580" y="330561"/>
                  </a:cubicBezTo>
                  <a:cubicBezTo>
                    <a:pt x="5543710" y="322941"/>
                    <a:pt x="5785010" y="312781"/>
                    <a:pt x="5882800" y="344531"/>
                  </a:cubicBezTo>
                  <a:cubicBezTo>
                    <a:pt x="5929790" y="361041"/>
                    <a:pt x="5955190" y="388981"/>
                    <a:pt x="5978050" y="411841"/>
                  </a:cubicBezTo>
                  <a:cubicBezTo>
                    <a:pt x="5993290" y="427081"/>
                    <a:pt x="6002180" y="439781"/>
                    <a:pt x="6011070" y="460101"/>
                  </a:cubicBezTo>
                  <a:cubicBezTo>
                    <a:pt x="6023770" y="489311"/>
                    <a:pt x="6036470" y="541381"/>
                    <a:pt x="6039010" y="573131"/>
                  </a:cubicBezTo>
                  <a:cubicBezTo>
                    <a:pt x="6040280" y="595991"/>
                    <a:pt x="6037740" y="609961"/>
                    <a:pt x="6031390" y="631551"/>
                  </a:cubicBezTo>
                  <a:cubicBezTo>
                    <a:pt x="6021230" y="662031"/>
                    <a:pt x="6002180" y="706481"/>
                    <a:pt x="5976780" y="734421"/>
                  </a:cubicBezTo>
                  <a:cubicBezTo>
                    <a:pt x="5951380" y="762361"/>
                    <a:pt x="5915820" y="786491"/>
                    <a:pt x="5880260" y="800461"/>
                  </a:cubicBezTo>
                  <a:cubicBezTo>
                    <a:pt x="5844700" y="813161"/>
                    <a:pt x="5814220" y="813161"/>
                    <a:pt x="5764690" y="813161"/>
                  </a:cubicBezTo>
                  <a:cubicBezTo>
                    <a:pt x="5677060" y="813161"/>
                    <a:pt x="5508150" y="764901"/>
                    <a:pt x="5401470" y="773791"/>
                  </a:cubicBezTo>
                  <a:cubicBezTo>
                    <a:pt x="5317650" y="780141"/>
                    <a:pt x="5254150" y="822051"/>
                    <a:pt x="5179220" y="836021"/>
                  </a:cubicBezTo>
                  <a:cubicBezTo>
                    <a:pt x="5103020" y="851261"/>
                    <a:pt x="4949350" y="846181"/>
                    <a:pt x="4946810" y="860151"/>
                  </a:cubicBezTo>
                  <a:cubicBezTo>
                    <a:pt x="4946810" y="866501"/>
                    <a:pt x="4981100" y="870311"/>
                    <a:pt x="5000150" y="883011"/>
                  </a:cubicBezTo>
                  <a:cubicBezTo>
                    <a:pt x="5025550" y="899521"/>
                    <a:pt x="5061110" y="930001"/>
                    <a:pt x="5080160" y="961751"/>
                  </a:cubicBezTo>
                  <a:cubicBezTo>
                    <a:pt x="5099210" y="992231"/>
                    <a:pt x="5110640" y="1037951"/>
                    <a:pt x="5115720" y="1069701"/>
                  </a:cubicBezTo>
                  <a:cubicBezTo>
                    <a:pt x="5118260" y="1091291"/>
                    <a:pt x="5116990" y="1105261"/>
                    <a:pt x="5111910" y="1125581"/>
                  </a:cubicBezTo>
                  <a:cubicBezTo>
                    <a:pt x="5105560" y="1156061"/>
                    <a:pt x="5089050" y="1200511"/>
                    <a:pt x="5067460" y="1229721"/>
                  </a:cubicBezTo>
                  <a:cubicBezTo>
                    <a:pt x="5044600" y="1258931"/>
                    <a:pt x="5011580" y="1284331"/>
                    <a:pt x="4978560" y="1300841"/>
                  </a:cubicBezTo>
                  <a:cubicBezTo>
                    <a:pt x="4945540" y="1316081"/>
                    <a:pt x="4898550" y="1321161"/>
                    <a:pt x="4868070" y="1322431"/>
                  </a:cubicBezTo>
                  <a:cubicBezTo>
                    <a:pt x="4846480" y="1322431"/>
                    <a:pt x="4827430" y="1319891"/>
                    <a:pt x="4812190" y="1312271"/>
                  </a:cubicBezTo>
                  <a:cubicBezTo>
                    <a:pt x="4795680" y="1304651"/>
                    <a:pt x="4791870" y="1289411"/>
                    <a:pt x="4771550" y="1277981"/>
                  </a:cubicBezTo>
                  <a:cubicBezTo>
                    <a:pt x="4729640" y="1253851"/>
                    <a:pt x="4633120" y="1224641"/>
                    <a:pt x="4560730" y="1203051"/>
                  </a:cubicBezTo>
                  <a:cubicBezTo>
                    <a:pt x="4485800" y="1181461"/>
                    <a:pt x="4407060" y="1161141"/>
                    <a:pt x="4327050" y="1149711"/>
                  </a:cubicBezTo>
                  <a:cubicBezTo>
                    <a:pt x="4241960" y="1138281"/>
                    <a:pt x="4153060" y="1138281"/>
                    <a:pt x="4065430" y="1137011"/>
                  </a:cubicBezTo>
                  <a:cubicBezTo>
                    <a:pt x="3973990" y="1135741"/>
                    <a:pt x="3885090" y="1137011"/>
                    <a:pt x="3787300" y="1144631"/>
                  </a:cubicBezTo>
                  <a:cubicBezTo>
                    <a:pt x="3674270" y="1153521"/>
                    <a:pt x="3544730" y="1166221"/>
                    <a:pt x="3424080" y="1190351"/>
                  </a:cubicBezTo>
                  <a:cubicBezTo>
                    <a:pt x="3300890" y="1214481"/>
                    <a:pt x="3166270" y="1286871"/>
                    <a:pt x="3057050" y="1291951"/>
                  </a:cubicBezTo>
                  <a:cubicBezTo>
                    <a:pt x="2969420" y="1297031"/>
                    <a:pt x="2875440" y="1299571"/>
                    <a:pt x="2819560" y="1250041"/>
                  </a:cubicBezTo>
                  <a:cubicBezTo>
                    <a:pt x="2750980" y="1189081"/>
                    <a:pt x="2710340" y="1011281"/>
                    <a:pt x="2717960" y="912221"/>
                  </a:cubicBezTo>
                  <a:cubicBezTo>
                    <a:pt x="2724310" y="830941"/>
                    <a:pt x="2778920" y="764901"/>
                    <a:pt x="2824640" y="697591"/>
                  </a:cubicBezTo>
                  <a:cubicBezTo>
                    <a:pt x="2872900" y="625201"/>
                    <a:pt x="2936400" y="555351"/>
                    <a:pt x="3001170" y="496931"/>
                  </a:cubicBezTo>
                  <a:cubicBezTo>
                    <a:pt x="3064670" y="438511"/>
                    <a:pt x="3137060" y="386441"/>
                    <a:pt x="3208180" y="345801"/>
                  </a:cubicBezTo>
                  <a:cubicBezTo>
                    <a:pt x="3276760" y="307701"/>
                    <a:pt x="3341530" y="282301"/>
                    <a:pt x="3420270" y="259441"/>
                  </a:cubicBezTo>
                  <a:cubicBezTo>
                    <a:pt x="3509170" y="232771"/>
                    <a:pt x="3619660" y="206101"/>
                    <a:pt x="3717450" y="201021"/>
                  </a:cubicBezTo>
                  <a:cubicBezTo>
                    <a:pt x="3811430" y="197211"/>
                    <a:pt x="3899060" y="209911"/>
                    <a:pt x="3995580" y="230231"/>
                  </a:cubicBezTo>
                  <a:cubicBezTo>
                    <a:pt x="4104800" y="251821"/>
                    <a:pt x="4239420" y="300081"/>
                    <a:pt x="4337210" y="338181"/>
                  </a:cubicBezTo>
                  <a:cubicBezTo>
                    <a:pt x="4415950" y="367391"/>
                    <a:pt x="4469290" y="394061"/>
                    <a:pt x="4542950" y="432161"/>
                  </a:cubicBezTo>
                  <a:cubicBezTo>
                    <a:pt x="4633120" y="477881"/>
                    <a:pt x="4752500" y="537571"/>
                    <a:pt x="4837590" y="598531"/>
                  </a:cubicBezTo>
                  <a:cubicBezTo>
                    <a:pt x="4913790" y="654411"/>
                    <a:pt x="4989990" y="724261"/>
                    <a:pt x="5035710" y="778871"/>
                  </a:cubicBezTo>
                  <a:cubicBezTo>
                    <a:pt x="5064920" y="814431"/>
                    <a:pt x="5085240" y="847451"/>
                    <a:pt x="5096670" y="876661"/>
                  </a:cubicBezTo>
                  <a:cubicBezTo>
                    <a:pt x="5104290" y="896981"/>
                    <a:pt x="5106830" y="910951"/>
                    <a:pt x="5108100" y="933811"/>
                  </a:cubicBezTo>
                  <a:cubicBezTo>
                    <a:pt x="5108100" y="965561"/>
                    <a:pt x="5103020" y="1013821"/>
                    <a:pt x="5087780" y="1048111"/>
                  </a:cubicBezTo>
                  <a:cubicBezTo>
                    <a:pt x="5073810" y="1082401"/>
                    <a:pt x="5042060" y="1117961"/>
                    <a:pt x="5017930" y="1139551"/>
                  </a:cubicBezTo>
                  <a:cubicBezTo>
                    <a:pt x="5001420" y="1154791"/>
                    <a:pt x="4989990" y="1162411"/>
                    <a:pt x="4968400" y="1170031"/>
                  </a:cubicBezTo>
                  <a:cubicBezTo>
                    <a:pt x="4939190" y="1181461"/>
                    <a:pt x="4893470" y="1194161"/>
                    <a:pt x="4855370" y="1192891"/>
                  </a:cubicBezTo>
                  <a:cubicBezTo>
                    <a:pt x="4818540" y="1190351"/>
                    <a:pt x="4790600" y="1181461"/>
                    <a:pt x="4744880" y="1159871"/>
                  </a:cubicBezTo>
                  <a:cubicBezTo>
                    <a:pt x="4653440" y="1116691"/>
                    <a:pt x="4475640" y="952861"/>
                    <a:pt x="4361340" y="896981"/>
                  </a:cubicBezTo>
                  <a:cubicBezTo>
                    <a:pt x="4280060" y="857611"/>
                    <a:pt x="4219100" y="843641"/>
                    <a:pt x="4137820" y="827131"/>
                  </a:cubicBezTo>
                  <a:cubicBezTo>
                    <a:pt x="4045110" y="808081"/>
                    <a:pt x="3934620" y="789031"/>
                    <a:pt x="3833020" y="795381"/>
                  </a:cubicBezTo>
                  <a:cubicBezTo>
                    <a:pt x="3726340" y="803001"/>
                    <a:pt x="3622200" y="819511"/>
                    <a:pt x="3511710" y="869041"/>
                  </a:cubicBezTo>
                  <a:cubicBezTo>
                    <a:pt x="3370740" y="932541"/>
                    <a:pt x="3208180" y="1135741"/>
                    <a:pt x="3074830" y="1180191"/>
                  </a:cubicBezTo>
                  <a:cubicBezTo>
                    <a:pt x="2980850" y="1211941"/>
                    <a:pt x="2893220" y="1195431"/>
                    <a:pt x="2810670" y="1187811"/>
                  </a:cubicBezTo>
                  <a:cubicBezTo>
                    <a:pt x="2734470" y="1181461"/>
                    <a:pt x="2667160" y="1153521"/>
                    <a:pt x="2594770" y="1144631"/>
                  </a:cubicBezTo>
                  <a:cubicBezTo>
                    <a:pt x="2521110" y="1134471"/>
                    <a:pt x="2452530" y="1130661"/>
                    <a:pt x="2369980" y="1130661"/>
                  </a:cubicBezTo>
                  <a:cubicBezTo>
                    <a:pt x="2269650" y="1131931"/>
                    <a:pt x="2137570" y="1142091"/>
                    <a:pt x="2035970" y="1158601"/>
                  </a:cubicBezTo>
                  <a:cubicBezTo>
                    <a:pt x="1947070" y="1172571"/>
                    <a:pt x="1795940" y="1232261"/>
                    <a:pt x="1789590" y="1218291"/>
                  </a:cubicBezTo>
                  <a:cubicBezTo>
                    <a:pt x="1781970" y="1200511"/>
                    <a:pt x="2053750" y="1011281"/>
                    <a:pt x="2072800" y="1026521"/>
                  </a:cubicBezTo>
                  <a:cubicBezTo>
                    <a:pt x="2084230" y="1035411"/>
                    <a:pt x="2046130" y="1107801"/>
                    <a:pt x="2028350" y="1134471"/>
                  </a:cubicBezTo>
                  <a:cubicBezTo>
                    <a:pt x="2016920" y="1153521"/>
                    <a:pt x="2002950" y="1164951"/>
                    <a:pt x="1988980" y="1177651"/>
                  </a:cubicBezTo>
                  <a:cubicBezTo>
                    <a:pt x="1973740" y="1190351"/>
                    <a:pt x="1959770" y="1200511"/>
                    <a:pt x="1939450" y="1209401"/>
                  </a:cubicBezTo>
                  <a:cubicBezTo>
                    <a:pt x="1910240" y="1222101"/>
                    <a:pt x="1863250" y="1234801"/>
                    <a:pt x="1825150" y="1234801"/>
                  </a:cubicBezTo>
                  <a:cubicBezTo>
                    <a:pt x="1788320" y="1233531"/>
                    <a:pt x="1746410" y="1222101"/>
                    <a:pt x="1713390" y="1203051"/>
                  </a:cubicBezTo>
                  <a:cubicBezTo>
                    <a:pt x="1680370" y="1185271"/>
                    <a:pt x="1647350" y="1149711"/>
                    <a:pt x="1628300" y="1124311"/>
                  </a:cubicBezTo>
                  <a:cubicBezTo>
                    <a:pt x="1614330" y="1105261"/>
                    <a:pt x="1607980" y="1092561"/>
                    <a:pt x="1602900" y="1070971"/>
                  </a:cubicBezTo>
                  <a:cubicBezTo>
                    <a:pt x="1594010" y="1040491"/>
                    <a:pt x="1581310" y="996041"/>
                    <a:pt x="1591470" y="955401"/>
                  </a:cubicBezTo>
                  <a:cubicBezTo>
                    <a:pt x="1604170" y="899521"/>
                    <a:pt x="1654970" y="825861"/>
                    <a:pt x="1704500" y="773791"/>
                  </a:cubicBezTo>
                  <a:cubicBezTo>
                    <a:pt x="1755300" y="720451"/>
                    <a:pt x="1821340" y="679811"/>
                    <a:pt x="1892460" y="644251"/>
                  </a:cubicBezTo>
                  <a:cubicBezTo>
                    <a:pt x="1972470" y="603611"/>
                    <a:pt x="2066450" y="569321"/>
                    <a:pt x="2166780" y="547731"/>
                  </a:cubicBezTo>
                  <a:cubicBezTo>
                    <a:pt x="2278540" y="524871"/>
                    <a:pt x="2427130" y="510901"/>
                    <a:pt x="2536350" y="518521"/>
                  </a:cubicBezTo>
                  <a:cubicBezTo>
                    <a:pt x="2622710" y="524871"/>
                    <a:pt x="2686210" y="549001"/>
                    <a:pt x="2768760" y="573131"/>
                  </a:cubicBezTo>
                  <a:cubicBezTo>
                    <a:pt x="2867820" y="601071"/>
                    <a:pt x="2996090" y="645521"/>
                    <a:pt x="3088800" y="684891"/>
                  </a:cubicBezTo>
                  <a:cubicBezTo>
                    <a:pt x="3163730" y="716641"/>
                    <a:pt x="3242470" y="744581"/>
                    <a:pt x="3285650" y="785221"/>
                  </a:cubicBezTo>
                  <a:cubicBezTo>
                    <a:pt x="3316130" y="814431"/>
                    <a:pt x="3331370" y="848721"/>
                    <a:pt x="3341530" y="884281"/>
                  </a:cubicBezTo>
                  <a:cubicBezTo>
                    <a:pt x="3352960" y="919841"/>
                    <a:pt x="3354230" y="961751"/>
                    <a:pt x="3346610" y="998581"/>
                  </a:cubicBezTo>
                  <a:cubicBezTo>
                    <a:pt x="3338990" y="1034141"/>
                    <a:pt x="3321210" y="1072241"/>
                    <a:pt x="3297080" y="1101451"/>
                  </a:cubicBezTo>
                  <a:cubicBezTo>
                    <a:pt x="3274220" y="1130661"/>
                    <a:pt x="3233580" y="1156061"/>
                    <a:pt x="3206910" y="1170031"/>
                  </a:cubicBezTo>
                  <a:cubicBezTo>
                    <a:pt x="3186590" y="1180191"/>
                    <a:pt x="3172620" y="1184001"/>
                    <a:pt x="3151030" y="1186541"/>
                  </a:cubicBezTo>
                  <a:cubicBezTo>
                    <a:pt x="3120550" y="1189081"/>
                    <a:pt x="3072290" y="1187811"/>
                    <a:pt x="3036730" y="1176381"/>
                  </a:cubicBezTo>
                  <a:cubicBezTo>
                    <a:pt x="3002440" y="1164951"/>
                    <a:pt x="2944020" y="1134471"/>
                    <a:pt x="2940210" y="1115421"/>
                  </a:cubicBezTo>
                  <a:cubicBezTo>
                    <a:pt x="2938940" y="1103991"/>
                    <a:pt x="2968150" y="1093831"/>
                    <a:pt x="2965610" y="1082401"/>
                  </a:cubicBezTo>
                  <a:cubicBezTo>
                    <a:pt x="2956720" y="1054461"/>
                    <a:pt x="2819560" y="1008741"/>
                    <a:pt x="2740820" y="989691"/>
                  </a:cubicBezTo>
                  <a:cubicBezTo>
                    <a:pt x="2662080" y="970641"/>
                    <a:pt x="2570640" y="989691"/>
                    <a:pt x="2491900" y="968101"/>
                  </a:cubicBezTo>
                  <a:cubicBezTo>
                    <a:pt x="2413160" y="946511"/>
                    <a:pt x="2284890" y="842371"/>
                    <a:pt x="2268380" y="858881"/>
                  </a:cubicBezTo>
                  <a:cubicBezTo>
                    <a:pt x="2256950" y="869041"/>
                    <a:pt x="2302670" y="930001"/>
                    <a:pt x="2309020" y="959211"/>
                  </a:cubicBezTo>
                  <a:cubicBezTo>
                    <a:pt x="2314100" y="979531"/>
                    <a:pt x="2314100" y="992231"/>
                    <a:pt x="2311560" y="1013821"/>
                  </a:cubicBezTo>
                  <a:cubicBezTo>
                    <a:pt x="2306480" y="1043031"/>
                    <a:pt x="2295050" y="1086211"/>
                    <a:pt x="2276000" y="1115421"/>
                  </a:cubicBezTo>
                  <a:cubicBezTo>
                    <a:pt x="2256950" y="1144631"/>
                    <a:pt x="2227740" y="1172571"/>
                    <a:pt x="2197260" y="1190351"/>
                  </a:cubicBezTo>
                  <a:cubicBezTo>
                    <a:pt x="2166780" y="1206861"/>
                    <a:pt x="2122330" y="1215751"/>
                    <a:pt x="2093120" y="1219561"/>
                  </a:cubicBezTo>
                  <a:cubicBezTo>
                    <a:pt x="2071530" y="1220831"/>
                    <a:pt x="2058830" y="1219561"/>
                    <a:pt x="2038510" y="1214481"/>
                  </a:cubicBezTo>
                  <a:cubicBezTo>
                    <a:pt x="2010570" y="1205591"/>
                    <a:pt x="1977550" y="1194161"/>
                    <a:pt x="1940720" y="1166221"/>
                  </a:cubicBezTo>
                  <a:cubicBezTo>
                    <a:pt x="1875950" y="1116691"/>
                    <a:pt x="1806100" y="987151"/>
                    <a:pt x="1707040" y="899521"/>
                  </a:cubicBezTo>
                  <a:cubicBezTo>
                    <a:pt x="1580040" y="785221"/>
                    <a:pt x="1360330" y="641711"/>
                    <a:pt x="1221900" y="561701"/>
                  </a:cubicBezTo>
                  <a:cubicBezTo>
                    <a:pt x="1129190" y="507091"/>
                    <a:pt x="1059340" y="475341"/>
                    <a:pt x="975520" y="444861"/>
                  </a:cubicBezTo>
                  <a:cubicBezTo>
                    <a:pt x="894240" y="415651"/>
                    <a:pt x="810420" y="382631"/>
                    <a:pt x="727870" y="380091"/>
                  </a:cubicBezTo>
                  <a:cubicBezTo>
                    <a:pt x="647860" y="377551"/>
                    <a:pt x="567850" y="396601"/>
                    <a:pt x="490380" y="425811"/>
                  </a:cubicBezTo>
                  <a:cubicBezTo>
                    <a:pt x="406560" y="456291"/>
                    <a:pt x="294800" y="546461"/>
                    <a:pt x="244000" y="565511"/>
                  </a:cubicBezTo>
                  <a:cubicBezTo>
                    <a:pt x="224950" y="571861"/>
                    <a:pt x="217330" y="573131"/>
                    <a:pt x="199550" y="573131"/>
                  </a:cubicBezTo>
                  <a:cubicBezTo>
                    <a:pt x="175420" y="573131"/>
                    <a:pt x="134780" y="565511"/>
                    <a:pt x="111920" y="557891"/>
                  </a:cubicBezTo>
                  <a:cubicBezTo>
                    <a:pt x="95410" y="551541"/>
                    <a:pt x="85250" y="545191"/>
                    <a:pt x="72550" y="533761"/>
                  </a:cubicBezTo>
                  <a:cubicBezTo>
                    <a:pt x="54770" y="518521"/>
                    <a:pt x="29370" y="490581"/>
                    <a:pt x="16670" y="463911"/>
                  </a:cubicBezTo>
                  <a:cubicBezTo>
                    <a:pt x="5240" y="437241"/>
                    <a:pt x="-1110" y="404221"/>
                    <a:pt x="160" y="375011"/>
                  </a:cubicBezTo>
                  <a:cubicBezTo>
                    <a:pt x="2700" y="347071"/>
                    <a:pt x="11590" y="314051"/>
                    <a:pt x="26830" y="289921"/>
                  </a:cubicBezTo>
                  <a:cubicBezTo>
                    <a:pt x="42070" y="264521"/>
                    <a:pt x="90330" y="226421"/>
                    <a:pt x="90330" y="22642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9" id="149"/>
          <p:cNvGrpSpPr/>
          <p:nvPr/>
        </p:nvGrpSpPr>
        <p:grpSpPr>
          <a:xfrm rot="0">
            <a:off x="-421005" y="7078028"/>
            <a:ext cx="5257800" cy="1148715"/>
            <a:chOff x="0" y="0"/>
            <a:chExt cx="7010400" cy="1531620"/>
          </a:xfrm>
        </p:grpSpPr>
        <p:sp>
          <p:nvSpPr>
            <p:cNvPr name="Freeform 150" id="150"/>
            <p:cNvSpPr/>
            <p:nvPr/>
          </p:nvSpPr>
          <p:spPr>
            <a:xfrm flipH="false" flipV="false" rot="0">
              <a:off x="50800" y="48657"/>
              <a:ext cx="6910482" cy="1431211"/>
            </a:xfrm>
            <a:custGeom>
              <a:avLst/>
              <a:gdLst/>
              <a:ahLst/>
              <a:cxnLst/>
              <a:rect r="r" b="b" t="t" l="l"/>
              <a:pathLst>
                <a:path h="1431211" w="6910482">
                  <a:moveTo>
                    <a:pt x="6685280" y="720963"/>
                  </a:moveTo>
                  <a:cubicBezTo>
                    <a:pt x="6363970" y="652383"/>
                    <a:pt x="6276340" y="647303"/>
                    <a:pt x="6196330" y="660003"/>
                  </a:cubicBezTo>
                  <a:cubicBezTo>
                    <a:pt x="6118860" y="671433"/>
                    <a:pt x="6050280" y="717153"/>
                    <a:pt x="5974080" y="732393"/>
                  </a:cubicBezTo>
                  <a:cubicBezTo>
                    <a:pt x="5897880" y="748903"/>
                    <a:pt x="5822950" y="751443"/>
                    <a:pt x="5739130" y="756523"/>
                  </a:cubicBezTo>
                  <a:cubicBezTo>
                    <a:pt x="5646420" y="761603"/>
                    <a:pt x="5534660" y="746363"/>
                    <a:pt x="5440680" y="756523"/>
                  </a:cubicBezTo>
                  <a:cubicBezTo>
                    <a:pt x="5354320" y="766683"/>
                    <a:pt x="5279390" y="813673"/>
                    <a:pt x="5194300" y="813673"/>
                  </a:cubicBezTo>
                  <a:cubicBezTo>
                    <a:pt x="5102860" y="814943"/>
                    <a:pt x="4996180" y="778113"/>
                    <a:pt x="4907280" y="751443"/>
                  </a:cubicBezTo>
                  <a:cubicBezTo>
                    <a:pt x="4826000" y="727313"/>
                    <a:pt x="4758690" y="698103"/>
                    <a:pt x="4679950" y="665083"/>
                  </a:cubicBezTo>
                  <a:cubicBezTo>
                    <a:pt x="4593590" y="628253"/>
                    <a:pt x="4505960" y="568563"/>
                    <a:pt x="4413250" y="538083"/>
                  </a:cubicBezTo>
                  <a:cubicBezTo>
                    <a:pt x="4320540" y="506333"/>
                    <a:pt x="4221480" y="488553"/>
                    <a:pt x="4123690" y="477123"/>
                  </a:cubicBezTo>
                  <a:cubicBezTo>
                    <a:pt x="4025900" y="465693"/>
                    <a:pt x="3921760" y="464423"/>
                    <a:pt x="3826510" y="469503"/>
                  </a:cubicBezTo>
                  <a:cubicBezTo>
                    <a:pt x="3738880" y="474583"/>
                    <a:pt x="3652520" y="484743"/>
                    <a:pt x="3571240" y="505063"/>
                  </a:cubicBezTo>
                  <a:cubicBezTo>
                    <a:pt x="3491230" y="526653"/>
                    <a:pt x="3411220" y="554593"/>
                    <a:pt x="3341370" y="593963"/>
                  </a:cubicBezTo>
                  <a:cubicBezTo>
                    <a:pt x="3272790" y="632063"/>
                    <a:pt x="3221990" y="690483"/>
                    <a:pt x="3157220" y="737473"/>
                  </a:cubicBezTo>
                  <a:cubicBezTo>
                    <a:pt x="3088640" y="785733"/>
                    <a:pt x="3018790" y="869553"/>
                    <a:pt x="2940050" y="879713"/>
                  </a:cubicBezTo>
                  <a:cubicBezTo>
                    <a:pt x="2858770" y="888603"/>
                    <a:pt x="2744470" y="839073"/>
                    <a:pt x="2678430" y="785733"/>
                  </a:cubicBezTo>
                  <a:cubicBezTo>
                    <a:pt x="2617470" y="737473"/>
                    <a:pt x="2609850" y="626983"/>
                    <a:pt x="2550160" y="587613"/>
                  </a:cubicBezTo>
                  <a:cubicBezTo>
                    <a:pt x="2491740" y="546973"/>
                    <a:pt x="2401570" y="545703"/>
                    <a:pt x="2321560" y="546973"/>
                  </a:cubicBezTo>
                  <a:cubicBezTo>
                    <a:pt x="2228850" y="548243"/>
                    <a:pt x="2117090" y="577453"/>
                    <a:pt x="2026920" y="610473"/>
                  </a:cubicBezTo>
                  <a:cubicBezTo>
                    <a:pt x="1943100" y="639683"/>
                    <a:pt x="1875790" y="704453"/>
                    <a:pt x="1797050" y="729853"/>
                  </a:cubicBezTo>
                  <a:cubicBezTo>
                    <a:pt x="1723390" y="753983"/>
                    <a:pt x="1644650" y="771763"/>
                    <a:pt x="1569720" y="764143"/>
                  </a:cubicBezTo>
                  <a:cubicBezTo>
                    <a:pt x="1493520" y="755253"/>
                    <a:pt x="1426210" y="693023"/>
                    <a:pt x="1342390" y="676513"/>
                  </a:cubicBezTo>
                  <a:cubicBezTo>
                    <a:pt x="1244600" y="657463"/>
                    <a:pt x="1116330" y="658733"/>
                    <a:pt x="1017270" y="672703"/>
                  </a:cubicBezTo>
                  <a:cubicBezTo>
                    <a:pt x="930910" y="685403"/>
                    <a:pt x="849630" y="701913"/>
                    <a:pt x="781050" y="743823"/>
                  </a:cubicBezTo>
                  <a:cubicBezTo>
                    <a:pt x="708660" y="787003"/>
                    <a:pt x="648970" y="853043"/>
                    <a:pt x="596900" y="934323"/>
                  </a:cubicBezTo>
                  <a:cubicBezTo>
                    <a:pt x="529590" y="1037193"/>
                    <a:pt x="487680" y="1261983"/>
                    <a:pt x="441960" y="1331833"/>
                  </a:cubicBezTo>
                  <a:cubicBezTo>
                    <a:pt x="422910" y="1361043"/>
                    <a:pt x="406400" y="1371203"/>
                    <a:pt x="386080" y="1386443"/>
                  </a:cubicBezTo>
                  <a:cubicBezTo>
                    <a:pt x="364490" y="1401683"/>
                    <a:pt x="339090" y="1414383"/>
                    <a:pt x="314960" y="1420733"/>
                  </a:cubicBezTo>
                  <a:cubicBezTo>
                    <a:pt x="289560" y="1428353"/>
                    <a:pt x="261620" y="1432163"/>
                    <a:pt x="236220" y="1430893"/>
                  </a:cubicBezTo>
                  <a:cubicBezTo>
                    <a:pt x="209550" y="1430893"/>
                    <a:pt x="182880" y="1424543"/>
                    <a:pt x="158750" y="1415653"/>
                  </a:cubicBezTo>
                  <a:cubicBezTo>
                    <a:pt x="134620" y="1406763"/>
                    <a:pt x="110490" y="1392793"/>
                    <a:pt x="90170" y="1376283"/>
                  </a:cubicBezTo>
                  <a:cubicBezTo>
                    <a:pt x="69850" y="1359773"/>
                    <a:pt x="52070" y="1339453"/>
                    <a:pt x="38100" y="1316593"/>
                  </a:cubicBezTo>
                  <a:cubicBezTo>
                    <a:pt x="24130" y="1295003"/>
                    <a:pt x="12700" y="1269603"/>
                    <a:pt x="7620" y="1244203"/>
                  </a:cubicBezTo>
                  <a:cubicBezTo>
                    <a:pt x="1270" y="1218803"/>
                    <a:pt x="-1270" y="1190863"/>
                    <a:pt x="1270" y="1165463"/>
                  </a:cubicBezTo>
                  <a:cubicBezTo>
                    <a:pt x="3810" y="1138793"/>
                    <a:pt x="11430" y="1112123"/>
                    <a:pt x="21590" y="1089263"/>
                  </a:cubicBezTo>
                  <a:cubicBezTo>
                    <a:pt x="31750" y="1065133"/>
                    <a:pt x="46990" y="1042273"/>
                    <a:pt x="64770" y="1021953"/>
                  </a:cubicBezTo>
                  <a:cubicBezTo>
                    <a:pt x="82550" y="1002903"/>
                    <a:pt x="104140" y="986393"/>
                    <a:pt x="127000" y="973693"/>
                  </a:cubicBezTo>
                  <a:cubicBezTo>
                    <a:pt x="148590" y="960993"/>
                    <a:pt x="175260" y="952103"/>
                    <a:pt x="200660" y="947023"/>
                  </a:cubicBezTo>
                  <a:cubicBezTo>
                    <a:pt x="226060" y="941943"/>
                    <a:pt x="254000" y="941943"/>
                    <a:pt x="279400" y="945753"/>
                  </a:cubicBezTo>
                  <a:cubicBezTo>
                    <a:pt x="306070" y="949563"/>
                    <a:pt x="332740" y="957183"/>
                    <a:pt x="355600" y="968613"/>
                  </a:cubicBezTo>
                  <a:cubicBezTo>
                    <a:pt x="378460" y="981313"/>
                    <a:pt x="401320" y="997823"/>
                    <a:pt x="419100" y="1015603"/>
                  </a:cubicBezTo>
                  <a:cubicBezTo>
                    <a:pt x="436880" y="1034653"/>
                    <a:pt x="453390" y="1057513"/>
                    <a:pt x="464820" y="1080373"/>
                  </a:cubicBezTo>
                  <a:cubicBezTo>
                    <a:pt x="476250" y="1104503"/>
                    <a:pt x="483870" y="1129903"/>
                    <a:pt x="487680" y="1156573"/>
                  </a:cubicBezTo>
                  <a:cubicBezTo>
                    <a:pt x="490220" y="1181973"/>
                    <a:pt x="488950" y="1209913"/>
                    <a:pt x="483870" y="1235313"/>
                  </a:cubicBezTo>
                  <a:cubicBezTo>
                    <a:pt x="478790" y="1260713"/>
                    <a:pt x="469900" y="1287383"/>
                    <a:pt x="455930" y="1308973"/>
                  </a:cubicBezTo>
                  <a:cubicBezTo>
                    <a:pt x="443230" y="1331833"/>
                    <a:pt x="425450" y="1353423"/>
                    <a:pt x="406400" y="1369933"/>
                  </a:cubicBezTo>
                  <a:cubicBezTo>
                    <a:pt x="387350" y="1387713"/>
                    <a:pt x="363220" y="1402953"/>
                    <a:pt x="339090" y="1411843"/>
                  </a:cubicBezTo>
                  <a:cubicBezTo>
                    <a:pt x="314960" y="1422003"/>
                    <a:pt x="288290" y="1428353"/>
                    <a:pt x="262890" y="1430893"/>
                  </a:cubicBezTo>
                  <a:cubicBezTo>
                    <a:pt x="236220" y="1432163"/>
                    <a:pt x="209550" y="1429623"/>
                    <a:pt x="184150" y="1423273"/>
                  </a:cubicBezTo>
                  <a:cubicBezTo>
                    <a:pt x="158750" y="1416923"/>
                    <a:pt x="133350" y="1405493"/>
                    <a:pt x="111760" y="1391523"/>
                  </a:cubicBezTo>
                  <a:cubicBezTo>
                    <a:pt x="90170" y="1377553"/>
                    <a:pt x="68580" y="1358503"/>
                    <a:pt x="53340" y="1338183"/>
                  </a:cubicBezTo>
                  <a:cubicBezTo>
                    <a:pt x="36830" y="1317863"/>
                    <a:pt x="24130" y="1293733"/>
                    <a:pt x="15240" y="1269603"/>
                  </a:cubicBezTo>
                  <a:cubicBezTo>
                    <a:pt x="6350" y="1245473"/>
                    <a:pt x="0" y="1223883"/>
                    <a:pt x="0" y="1192133"/>
                  </a:cubicBezTo>
                  <a:cubicBezTo>
                    <a:pt x="2540" y="1136253"/>
                    <a:pt x="29210" y="1043543"/>
                    <a:pt x="54610" y="967343"/>
                  </a:cubicBezTo>
                  <a:cubicBezTo>
                    <a:pt x="82550" y="883523"/>
                    <a:pt x="114300" y="800973"/>
                    <a:pt x="165100" y="714613"/>
                  </a:cubicBezTo>
                  <a:cubicBezTo>
                    <a:pt x="227330" y="607933"/>
                    <a:pt x="327660" y="461883"/>
                    <a:pt x="417830" y="388223"/>
                  </a:cubicBezTo>
                  <a:cubicBezTo>
                    <a:pt x="485140" y="332343"/>
                    <a:pt x="549910" y="314563"/>
                    <a:pt x="628650" y="282813"/>
                  </a:cubicBezTo>
                  <a:cubicBezTo>
                    <a:pt x="720090" y="247253"/>
                    <a:pt x="826770" y="210423"/>
                    <a:pt x="935990" y="191373"/>
                  </a:cubicBezTo>
                  <a:cubicBezTo>
                    <a:pt x="1057910" y="168513"/>
                    <a:pt x="1220470" y="135493"/>
                    <a:pt x="1330960" y="164703"/>
                  </a:cubicBezTo>
                  <a:cubicBezTo>
                    <a:pt x="1423670" y="188833"/>
                    <a:pt x="1485900" y="313293"/>
                    <a:pt x="1563370" y="314563"/>
                  </a:cubicBezTo>
                  <a:cubicBezTo>
                    <a:pt x="1640840" y="315833"/>
                    <a:pt x="1718310" y="211693"/>
                    <a:pt x="1797050" y="176133"/>
                  </a:cubicBezTo>
                  <a:cubicBezTo>
                    <a:pt x="1869440" y="141843"/>
                    <a:pt x="1936750" y="120253"/>
                    <a:pt x="2019300" y="101203"/>
                  </a:cubicBezTo>
                  <a:cubicBezTo>
                    <a:pt x="2114550" y="78343"/>
                    <a:pt x="2235200" y="58023"/>
                    <a:pt x="2335530" y="55483"/>
                  </a:cubicBezTo>
                  <a:cubicBezTo>
                    <a:pt x="2428240" y="52943"/>
                    <a:pt x="2519680" y="59293"/>
                    <a:pt x="2602230" y="80883"/>
                  </a:cubicBezTo>
                  <a:cubicBezTo>
                    <a:pt x="2679700" y="101203"/>
                    <a:pt x="2768600" y="118983"/>
                    <a:pt x="2818130" y="174863"/>
                  </a:cubicBezTo>
                  <a:cubicBezTo>
                    <a:pt x="2872740" y="238363"/>
                    <a:pt x="2924810" y="392033"/>
                    <a:pt x="2896870" y="455533"/>
                  </a:cubicBezTo>
                  <a:cubicBezTo>
                    <a:pt x="2872740" y="510143"/>
                    <a:pt x="2715260" y="567293"/>
                    <a:pt x="2705100" y="554593"/>
                  </a:cubicBezTo>
                  <a:cubicBezTo>
                    <a:pt x="2693670" y="541893"/>
                    <a:pt x="2788920" y="423783"/>
                    <a:pt x="2843530" y="367903"/>
                  </a:cubicBezTo>
                  <a:cubicBezTo>
                    <a:pt x="2898140" y="310753"/>
                    <a:pt x="2966720" y="263763"/>
                    <a:pt x="3035300" y="219313"/>
                  </a:cubicBezTo>
                  <a:cubicBezTo>
                    <a:pt x="3106420" y="172323"/>
                    <a:pt x="3183890" y="121523"/>
                    <a:pt x="3263900" y="91043"/>
                  </a:cubicBezTo>
                  <a:cubicBezTo>
                    <a:pt x="3342640" y="61833"/>
                    <a:pt x="3422650" y="51673"/>
                    <a:pt x="3510280" y="37703"/>
                  </a:cubicBezTo>
                  <a:cubicBezTo>
                    <a:pt x="3609340" y="21193"/>
                    <a:pt x="3731260" y="5953"/>
                    <a:pt x="3829050" y="2143"/>
                  </a:cubicBezTo>
                  <a:cubicBezTo>
                    <a:pt x="3911600" y="-1667"/>
                    <a:pt x="3982720" y="-397"/>
                    <a:pt x="4060190" y="5953"/>
                  </a:cubicBezTo>
                  <a:cubicBezTo>
                    <a:pt x="4138930" y="12303"/>
                    <a:pt x="4215130" y="25003"/>
                    <a:pt x="4298950" y="42783"/>
                  </a:cubicBezTo>
                  <a:cubicBezTo>
                    <a:pt x="4395470" y="63103"/>
                    <a:pt x="4491990" y="80883"/>
                    <a:pt x="4606290" y="121523"/>
                  </a:cubicBezTo>
                  <a:cubicBezTo>
                    <a:pt x="4761230" y="178673"/>
                    <a:pt x="4984750" y="357743"/>
                    <a:pt x="5134610" y="378063"/>
                  </a:cubicBezTo>
                  <a:cubicBezTo>
                    <a:pt x="5238750" y="390763"/>
                    <a:pt x="5311140" y="332343"/>
                    <a:pt x="5406390" y="325993"/>
                  </a:cubicBezTo>
                  <a:cubicBezTo>
                    <a:pt x="5511800" y="318373"/>
                    <a:pt x="5619750" y="345043"/>
                    <a:pt x="5739130" y="338693"/>
                  </a:cubicBezTo>
                  <a:cubicBezTo>
                    <a:pt x="5878830" y="331073"/>
                    <a:pt x="6051550" y="277733"/>
                    <a:pt x="6192520" y="273923"/>
                  </a:cubicBezTo>
                  <a:cubicBezTo>
                    <a:pt x="6315710" y="271383"/>
                    <a:pt x="6430010" y="285353"/>
                    <a:pt x="6537961" y="305673"/>
                  </a:cubicBezTo>
                  <a:cubicBezTo>
                    <a:pt x="6637020" y="325993"/>
                    <a:pt x="6769100" y="365363"/>
                    <a:pt x="6817361" y="389493"/>
                  </a:cubicBezTo>
                  <a:cubicBezTo>
                    <a:pt x="6835140" y="398383"/>
                    <a:pt x="6840220" y="402193"/>
                    <a:pt x="6851650" y="414893"/>
                  </a:cubicBezTo>
                  <a:cubicBezTo>
                    <a:pt x="6868161" y="431403"/>
                    <a:pt x="6891020" y="459343"/>
                    <a:pt x="6899911" y="486013"/>
                  </a:cubicBezTo>
                  <a:cubicBezTo>
                    <a:pt x="6910070" y="512683"/>
                    <a:pt x="6912611" y="544433"/>
                    <a:pt x="6908800" y="572373"/>
                  </a:cubicBezTo>
                  <a:cubicBezTo>
                    <a:pt x="6904990" y="599043"/>
                    <a:pt x="6889750" y="632063"/>
                    <a:pt x="6877050" y="652383"/>
                  </a:cubicBezTo>
                  <a:cubicBezTo>
                    <a:pt x="6868161" y="666353"/>
                    <a:pt x="6861811" y="673973"/>
                    <a:pt x="6847840" y="684133"/>
                  </a:cubicBezTo>
                  <a:cubicBezTo>
                    <a:pt x="6830061" y="698103"/>
                    <a:pt x="6798311" y="715883"/>
                    <a:pt x="6771640" y="722233"/>
                  </a:cubicBezTo>
                  <a:cubicBezTo>
                    <a:pt x="6743700" y="728583"/>
                    <a:pt x="6685280" y="720963"/>
                    <a:pt x="6685280" y="72096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1" id="151"/>
          <p:cNvGrpSpPr/>
          <p:nvPr/>
        </p:nvGrpSpPr>
        <p:grpSpPr>
          <a:xfrm rot="0">
            <a:off x="-116205" y="6360795"/>
            <a:ext cx="4964430" cy="1148715"/>
            <a:chOff x="0" y="0"/>
            <a:chExt cx="6619240" cy="1531620"/>
          </a:xfrm>
        </p:grpSpPr>
        <p:sp>
          <p:nvSpPr>
            <p:cNvPr name="Freeform 152" id="152"/>
            <p:cNvSpPr/>
            <p:nvPr/>
          </p:nvSpPr>
          <p:spPr>
            <a:xfrm flipH="false" flipV="false" rot="0">
              <a:off x="50800" y="47212"/>
              <a:ext cx="6517640" cy="1433608"/>
            </a:xfrm>
            <a:custGeom>
              <a:avLst/>
              <a:gdLst/>
              <a:ahLst/>
              <a:cxnLst/>
              <a:rect r="r" b="b" t="t" l="l"/>
              <a:pathLst>
                <a:path h="1433608" w="6517640">
                  <a:moveTo>
                    <a:pt x="0" y="857028"/>
                  </a:moveTo>
                  <a:cubicBezTo>
                    <a:pt x="6350" y="803688"/>
                    <a:pt x="10160" y="790988"/>
                    <a:pt x="16510" y="779558"/>
                  </a:cubicBezTo>
                  <a:cubicBezTo>
                    <a:pt x="21590" y="766858"/>
                    <a:pt x="29210" y="755428"/>
                    <a:pt x="38100" y="745268"/>
                  </a:cubicBezTo>
                  <a:cubicBezTo>
                    <a:pt x="45720" y="735108"/>
                    <a:pt x="55880" y="724948"/>
                    <a:pt x="66040" y="717328"/>
                  </a:cubicBezTo>
                  <a:cubicBezTo>
                    <a:pt x="76200" y="709708"/>
                    <a:pt x="88900" y="703358"/>
                    <a:pt x="100330" y="697008"/>
                  </a:cubicBezTo>
                  <a:cubicBezTo>
                    <a:pt x="113030" y="691928"/>
                    <a:pt x="119380" y="690658"/>
                    <a:pt x="139700" y="686848"/>
                  </a:cubicBezTo>
                  <a:cubicBezTo>
                    <a:pt x="207010" y="671608"/>
                    <a:pt x="581660" y="624618"/>
                    <a:pt x="588010" y="613188"/>
                  </a:cubicBezTo>
                  <a:cubicBezTo>
                    <a:pt x="589280" y="611918"/>
                    <a:pt x="588010" y="610648"/>
                    <a:pt x="588010" y="610648"/>
                  </a:cubicBezTo>
                  <a:cubicBezTo>
                    <a:pt x="588010" y="610648"/>
                    <a:pt x="586740" y="596678"/>
                    <a:pt x="585470" y="590328"/>
                  </a:cubicBezTo>
                  <a:cubicBezTo>
                    <a:pt x="584200" y="583978"/>
                    <a:pt x="582930" y="570008"/>
                    <a:pt x="582930" y="570008"/>
                  </a:cubicBezTo>
                  <a:cubicBezTo>
                    <a:pt x="582930" y="570008"/>
                    <a:pt x="585470" y="556038"/>
                    <a:pt x="585470" y="549688"/>
                  </a:cubicBezTo>
                  <a:cubicBezTo>
                    <a:pt x="586740" y="543338"/>
                    <a:pt x="588010" y="529368"/>
                    <a:pt x="588010" y="529368"/>
                  </a:cubicBezTo>
                  <a:cubicBezTo>
                    <a:pt x="588010" y="529368"/>
                    <a:pt x="593090" y="516668"/>
                    <a:pt x="595630" y="510318"/>
                  </a:cubicBezTo>
                  <a:cubicBezTo>
                    <a:pt x="598170" y="503968"/>
                    <a:pt x="603250" y="491268"/>
                    <a:pt x="603250" y="491268"/>
                  </a:cubicBezTo>
                  <a:cubicBezTo>
                    <a:pt x="603250" y="491268"/>
                    <a:pt x="610870" y="479838"/>
                    <a:pt x="614680" y="474758"/>
                  </a:cubicBezTo>
                  <a:cubicBezTo>
                    <a:pt x="619760" y="469678"/>
                    <a:pt x="627380" y="458248"/>
                    <a:pt x="627380" y="458248"/>
                  </a:cubicBezTo>
                  <a:cubicBezTo>
                    <a:pt x="627380" y="458248"/>
                    <a:pt x="637540" y="449358"/>
                    <a:pt x="642620" y="444278"/>
                  </a:cubicBezTo>
                  <a:cubicBezTo>
                    <a:pt x="647700" y="440468"/>
                    <a:pt x="657860" y="431578"/>
                    <a:pt x="657860" y="431578"/>
                  </a:cubicBezTo>
                  <a:cubicBezTo>
                    <a:pt x="657860" y="430308"/>
                    <a:pt x="670560" y="425228"/>
                    <a:pt x="675640" y="421418"/>
                  </a:cubicBezTo>
                  <a:cubicBezTo>
                    <a:pt x="681990" y="418878"/>
                    <a:pt x="694690" y="412528"/>
                    <a:pt x="694690" y="412528"/>
                  </a:cubicBezTo>
                  <a:cubicBezTo>
                    <a:pt x="694690" y="412528"/>
                    <a:pt x="707390" y="408718"/>
                    <a:pt x="715010" y="407448"/>
                  </a:cubicBezTo>
                  <a:cubicBezTo>
                    <a:pt x="721360" y="406178"/>
                    <a:pt x="723900" y="406178"/>
                    <a:pt x="734060" y="402368"/>
                  </a:cubicBezTo>
                  <a:cubicBezTo>
                    <a:pt x="767080" y="394748"/>
                    <a:pt x="932180" y="360458"/>
                    <a:pt x="937260" y="345218"/>
                  </a:cubicBezTo>
                  <a:cubicBezTo>
                    <a:pt x="938530" y="342678"/>
                    <a:pt x="934720" y="340138"/>
                    <a:pt x="932180" y="336328"/>
                  </a:cubicBezTo>
                  <a:cubicBezTo>
                    <a:pt x="929640" y="332518"/>
                    <a:pt x="923290" y="319818"/>
                    <a:pt x="922020" y="319818"/>
                  </a:cubicBezTo>
                  <a:cubicBezTo>
                    <a:pt x="922020" y="319818"/>
                    <a:pt x="919480" y="307118"/>
                    <a:pt x="916940" y="300768"/>
                  </a:cubicBezTo>
                  <a:cubicBezTo>
                    <a:pt x="915670" y="294418"/>
                    <a:pt x="911860" y="281718"/>
                    <a:pt x="911860" y="281718"/>
                  </a:cubicBezTo>
                  <a:cubicBezTo>
                    <a:pt x="911860" y="280448"/>
                    <a:pt x="910590" y="267748"/>
                    <a:pt x="910590" y="261398"/>
                  </a:cubicBezTo>
                  <a:cubicBezTo>
                    <a:pt x="910590" y="255048"/>
                    <a:pt x="910590" y="241078"/>
                    <a:pt x="910590" y="241078"/>
                  </a:cubicBezTo>
                  <a:cubicBezTo>
                    <a:pt x="910590" y="241078"/>
                    <a:pt x="913130" y="228378"/>
                    <a:pt x="914400" y="222028"/>
                  </a:cubicBezTo>
                  <a:cubicBezTo>
                    <a:pt x="915670" y="215678"/>
                    <a:pt x="918210" y="202978"/>
                    <a:pt x="918210" y="202978"/>
                  </a:cubicBezTo>
                  <a:cubicBezTo>
                    <a:pt x="918210" y="201708"/>
                    <a:pt x="924560" y="190278"/>
                    <a:pt x="927100" y="183928"/>
                  </a:cubicBezTo>
                  <a:cubicBezTo>
                    <a:pt x="929640" y="178848"/>
                    <a:pt x="934720" y="166148"/>
                    <a:pt x="935990" y="166148"/>
                  </a:cubicBezTo>
                  <a:cubicBezTo>
                    <a:pt x="935990" y="166148"/>
                    <a:pt x="943610" y="155988"/>
                    <a:pt x="948690" y="150908"/>
                  </a:cubicBezTo>
                  <a:cubicBezTo>
                    <a:pt x="952500" y="145828"/>
                    <a:pt x="960120" y="135668"/>
                    <a:pt x="961390" y="135668"/>
                  </a:cubicBezTo>
                  <a:cubicBezTo>
                    <a:pt x="961390" y="135668"/>
                    <a:pt x="971550" y="128048"/>
                    <a:pt x="976630" y="124238"/>
                  </a:cubicBezTo>
                  <a:cubicBezTo>
                    <a:pt x="981710" y="119158"/>
                    <a:pt x="993140" y="111538"/>
                    <a:pt x="993140" y="111538"/>
                  </a:cubicBezTo>
                  <a:cubicBezTo>
                    <a:pt x="993140" y="111538"/>
                    <a:pt x="1004570" y="106458"/>
                    <a:pt x="1010920" y="103918"/>
                  </a:cubicBezTo>
                  <a:cubicBezTo>
                    <a:pt x="1017270" y="101378"/>
                    <a:pt x="1028700" y="96298"/>
                    <a:pt x="1029970" y="96298"/>
                  </a:cubicBezTo>
                  <a:cubicBezTo>
                    <a:pt x="1029970" y="96298"/>
                    <a:pt x="1042670" y="93758"/>
                    <a:pt x="1049020" y="93758"/>
                  </a:cubicBezTo>
                  <a:cubicBezTo>
                    <a:pt x="1055370" y="92488"/>
                    <a:pt x="1057910" y="91218"/>
                    <a:pt x="1069340" y="89948"/>
                  </a:cubicBezTo>
                  <a:cubicBezTo>
                    <a:pt x="1135380" y="83598"/>
                    <a:pt x="1485900" y="73438"/>
                    <a:pt x="1766570" y="63278"/>
                  </a:cubicBezTo>
                  <a:cubicBezTo>
                    <a:pt x="2193290" y="46768"/>
                    <a:pt x="3037840" y="-15462"/>
                    <a:pt x="3380740" y="3588"/>
                  </a:cubicBezTo>
                  <a:cubicBezTo>
                    <a:pt x="3542030" y="13748"/>
                    <a:pt x="3735070" y="58198"/>
                    <a:pt x="3735070" y="58198"/>
                  </a:cubicBezTo>
                  <a:cubicBezTo>
                    <a:pt x="3735070" y="58198"/>
                    <a:pt x="3735070" y="58198"/>
                    <a:pt x="3736340" y="58198"/>
                  </a:cubicBezTo>
                  <a:cubicBezTo>
                    <a:pt x="3736340" y="58198"/>
                    <a:pt x="3749040" y="58198"/>
                    <a:pt x="3755390" y="58198"/>
                  </a:cubicBezTo>
                  <a:cubicBezTo>
                    <a:pt x="3763010" y="58198"/>
                    <a:pt x="3775710" y="59468"/>
                    <a:pt x="3775710" y="59468"/>
                  </a:cubicBezTo>
                  <a:cubicBezTo>
                    <a:pt x="3775710" y="59468"/>
                    <a:pt x="3788410" y="63278"/>
                    <a:pt x="3794760" y="64548"/>
                  </a:cubicBezTo>
                  <a:cubicBezTo>
                    <a:pt x="3801110" y="65818"/>
                    <a:pt x="3813810" y="69628"/>
                    <a:pt x="3813810" y="69628"/>
                  </a:cubicBezTo>
                  <a:cubicBezTo>
                    <a:pt x="3815080" y="69628"/>
                    <a:pt x="3826510" y="75978"/>
                    <a:pt x="3831590" y="79788"/>
                  </a:cubicBezTo>
                  <a:cubicBezTo>
                    <a:pt x="3837940" y="83598"/>
                    <a:pt x="3849370" y="89948"/>
                    <a:pt x="3849370" y="89948"/>
                  </a:cubicBezTo>
                  <a:cubicBezTo>
                    <a:pt x="3849370" y="89948"/>
                    <a:pt x="3859530" y="98838"/>
                    <a:pt x="3863340" y="103918"/>
                  </a:cubicBezTo>
                  <a:cubicBezTo>
                    <a:pt x="3868420" y="107728"/>
                    <a:pt x="3878580" y="116618"/>
                    <a:pt x="3878580" y="116618"/>
                  </a:cubicBezTo>
                  <a:cubicBezTo>
                    <a:pt x="3878580" y="116618"/>
                    <a:pt x="3879850" y="122968"/>
                    <a:pt x="3883660" y="125508"/>
                  </a:cubicBezTo>
                  <a:cubicBezTo>
                    <a:pt x="3914140" y="142018"/>
                    <a:pt x="4340860" y="117888"/>
                    <a:pt x="4343400" y="117888"/>
                  </a:cubicBezTo>
                  <a:cubicBezTo>
                    <a:pt x="4343400" y="117888"/>
                    <a:pt x="4356100" y="117888"/>
                    <a:pt x="4363720" y="117888"/>
                  </a:cubicBezTo>
                  <a:cubicBezTo>
                    <a:pt x="4370070" y="117888"/>
                    <a:pt x="4382770" y="119158"/>
                    <a:pt x="4382770" y="119158"/>
                  </a:cubicBezTo>
                  <a:cubicBezTo>
                    <a:pt x="4382770" y="119158"/>
                    <a:pt x="4387850" y="121698"/>
                    <a:pt x="4394200" y="121698"/>
                  </a:cubicBezTo>
                  <a:cubicBezTo>
                    <a:pt x="4437380" y="128048"/>
                    <a:pt x="4866640" y="107728"/>
                    <a:pt x="4867910" y="107728"/>
                  </a:cubicBezTo>
                  <a:cubicBezTo>
                    <a:pt x="4869180" y="107728"/>
                    <a:pt x="4881880" y="107728"/>
                    <a:pt x="4889500" y="108998"/>
                  </a:cubicBezTo>
                  <a:cubicBezTo>
                    <a:pt x="4895850" y="108998"/>
                    <a:pt x="4909820" y="110268"/>
                    <a:pt x="4909820" y="110268"/>
                  </a:cubicBezTo>
                  <a:cubicBezTo>
                    <a:pt x="4909820" y="110268"/>
                    <a:pt x="4922520" y="114078"/>
                    <a:pt x="4928870" y="116618"/>
                  </a:cubicBezTo>
                  <a:cubicBezTo>
                    <a:pt x="4936490" y="117888"/>
                    <a:pt x="4949190" y="122968"/>
                    <a:pt x="4949190" y="122968"/>
                  </a:cubicBezTo>
                  <a:cubicBezTo>
                    <a:pt x="4949190" y="122968"/>
                    <a:pt x="4960620" y="129318"/>
                    <a:pt x="4966970" y="133128"/>
                  </a:cubicBezTo>
                  <a:cubicBezTo>
                    <a:pt x="4973320" y="136938"/>
                    <a:pt x="4984750" y="144558"/>
                    <a:pt x="4984750" y="144558"/>
                  </a:cubicBezTo>
                  <a:cubicBezTo>
                    <a:pt x="4984750" y="144558"/>
                    <a:pt x="4993640" y="154718"/>
                    <a:pt x="4998720" y="158528"/>
                  </a:cubicBezTo>
                  <a:cubicBezTo>
                    <a:pt x="5003800" y="163608"/>
                    <a:pt x="5013960" y="173768"/>
                    <a:pt x="5013960" y="173768"/>
                  </a:cubicBezTo>
                  <a:cubicBezTo>
                    <a:pt x="5013960" y="173768"/>
                    <a:pt x="5020310" y="185198"/>
                    <a:pt x="5024120" y="191548"/>
                  </a:cubicBezTo>
                  <a:cubicBezTo>
                    <a:pt x="5027930" y="197898"/>
                    <a:pt x="5034280" y="209328"/>
                    <a:pt x="5034280" y="209328"/>
                  </a:cubicBezTo>
                  <a:cubicBezTo>
                    <a:pt x="5034280" y="209328"/>
                    <a:pt x="5039360" y="223298"/>
                    <a:pt x="5040630" y="229648"/>
                  </a:cubicBezTo>
                  <a:cubicBezTo>
                    <a:pt x="5043170" y="235998"/>
                    <a:pt x="5046980" y="248698"/>
                    <a:pt x="5046980" y="248698"/>
                  </a:cubicBezTo>
                  <a:cubicBezTo>
                    <a:pt x="5046980" y="249968"/>
                    <a:pt x="5046980" y="262668"/>
                    <a:pt x="5048250" y="270288"/>
                  </a:cubicBezTo>
                  <a:cubicBezTo>
                    <a:pt x="5048250" y="276638"/>
                    <a:pt x="5049520" y="290608"/>
                    <a:pt x="5049520" y="290608"/>
                  </a:cubicBezTo>
                  <a:cubicBezTo>
                    <a:pt x="5049520" y="290608"/>
                    <a:pt x="5046980" y="304578"/>
                    <a:pt x="5045710" y="310928"/>
                  </a:cubicBezTo>
                  <a:cubicBezTo>
                    <a:pt x="5044440" y="317278"/>
                    <a:pt x="5041900" y="331248"/>
                    <a:pt x="5041900" y="331248"/>
                  </a:cubicBezTo>
                  <a:cubicBezTo>
                    <a:pt x="5040630" y="331248"/>
                    <a:pt x="5035550" y="343948"/>
                    <a:pt x="5033010" y="350298"/>
                  </a:cubicBezTo>
                  <a:cubicBezTo>
                    <a:pt x="5029200" y="356648"/>
                    <a:pt x="5024120" y="369348"/>
                    <a:pt x="5024120" y="369348"/>
                  </a:cubicBezTo>
                  <a:cubicBezTo>
                    <a:pt x="5024120" y="369348"/>
                    <a:pt x="5011420" y="379508"/>
                    <a:pt x="5012690" y="383318"/>
                  </a:cubicBezTo>
                  <a:cubicBezTo>
                    <a:pt x="5017770" y="394748"/>
                    <a:pt x="5135880" y="388398"/>
                    <a:pt x="5194300" y="390938"/>
                  </a:cubicBezTo>
                  <a:cubicBezTo>
                    <a:pt x="5247640" y="394748"/>
                    <a:pt x="5322570" y="398558"/>
                    <a:pt x="5350510" y="401098"/>
                  </a:cubicBezTo>
                  <a:cubicBezTo>
                    <a:pt x="5359400" y="402368"/>
                    <a:pt x="5363210" y="403638"/>
                    <a:pt x="5369560" y="404908"/>
                  </a:cubicBezTo>
                  <a:cubicBezTo>
                    <a:pt x="5377180" y="406178"/>
                    <a:pt x="5389880" y="407448"/>
                    <a:pt x="5389880" y="407448"/>
                  </a:cubicBezTo>
                  <a:cubicBezTo>
                    <a:pt x="5391150" y="407448"/>
                    <a:pt x="5402580" y="413798"/>
                    <a:pt x="5408930" y="416338"/>
                  </a:cubicBezTo>
                  <a:cubicBezTo>
                    <a:pt x="5415280" y="418878"/>
                    <a:pt x="5427980" y="423958"/>
                    <a:pt x="5427980" y="423958"/>
                  </a:cubicBezTo>
                  <a:cubicBezTo>
                    <a:pt x="5427980" y="423958"/>
                    <a:pt x="5438140" y="432848"/>
                    <a:pt x="5444490" y="436658"/>
                  </a:cubicBezTo>
                  <a:cubicBezTo>
                    <a:pt x="5449570" y="440468"/>
                    <a:pt x="5459730" y="448088"/>
                    <a:pt x="5459730" y="448088"/>
                  </a:cubicBezTo>
                  <a:cubicBezTo>
                    <a:pt x="5459730" y="448088"/>
                    <a:pt x="5459730" y="448088"/>
                    <a:pt x="5459730" y="449358"/>
                  </a:cubicBezTo>
                  <a:cubicBezTo>
                    <a:pt x="5461000" y="449358"/>
                    <a:pt x="5468620" y="459518"/>
                    <a:pt x="5473700" y="464598"/>
                  </a:cubicBezTo>
                  <a:cubicBezTo>
                    <a:pt x="5477510" y="469678"/>
                    <a:pt x="5486400" y="479838"/>
                    <a:pt x="5486400" y="479838"/>
                  </a:cubicBezTo>
                  <a:cubicBezTo>
                    <a:pt x="5486400" y="481108"/>
                    <a:pt x="5491480" y="492538"/>
                    <a:pt x="5494020" y="498888"/>
                  </a:cubicBezTo>
                  <a:cubicBezTo>
                    <a:pt x="5497830" y="505238"/>
                    <a:pt x="5502910" y="516668"/>
                    <a:pt x="5502910" y="517938"/>
                  </a:cubicBezTo>
                  <a:cubicBezTo>
                    <a:pt x="5502910" y="517938"/>
                    <a:pt x="5505450" y="530638"/>
                    <a:pt x="5506720" y="536988"/>
                  </a:cubicBezTo>
                  <a:cubicBezTo>
                    <a:pt x="5507990" y="544608"/>
                    <a:pt x="5511800" y="557308"/>
                    <a:pt x="5511800" y="557308"/>
                  </a:cubicBezTo>
                  <a:cubicBezTo>
                    <a:pt x="5511800" y="557308"/>
                    <a:pt x="5510530" y="571278"/>
                    <a:pt x="5510530" y="577628"/>
                  </a:cubicBezTo>
                  <a:cubicBezTo>
                    <a:pt x="5510530" y="583978"/>
                    <a:pt x="5509260" y="597948"/>
                    <a:pt x="5509260" y="597948"/>
                  </a:cubicBezTo>
                  <a:cubicBezTo>
                    <a:pt x="5509260" y="597948"/>
                    <a:pt x="5504180" y="606838"/>
                    <a:pt x="5506720" y="608108"/>
                  </a:cubicBezTo>
                  <a:cubicBezTo>
                    <a:pt x="5509260" y="613188"/>
                    <a:pt x="5534660" y="608108"/>
                    <a:pt x="5546090" y="608108"/>
                  </a:cubicBezTo>
                  <a:cubicBezTo>
                    <a:pt x="5553710" y="609378"/>
                    <a:pt x="5558790" y="610648"/>
                    <a:pt x="5565140" y="610648"/>
                  </a:cubicBezTo>
                  <a:cubicBezTo>
                    <a:pt x="5571490" y="611918"/>
                    <a:pt x="5584190" y="613188"/>
                    <a:pt x="5585460" y="613188"/>
                  </a:cubicBezTo>
                  <a:cubicBezTo>
                    <a:pt x="5585460" y="613188"/>
                    <a:pt x="5596890" y="618268"/>
                    <a:pt x="5603240" y="619538"/>
                  </a:cubicBezTo>
                  <a:cubicBezTo>
                    <a:pt x="5609590" y="622078"/>
                    <a:pt x="5621020" y="627158"/>
                    <a:pt x="5622290" y="627158"/>
                  </a:cubicBezTo>
                  <a:cubicBezTo>
                    <a:pt x="5622290" y="627158"/>
                    <a:pt x="5632450" y="634778"/>
                    <a:pt x="5638800" y="638588"/>
                  </a:cubicBezTo>
                  <a:cubicBezTo>
                    <a:pt x="5643880" y="642398"/>
                    <a:pt x="5654040" y="648748"/>
                    <a:pt x="5654040" y="650018"/>
                  </a:cubicBezTo>
                  <a:cubicBezTo>
                    <a:pt x="5655310" y="650018"/>
                    <a:pt x="5662930" y="658908"/>
                    <a:pt x="5668010" y="663988"/>
                  </a:cubicBezTo>
                  <a:cubicBezTo>
                    <a:pt x="5671820" y="669068"/>
                    <a:pt x="5680710" y="679228"/>
                    <a:pt x="5680710" y="679228"/>
                  </a:cubicBezTo>
                  <a:cubicBezTo>
                    <a:pt x="5680710" y="679228"/>
                    <a:pt x="5687060" y="691928"/>
                    <a:pt x="5689600" y="697008"/>
                  </a:cubicBezTo>
                  <a:cubicBezTo>
                    <a:pt x="5692140" y="700818"/>
                    <a:pt x="5692140" y="705898"/>
                    <a:pt x="5695950" y="708438"/>
                  </a:cubicBezTo>
                  <a:cubicBezTo>
                    <a:pt x="5708650" y="716058"/>
                    <a:pt x="5772150" y="708438"/>
                    <a:pt x="5791200" y="710978"/>
                  </a:cubicBezTo>
                  <a:cubicBezTo>
                    <a:pt x="5800090" y="710978"/>
                    <a:pt x="5803900" y="712248"/>
                    <a:pt x="5811520" y="713518"/>
                  </a:cubicBezTo>
                  <a:cubicBezTo>
                    <a:pt x="5817870" y="713518"/>
                    <a:pt x="5830570" y="714788"/>
                    <a:pt x="5830570" y="716058"/>
                  </a:cubicBezTo>
                  <a:cubicBezTo>
                    <a:pt x="5830570" y="716058"/>
                    <a:pt x="5842000" y="719868"/>
                    <a:pt x="5848350" y="722408"/>
                  </a:cubicBezTo>
                  <a:cubicBezTo>
                    <a:pt x="5854700" y="724948"/>
                    <a:pt x="5866130" y="730028"/>
                    <a:pt x="5867400" y="730028"/>
                  </a:cubicBezTo>
                  <a:cubicBezTo>
                    <a:pt x="5867400" y="730028"/>
                    <a:pt x="5877560" y="737648"/>
                    <a:pt x="5882640" y="741458"/>
                  </a:cubicBezTo>
                  <a:cubicBezTo>
                    <a:pt x="5888990" y="743998"/>
                    <a:pt x="5899150" y="751618"/>
                    <a:pt x="5899150" y="751618"/>
                  </a:cubicBezTo>
                  <a:cubicBezTo>
                    <a:pt x="5899150" y="752888"/>
                    <a:pt x="5908040" y="761778"/>
                    <a:pt x="5911850" y="766858"/>
                  </a:cubicBezTo>
                  <a:cubicBezTo>
                    <a:pt x="5915660" y="771938"/>
                    <a:pt x="5924550" y="780828"/>
                    <a:pt x="5924550" y="782098"/>
                  </a:cubicBezTo>
                  <a:cubicBezTo>
                    <a:pt x="5924550" y="782098"/>
                    <a:pt x="5930900" y="793528"/>
                    <a:pt x="5933440" y="798608"/>
                  </a:cubicBezTo>
                  <a:cubicBezTo>
                    <a:pt x="5937250" y="804958"/>
                    <a:pt x="5942330" y="816388"/>
                    <a:pt x="5942330" y="816388"/>
                  </a:cubicBezTo>
                  <a:cubicBezTo>
                    <a:pt x="5942330" y="816388"/>
                    <a:pt x="5946140" y="829088"/>
                    <a:pt x="5947410" y="835438"/>
                  </a:cubicBezTo>
                  <a:cubicBezTo>
                    <a:pt x="5948680" y="841788"/>
                    <a:pt x="5952490" y="854488"/>
                    <a:pt x="5952490" y="854488"/>
                  </a:cubicBezTo>
                  <a:cubicBezTo>
                    <a:pt x="5952490" y="854488"/>
                    <a:pt x="5951220" y="857028"/>
                    <a:pt x="5952490" y="858298"/>
                  </a:cubicBezTo>
                  <a:cubicBezTo>
                    <a:pt x="5952490" y="860838"/>
                    <a:pt x="5960110" y="867188"/>
                    <a:pt x="5960110" y="867188"/>
                  </a:cubicBezTo>
                  <a:cubicBezTo>
                    <a:pt x="5961380" y="867188"/>
                    <a:pt x="5962650" y="874808"/>
                    <a:pt x="5966460" y="878618"/>
                  </a:cubicBezTo>
                  <a:cubicBezTo>
                    <a:pt x="5981700" y="887508"/>
                    <a:pt x="6041390" y="881158"/>
                    <a:pt x="6088380" y="882428"/>
                  </a:cubicBezTo>
                  <a:cubicBezTo>
                    <a:pt x="6156960" y="883698"/>
                    <a:pt x="6337300" y="888778"/>
                    <a:pt x="6337300" y="888778"/>
                  </a:cubicBezTo>
                  <a:cubicBezTo>
                    <a:pt x="6338570" y="888778"/>
                    <a:pt x="6352540" y="891318"/>
                    <a:pt x="6360160" y="892588"/>
                  </a:cubicBezTo>
                  <a:cubicBezTo>
                    <a:pt x="6367780" y="893858"/>
                    <a:pt x="6381750" y="896398"/>
                    <a:pt x="6383020" y="896398"/>
                  </a:cubicBezTo>
                  <a:cubicBezTo>
                    <a:pt x="6383020" y="896398"/>
                    <a:pt x="6396990" y="901478"/>
                    <a:pt x="6403340" y="905288"/>
                  </a:cubicBezTo>
                  <a:cubicBezTo>
                    <a:pt x="6409690" y="907828"/>
                    <a:pt x="6423660" y="914178"/>
                    <a:pt x="6423660" y="914178"/>
                  </a:cubicBezTo>
                  <a:cubicBezTo>
                    <a:pt x="6424930" y="914178"/>
                    <a:pt x="6436360" y="923068"/>
                    <a:pt x="6442710" y="926878"/>
                  </a:cubicBezTo>
                  <a:cubicBezTo>
                    <a:pt x="6447790" y="931958"/>
                    <a:pt x="6460490" y="940848"/>
                    <a:pt x="6460490" y="940848"/>
                  </a:cubicBezTo>
                  <a:cubicBezTo>
                    <a:pt x="6460490" y="940848"/>
                    <a:pt x="6469380" y="952278"/>
                    <a:pt x="6474460" y="958628"/>
                  </a:cubicBezTo>
                  <a:cubicBezTo>
                    <a:pt x="6479540" y="964978"/>
                    <a:pt x="6488430" y="976408"/>
                    <a:pt x="6488430" y="976408"/>
                  </a:cubicBezTo>
                  <a:cubicBezTo>
                    <a:pt x="6489700" y="976408"/>
                    <a:pt x="6496050" y="990378"/>
                    <a:pt x="6498590" y="996728"/>
                  </a:cubicBezTo>
                  <a:cubicBezTo>
                    <a:pt x="6502400" y="1004348"/>
                    <a:pt x="6508750" y="1017048"/>
                    <a:pt x="6508750" y="1017048"/>
                  </a:cubicBezTo>
                  <a:cubicBezTo>
                    <a:pt x="6508750" y="1018318"/>
                    <a:pt x="6511290" y="1032288"/>
                    <a:pt x="6512560" y="1039908"/>
                  </a:cubicBezTo>
                  <a:cubicBezTo>
                    <a:pt x="6513830" y="1047528"/>
                    <a:pt x="6517640" y="1061498"/>
                    <a:pt x="6517640" y="1061498"/>
                  </a:cubicBezTo>
                  <a:cubicBezTo>
                    <a:pt x="6517640" y="1062768"/>
                    <a:pt x="6516370" y="1076738"/>
                    <a:pt x="6516370" y="1084358"/>
                  </a:cubicBezTo>
                  <a:cubicBezTo>
                    <a:pt x="6516370" y="1091978"/>
                    <a:pt x="6515100" y="1107218"/>
                    <a:pt x="6515100" y="1107218"/>
                  </a:cubicBezTo>
                  <a:cubicBezTo>
                    <a:pt x="6515100" y="1107218"/>
                    <a:pt x="6511290" y="1121188"/>
                    <a:pt x="6508750" y="1128808"/>
                  </a:cubicBezTo>
                  <a:cubicBezTo>
                    <a:pt x="6506210" y="1136428"/>
                    <a:pt x="6502400" y="1150398"/>
                    <a:pt x="6502400" y="1150398"/>
                  </a:cubicBezTo>
                  <a:cubicBezTo>
                    <a:pt x="6502400" y="1151668"/>
                    <a:pt x="6494780" y="1164368"/>
                    <a:pt x="6490970" y="1170718"/>
                  </a:cubicBezTo>
                  <a:cubicBezTo>
                    <a:pt x="6487160" y="1177068"/>
                    <a:pt x="6479540" y="1189768"/>
                    <a:pt x="6479540" y="1189768"/>
                  </a:cubicBezTo>
                  <a:cubicBezTo>
                    <a:pt x="6479540" y="1189768"/>
                    <a:pt x="6469380" y="1201198"/>
                    <a:pt x="6464300" y="1206278"/>
                  </a:cubicBezTo>
                  <a:cubicBezTo>
                    <a:pt x="6459220" y="1211358"/>
                    <a:pt x="6449060" y="1222788"/>
                    <a:pt x="6447790" y="1222788"/>
                  </a:cubicBezTo>
                  <a:cubicBezTo>
                    <a:pt x="6447790" y="1222788"/>
                    <a:pt x="6435090" y="1230408"/>
                    <a:pt x="6428740" y="1234218"/>
                  </a:cubicBezTo>
                  <a:cubicBezTo>
                    <a:pt x="6422390" y="1239298"/>
                    <a:pt x="6409690" y="1246918"/>
                    <a:pt x="6409690" y="1246918"/>
                  </a:cubicBezTo>
                  <a:cubicBezTo>
                    <a:pt x="6409690" y="1246918"/>
                    <a:pt x="6395720" y="1251998"/>
                    <a:pt x="6388100" y="1254538"/>
                  </a:cubicBezTo>
                  <a:cubicBezTo>
                    <a:pt x="6380480" y="1255808"/>
                    <a:pt x="6366510" y="1260888"/>
                    <a:pt x="6366510" y="1260888"/>
                  </a:cubicBezTo>
                  <a:cubicBezTo>
                    <a:pt x="6366510" y="1260888"/>
                    <a:pt x="6351270" y="1262158"/>
                    <a:pt x="6343650" y="1263428"/>
                  </a:cubicBezTo>
                  <a:cubicBezTo>
                    <a:pt x="6336030" y="1263428"/>
                    <a:pt x="6322060" y="1264698"/>
                    <a:pt x="6322060" y="1264698"/>
                  </a:cubicBezTo>
                  <a:cubicBezTo>
                    <a:pt x="6320790" y="1264698"/>
                    <a:pt x="6137910" y="1305338"/>
                    <a:pt x="6040120" y="1324388"/>
                  </a:cubicBezTo>
                  <a:cubicBezTo>
                    <a:pt x="5937250" y="1343438"/>
                    <a:pt x="5817870" y="1362488"/>
                    <a:pt x="5720080" y="1381538"/>
                  </a:cubicBezTo>
                  <a:cubicBezTo>
                    <a:pt x="5634990" y="1398048"/>
                    <a:pt x="5520690" y="1427258"/>
                    <a:pt x="5485130" y="1431068"/>
                  </a:cubicBezTo>
                  <a:cubicBezTo>
                    <a:pt x="5473700" y="1432338"/>
                    <a:pt x="5471160" y="1431068"/>
                    <a:pt x="5463540" y="1431068"/>
                  </a:cubicBezTo>
                  <a:cubicBezTo>
                    <a:pt x="5457190" y="1431068"/>
                    <a:pt x="5448300" y="1433608"/>
                    <a:pt x="5443220" y="1433608"/>
                  </a:cubicBezTo>
                  <a:cubicBezTo>
                    <a:pt x="5439410" y="1433608"/>
                    <a:pt x="5436870" y="1432338"/>
                    <a:pt x="5433060" y="1431068"/>
                  </a:cubicBezTo>
                  <a:cubicBezTo>
                    <a:pt x="5429250" y="1431068"/>
                    <a:pt x="5426710" y="1432338"/>
                    <a:pt x="5421630" y="1431068"/>
                  </a:cubicBezTo>
                  <a:cubicBezTo>
                    <a:pt x="5416550" y="1431068"/>
                    <a:pt x="5408930" y="1427258"/>
                    <a:pt x="5402580" y="1424718"/>
                  </a:cubicBezTo>
                  <a:cubicBezTo>
                    <a:pt x="5394960" y="1423448"/>
                    <a:pt x="5387340" y="1423448"/>
                    <a:pt x="5382260" y="1420908"/>
                  </a:cubicBezTo>
                  <a:cubicBezTo>
                    <a:pt x="5378450" y="1419638"/>
                    <a:pt x="5375910" y="1417098"/>
                    <a:pt x="5372100" y="1415828"/>
                  </a:cubicBezTo>
                  <a:cubicBezTo>
                    <a:pt x="5369560" y="1414558"/>
                    <a:pt x="5365750" y="1414558"/>
                    <a:pt x="5361940" y="1412018"/>
                  </a:cubicBezTo>
                  <a:cubicBezTo>
                    <a:pt x="5356860" y="1409478"/>
                    <a:pt x="5347970" y="1400588"/>
                    <a:pt x="5345430" y="1399318"/>
                  </a:cubicBezTo>
                  <a:cubicBezTo>
                    <a:pt x="5339080" y="1398048"/>
                    <a:pt x="5241290" y="1401858"/>
                    <a:pt x="5184140" y="1401858"/>
                  </a:cubicBezTo>
                  <a:cubicBezTo>
                    <a:pt x="5119370" y="1400588"/>
                    <a:pt x="5001260" y="1391698"/>
                    <a:pt x="4974590" y="1390428"/>
                  </a:cubicBezTo>
                  <a:cubicBezTo>
                    <a:pt x="4968240" y="1390428"/>
                    <a:pt x="4969510" y="1390428"/>
                    <a:pt x="4963160" y="1390428"/>
                  </a:cubicBezTo>
                  <a:cubicBezTo>
                    <a:pt x="4903470" y="1389158"/>
                    <a:pt x="4135120" y="1372648"/>
                    <a:pt x="4133850" y="1372648"/>
                  </a:cubicBezTo>
                  <a:cubicBezTo>
                    <a:pt x="4133850" y="1372648"/>
                    <a:pt x="4119880" y="1372648"/>
                    <a:pt x="4113530" y="1371378"/>
                  </a:cubicBezTo>
                  <a:cubicBezTo>
                    <a:pt x="4105910" y="1371378"/>
                    <a:pt x="4093210" y="1370108"/>
                    <a:pt x="4091940" y="1370108"/>
                  </a:cubicBezTo>
                  <a:cubicBezTo>
                    <a:pt x="4091940" y="1370108"/>
                    <a:pt x="4079240" y="1366298"/>
                    <a:pt x="4072890" y="1363758"/>
                  </a:cubicBezTo>
                  <a:cubicBezTo>
                    <a:pt x="4065270" y="1362488"/>
                    <a:pt x="4052570" y="1358678"/>
                    <a:pt x="4052570" y="1357408"/>
                  </a:cubicBezTo>
                  <a:cubicBezTo>
                    <a:pt x="4052570" y="1357408"/>
                    <a:pt x="4041140" y="1351058"/>
                    <a:pt x="4034790" y="1347248"/>
                  </a:cubicBezTo>
                  <a:cubicBezTo>
                    <a:pt x="4028440" y="1343438"/>
                    <a:pt x="4017010" y="1337088"/>
                    <a:pt x="4017010" y="1335818"/>
                  </a:cubicBezTo>
                  <a:cubicBezTo>
                    <a:pt x="4017010" y="1335818"/>
                    <a:pt x="4014470" y="1330738"/>
                    <a:pt x="4009390" y="1328198"/>
                  </a:cubicBezTo>
                  <a:cubicBezTo>
                    <a:pt x="3973830" y="1312958"/>
                    <a:pt x="3705860" y="1310418"/>
                    <a:pt x="3535680" y="1298988"/>
                  </a:cubicBezTo>
                  <a:cubicBezTo>
                    <a:pt x="3337560" y="1286288"/>
                    <a:pt x="2994660" y="1287558"/>
                    <a:pt x="2893060" y="1257078"/>
                  </a:cubicBezTo>
                  <a:cubicBezTo>
                    <a:pt x="2857500" y="1245648"/>
                    <a:pt x="2858770" y="1229138"/>
                    <a:pt x="2827020" y="1217708"/>
                  </a:cubicBezTo>
                  <a:cubicBezTo>
                    <a:pt x="2757170" y="1196118"/>
                    <a:pt x="2473960" y="1184688"/>
                    <a:pt x="2472690" y="1184688"/>
                  </a:cubicBezTo>
                  <a:cubicBezTo>
                    <a:pt x="2472690" y="1184688"/>
                    <a:pt x="2458720" y="1184688"/>
                    <a:pt x="2452370" y="1184688"/>
                  </a:cubicBezTo>
                  <a:cubicBezTo>
                    <a:pt x="2446020" y="1184688"/>
                    <a:pt x="2432050" y="1183418"/>
                    <a:pt x="2432050" y="1183418"/>
                  </a:cubicBezTo>
                  <a:cubicBezTo>
                    <a:pt x="2432050" y="1183418"/>
                    <a:pt x="2419350" y="1180878"/>
                    <a:pt x="2413000" y="1178338"/>
                  </a:cubicBezTo>
                  <a:cubicBezTo>
                    <a:pt x="2406650" y="1177068"/>
                    <a:pt x="2392680" y="1173258"/>
                    <a:pt x="2392680" y="1173258"/>
                  </a:cubicBezTo>
                  <a:cubicBezTo>
                    <a:pt x="2392680" y="1173258"/>
                    <a:pt x="2387600" y="1169448"/>
                    <a:pt x="2382520" y="1168178"/>
                  </a:cubicBezTo>
                  <a:cubicBezTo>
                    <a:pt x="2377440" y="1166908"/>
                    <a:pt x="2364740" y="1166908"/>
                    <a:pt x="2364740" y="1166908"/>
                  </a:cubicBezTo>
                  <a:cubicBezTo>
                    <a:pt x="2363470" y="1166908"/>
                    <a:pt x="2352040" y="1161828"/>
                    <a:pt x="2345690" y="1159288"/>
                  </a:cubicBezTo>
                  <a:cubicBezTo>
                    <a:pt x="2339340" y="1158018"/>
                    <a:pt x="2327910" y="1152938"/>
                    <a:pt x="2326640" y="1152938"/>
                  </a:cubicBezTo>
                  <a:cubicBezTo>
                    <a:pt x="2326640" y="1152938"/>
                    <a:pt x="2326640" y="1151668"/>
                    <a:pt x="2324100" y="1151668"/>
                  </a:cubicBezTo>
                  <a:cubicBezTo>
                    <a:pt x="2308860" y="1147858"/>
                    <a:pt x="2167890" y="1164368"/>
                    <a:pt x="2098040" y="1168178"/>
                  </a:cubicBezTo>
                  <a:cubicBezTo>
                    <a:pt x="2039620" y="1170718"/>
                    <a:pt x="1963420" y="1170718"/>
                    <a:pt x="1934210" y="1169448"/>
                  </a:cubicBezTo>
                  <a:cubicBezTo>
                    <a:pt x="1924050" y="1169448"/>
                    <a:pt x="1921510" y="1169448"/>
                    <a:pt x="1913890" y="1169448"/>
                  </a:cubicBezTo>
                  <a:cubicBezTo>
                    <a:pt x="1907540" y="1168178"/>
                    <a:pt x="1893570" y="1168178"/>
                    <a:pt x="1893570" y="1168178"/>
                  </a:cubicBezTo>
                  <a:cubicBezTo>
                    <a:pt x="1893570" y="1168178"/>
                    <a:pt x="1879600" y="1164368"/>
                    <a:pt x="1873250" y="1161828"/>
                  </a:cubicBezTo>
                  <a:cubicBezTo>
                    <a:pt x="1866900" y="1160558"/>
                    <a:pt x="1854200" y="1156748"/>
                    <a:pt x="1852930" y="1156748"/>
                  </a:cubicBezTo>
                  <a:cubicBezTo>
                    <a:pt x="1852930" y="1156748"/>
                    <a:pt x="1852930" y="1156748"/>
                    <a:pt x="1852930" y="1155478"/>
                  </a:cubicBezTo>
                  <a:cubicBezTo>
                    <a:pt x="1852930" y="1155478"/>
                    <a:pt x="1841500" y="1149128"/>
                    <a:pt x="1835150" y="1145318"/>
                  </a:cubicBezTo>
                  <a:cubicBezTo>
                    <a:pt x="1830070" y="1141508"/>
                    <a:pt x="1817370" y="1135158"/>
                    <a:pt x="1817370" y="1135158"/>
                  </a:cubicBezTo>
                  <a:cubicBezTo>
                    <a:pt x="1817370" y="1135158"/>
                    <a:pt x="1807210" y="1124998"/>
                    <a:pt x="1802130" y="1121188"/>
                  </a:cubicBezTo>
                  <a:cubicBezTo>
                    <a:pt x="1798320" y="1116108"/>
                    <a:pt x="1788160" y="1105948"/>
                    <a:pt x="1788160" y="1105948"/>
                  </a:cubicBezTo>
                  <a:cubicBezTo>
                    <a:pt x="1788160" y="1105948"/>
                    <a:pt x="1780540" y="1094518"/>
                    <a:pt x="1776730" y="1088168"/>
                  </a:cubicBezTo>
                  <a:cubicBezTo>
                    <a:pt x="1772920" y="1083088"/>
                    <a:pt x="1766570" y="1071658"/>
                    <a:pt x="1765300" y="1070388"/>
                  </a:cubicBezTo>
                  <a:cubicBezTo>
                    <a:pt x="1765300" y="1070388"/>
                    <a:pt x="1761490" y="1057688"/>
                    <a:pt x="1758950" y="1051338"/>
                  </a:cubicBezTo>
                  <a:cubicBezTo>
                    <a:pt x="1757680" y="1044988"/>
                    <a:pt x="1752600" y="1032288"/>
                    <a:pt x="1752600" y="1031018"/>
                  </a:cubicBezTo>
                  <a:cubicBezTo>
                    <a:pt x="1752600" y="1031018"/>
                    <a:pt x="1755140" y="1023398"/>
                    <a:pt x="1752600" y="1020858"/>
                  </a:cubicBezTo>
                  <a:cubicBezTo>
                    <a:pt x="1744980" y="1014508"/>
                    <a:pt x="1686560" y="1023398"/>
                    <a:pt x="1685290" y="1023398"/>
                  </a:cubicBezTo>
                  <a:cubicBezTo>
                    <a:pt x="1685290" y="1023398"/>
                    <a:pt x="1672590" y="1023398"/>
                    <a:pt x="1664970" y="1022128"/>
                  </a:cubicBezTo>
                  <a:cubicBezTo>
                    <a:pt x="1658620" y="1022128"/>
                    <a:pt x="1645920" y="1020858"/>
                    <a:pt x="1644650" y="1020858"/>
                  </a:cubicBezTo>
                  <a:cubicBezTo>
                    <a:pt x="1644650" y="1020858"/>
                    <a:pt x="1631950" y="1017048"/>
                    <a:pt x="1625600" y="1014508"/>
                  </a:cubicBezTo>
                  <a:cubicBezTo>
                    <a:pt x="1619250" y="1013238"/>
                    <a:pt x="1606550" y="1009428"/>
                    <a:pt x="1606550" y="1009428"/>
                  </a:cubicBezTo>
                  <a:cubicBezTo>
                    <a:pt x="1605280" y="1008158"/>
                    <a:pt x="1593850" y="1001808"/>
                    <a:pt x="1588770" y="997998"/>
                  </a:cubicBezTo>
                  <a:cubicBezTo>
                    <a:pt x="1582420" y="994188"/>
                    <a:pt x="1570990" y="987838"/>
                    <a:pt x="1570990" y="987838"/>
                  </a:cubicBezTo>
                  <a:cubicBezTo>
                    <a:pt x="1570990" y="987838"/>
                    <a:pt x="1562100" y="977678"/>
                    <a:pt x="1557020" y="972598"/>
                  </a:cubicBezTo>
                  <a:cubicBezTo>
                    <a:pt x="1551940" y="968788"/>
                    <a:pt x="1543050" y="958628"/>
                    <a:pt x="1541780" y="958628"/>
                  </a:cubicBezTo>
                  <a:cubicBezTo>
                    <a:pt x="1541780" y="958628"/>
                    <a:pt x="1535430" y="947198"/>
                    <a:pt x="1531620" y="940848"/>
                  </a:cubicBezTo>
                  <a:cubicBezTo>
                    <a:pt x="1527810" y="935768"/>
                    <a:pt x="1521460" y="924338"/>
                    <a:pt x="1521460" y="923068"/>
                  </a:cubicBezTo>
                  <a:cubicBezTo>
                    <a:pt x="1521460" y="923068"/>
                    <a:pt x="1517650" y="910368"/>
                    <a:pt x="1515110" y="904018"/>
                  </a:cubicBezTo>
                  <a:cubicBezTo>
                    <a:pt x="1513840" y="897668"/>
                    <a:pt x="1508760" y="884968"/>
                    <a:pt x="1508760" y="884968"/>
                  </a:cubicBezTo>
                  <a:cubicBezTo>
                    <a:pt x="1508760" y="883698"/>
                    <a:pt x="1508760" y="870998"/>
                    <a:pt x="1508760" y="864648"/>
                  </a:cubicBezTo>
                  <a:cubicBezTo>
                    <a:pt x="1507490" y="858298"/>
                    <a:pt x="1508760" y="848138"/>
                    <a:pt x="1507490" y="845598"/>
                  </a:cubicBezTo>
                  <a:cubicBezTo>
                    <a:pt x="1506220" y="845598"/>
                    <a:pt x="1504950" y="845598"/>
                    <a:pt x="1503680" y="845598"/>
                  </a:cubicBezTo>
                  <a:cubicBezTo>
                    <a:pt x="1496060" y="844328"/>
                    <a:pt x="1474470" y="837978"/>
                    <a:pt x="1443990" y="836708"/>
                  </a:cubicBezTo>
                  <a:cubicBezTo>
                    <a:pt x="1352550" y="835438"/>
                    <a:pt x="1078230" y="872268"/>
                    <a:pt x="881380" y="898938"/>
                  </a:cubicBezTo>
                  <a:cubicBezTo>
                    <a:pt x="662940" y="929418"/>
                    <a:pt x="281940" y="1004348"/>
                    <a:pt x="193040" y="1013238"/>
                  </a:cubicBezTo>
                  <a:cubicBezTo>
                    <a:pt x="171450" y="1015778"/>
                    <a:pt x="166370" y="1015778"/>
                    <a:pt x="152400" y="1014508"/>
                  </a:cubicBezTo>
                  <a:cubicBezTo>
                    <a:pt x="139700" y="1014508"/>
                    <a:pt x="125730" y="1010698"/>
                    <a:pt x="114300" y="1006888"/>
                  </a:cubicBezTo>
                  <a:cubicBezTo>
                    <a:pt x="101600" y="1003078"/>
                    <a:pt x="88900" y="996728"/>
                    <a:pt x="77470" y="990378"/>
                  </a:cubicBezTo>
                  <a:cubicBezTo>
                    <a:pt x="66040" y="982758"/>
                    <a:pt x="55880" y="973868"/>
                    <a:pt x="46990" y="964978"/>
                  </a:cubicBezTo>
                  <a:cubicBezTo>
                    <a:pt x="38100" y="954818"/>
                    <a:pt x="29210" y="944658"/>
                    <a:pt x="22860" y="933228"/>
                  </a:cubicBezTo>
                  <a:cubicBezTo>
                    <a:pt x="16510" y="921798"/>
                    <a:pt x="10160" y="909098"/>
                    <a:pt x="6350" y="896398"/>
                  </a:cubicBezTo>
                  <a:cubicBezTo>
                    <a:pt x="3810" y="883698"/>
                    <a:pt x="0" y="857028"/>
                    <a:pt x="0" y="85702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3" id="153"/>
          <p:cNvGrpSpPr/>
          <p:nvPr/>
        </p:nvGrpSpPr>
        <p:grpSpPr>
          <a:xfrm rot="0">
            <a:off x="2817495" y="6272212"/>
            <a:ext cx="1989773" cy="1286827"/>
            <a:chOff x="0" y="0"/>
            <a:chExt cx="2653030" cy="1715770"/>
          </a:xfrm>
        </p:grpSpPr>
        <p:sp>
          <p:nvSpPr>
            <p:cNvPr name="Freeform 154" id="154"/>
            <p:cNvSpPr/>
            <p:nvPr/>
          </p:nvSpPr>
          <p:spPr>
            <a:xfrm flipH="false" flipV="false" rot="0">
              <a:off x="50165" y="49280"/>
              <a:ext cx="2550936" cy="1616686"/>
            </a:xfrm>
            <a:custGeom>
              <a:avLst/>
              <a:gdLst/>
              <a:ahLst/>
              <a:cxnLst/>
              <a:rect r="r" b="b" t="t" l="l"/>
              <a:pathLst>
                <a:path h="1616686" w="2550936">
                  <a:moveTo>
                    <a:pt x="2248535" y="1553460"/>
                  </a:moveTo>
                  <a:cubicBezTo>
                    <a:pt x="1607185" y="694940"/>
                    <a:pt x="1618615" y="552700"/>
                    <a:pt x="1522095" y="482850"/>
                  </a:cubicBezTo>
                  <a:cubicBezTo>
                    <a:pt x="1410335" y="400300"/>
                    <a:pt x="1203325" y="423160"/>
                    <a:pt x="1019175" y="411730"/>
                  </a:cubicBezTo>
                  <a:cubicBezTo>
                    <a:pt x="798195" y="397760"/>
                    <a:pt x="405765" y="448560"/>
                    <a:pt x="287655" y="420620"/>
                  </a:cubicBezTo>
                  <a:cubicBezTo>
                    <a:pt x="248285" y="411730"/>
                    <a:pt x="233045" y="400300"/>
                    <a:pt x="211455" y="382520"/>
                  </a:cubicBezTo>
                  <a:cubicBezTo>
                    <a:pt x="191135" y="364740"/>
                    <a:pt x="172085" y="338070"/>
                    <a:pt x="161925" y="312670"/>
                  </a:cubicBezTo>
                  <a:cubicBezTo>
                    <a:pt x="151765" y="287270"/>
                    <a:pt x="147955" y="255520"/>
                    <a:pt x="150495" y="227580"/>
                  </a:cubicBezTo>
                  <a:cubicBezTo>
                    <a:pt x="154305" y="200910"/>
                    <a:pt x="164465" y="170430"/>
                    <a:pt x="179705" y="147570"/>
                  </a:cubicBezTo>
                  <a:cubicBezTo>
                    <a:pt x="196215" y="124710"/>
                    <a:pt x="224155" y="103120"/>
                    <a:pt x="243205" y="90420"/>
                  </a:cubicBezTo>
                  <a:cubicBezTo>
                    <a:pt x="257175" y="81530"/>
                    <a:pt x="259715" y="78990"/>
                    <a:pt x="283845" y="73910"/>
                  </a:cubicBezTo>
                  <a:cubicBezTo>
                    <a:pt x="414655" y="45970"/>
                    <a:pt x="1443355" y="-9910"/>
                    <a:pt x="1619885" y="1520"/>
                  </a:cubicBezTo>
                  <a:cubicBezTo>
                    <a:pt x="1664335" y="5330"/>
                    <a:pt x="1680845" y="10410"/>
                    <a:pt x="1702435" y="18030"/>
                  </a:cubicBezTo>
                  <a:cubicBezTo>
                    <a:pt x="1717675" y="24380"/>
                    <a:pt x="1726565" y="29460"/>
                    <a:pt x="1737995" y="40890"/>
                  </a:cubicBezTo>
                  <a:cubicBezTo>
                    <a:pt x="1755775" y="56130"/>
                    <a:pt x="1778635" y="82800"/>
                    <a:pt x="1790065" y="106930"/>
                  </a:cubicBezTo>
                  <a:cubicBezTo>
                    <a:pt x="1800225" y="132330"/>
                    <a:pt x="1804035" y="167890"/>
                    <a:pt x="1804035" y="190750"/>
                  </a:cubicBezTo>
                  <a:cubicBezTo>
                    <a:pt x="1804035" y="207260"/>
                    <a:pt x="1801495" y="217420"/>
                    <a:pt x="1795145" y="232660"/>
                  </a:cubicBezTo>
                  <a:cubicBezTo>
                    <a:pt x="1787525" y="252980"/>
                    <a:pt x="1771015" y="284730"/>
                    <a:pt x="1750695" y="303780"/>
                  </a:cubicBezTo>
                  <a:cubicBezTo>
                    <a:pt x="1731645" y="322830"/>
                    <a:pt x="1720215" y="331720"/>
                    <a:pt x="1678305" y="345690"/>
                  </a:cubicBezTo>
                  <a:cubicBezTo>
                    <a:pt x="1501775" y="406650"/>
                    <a:pt x="367665" y="534920"/>
                    <a:pt x="202565" y="540000"/>
                  </a:cubicBezTo>
                  <a:cubicBezTo>
                    <a:pt x="170815" y="541270"/>
                    <a:pt x="163195" y="541270"/>
                    <a:pt x="144145" y="537460"/>
                  </a:cubicBezTo>
                  <a:cubicBezTo>
                    <a:pt x="125095" y="532380"/>
                    <a:pt x="104775" y="524760"/>
                    <a:pt x="88265" y="514600"/>
                  </a:cubicBezTo>
                  <a:cubicBezTo>
                    <a:pt x="71755" y="504440"/>
                    <a:pt x="55245" y="490470"/>
                    <a:pt x="43815" y="476500"/>
                  </a:cubicBezTo>
                  <a:cubicBezTo>
                    <a:pt x="31115" y="461260"/>
                    <a:pt x="19685" y="443480"/>
                    <a:pt x="12065" y="424430"/>
                  </a:cubicBezTo>
                  <a:cubicBezTo>
                    <a:pt x="5715" y="406650"/>
                    <a:pt x="635" y="386330"/>
                    <a:pt x="635" y="366010"/>
                  </a:cubicBezTo>
                  <a:cubicBezTo>
                    <a:pt x="-635" y="346960"/>
                    <a:pt x="1905" y="326640"/>
                    <a:pt x="6985" y="307590"/>
                  </a:cubicBezTo>
                  <a:cubicBezTo>
                    <a:pt x="12065" y="288540"/>
                    <a:pt x="20955" y="269490"/>
                    <a:pt x="32385" y="252980"/>
                  </a:cubicBezTo>
                  <a:cubicBezTo>
                    <a:pt x="42545" y="237740"/>
                    <a:pt x="57785" y="222500"/>
                    <a:pt x="73025" y="209800"/>
                  </a:cubicBezTo>
                  <a:cubicBezTo>
                    <a:pt x="88265" y="198370"/>
                    <a:pt x="107315" y="188210"/>
                    <a:pt x="126365" y="183130"/>
                  </a:cubicBezTo>
                  <a:cubicBezTo>
                    <a:pt x="144145" y="176780"/>
                    <a:pt x="165735" y="172970"/>
                    <a:pt x="184785" y="172970"/>
                  </a:cubicBezTo>
                  <a:cubicBezTo>
                    <a:pt x="203835" y="172970"/>
                    <a:pt x="225425" y="176780"/>
                    <a:pt x="243205" y="183130"/>
                  </a:cubicBezTo>
                  <a:cubicBezTo>
                    <a:pt x="262255" y="189480"/>
                    <a:pt x="280035" y="199640"/>
                    <a:pt x="296545" y="211070"/>
                  </a:cubicBezTo>
                  <a:cubicBezTo>
                    <a:pt x="311785" y="223770"/>
                    <a:pt x="325755" y="239010"/>
                    <a:pt x="337185" y="254250"/>
                  </a:cubicBezTo>
                  <a:cubicBezTo>
                    <a:pt x="347345" y="270760"/>
                    <a:pt x="356235" y="289810"/>
                    <a:pt x="361315" y="308860"/>
                  </a:cubicBezTo>
                  <a:cubicBezTo>
                    <a:pt x="366395" y="327910"/>
                    <a:pt x="368935" y="348230"/>
                    <a:pt x="367665" y="368550"/>
                  </a:cubicBezTo>
                  <a:cubicBezTo>
                    <a:pt x="366395" y="387600"/>
                    <a:pt x="362585" y="407920"/>
                    <a:pt x="354965" y="425700"/>
                  </a:cubicBezTo>
                  <a:cubicBezTo>
                    <a:pt x="347345" y="444750"/>
                    <a:pt x="335915" y="462530"/>
                    <a:pt x="323215" y="476500"/>
                  </a:cubicBezTo>
                  <a:cubicBezTo>
                    <a:pt x="310515" y="491740"/>
                    <a:pt x="295275" y="505710"/>
                    <a:pt x="278765" y="515870"/>
                  </a:cubicBezTo>
                  <a:cubicBezTo>
                    <a:pt x="260985" y="526030"/>
                    <a:pt x="241935" y="533650"/>
                    <a:pt x="222885" y="537460"/>
                  </a:cubicBezTo>
                  <a:cubicBezTo>
                    <a:pt x="203835" y="541270"/>
                    <a:pt x="182245" y="542540"/>
                    <a:pt x="163195" y="540000"/>
                  </a:cubicBezTo>
                  <a:cubicBezTo>
                    <a:pt x="144145" y="537460"/>
                    <a:pt x="123825" y="532380"/>
                    <a:pt x="106045" y="523490"/>
                  </a:cubicBezTo>
                  <a:cubicBezTo>
                    <a:pt x="88265" y="515870"/>
                    <a:pt x="70485" y="504440"/>
                    <a:pt x="56515" y="490470"/>
                  </a:cubicBezTo>
                  <a:cubicBezTo>
                    <a:pt x="42545" y="476500"/>
                    <a:pt x="29845" y="459990"/>
                    <a:pt x="20955" y="443480"/>
                  </a:cubicBezTo>
                  <a:cubicBezTo>
                    <a:pt x="12065" y="425700"/>
                    <a:pt x="5715" y="405380"/>
                    <a:pt x="1905" y="386330"/>
                  </a:cubicBezTo>
                  <a:cubicBezTo>
                    <a:pt x="-635" y="367280"/>
                    <a:pt x="-635" y="345690"/>
                    <a:pt x="1905" y="326640"/>
                  </a:cubicBezTo>
                  <a:cubicBezTo>
                    <a:pt x="5715" y="307590"/>
                    <a:pt x="12065" y="287270"/>
                    <a:pt x="22225" y="270760"/>
                  </a:cubicBezTo>
                  <a:cubicBezTo>
                    <a:pt x="31115" y="252980"/>
                    <a:pt x="43815" y="236470"/>
                    <a:pt x="57785" y="223770"/>
                  </a:cubicBezTo>
                  <a:cubicBezTo>
                    <a:pt x="71755" y="209800"/>
                    <a:pt x="79375" y="200910"/>
                    <a:pt x="107315" y="189480"/>
                  </a:cubicBezTo>
                  <a:cubicBezTo>
                    <a:pt x="211455" y="152650"/>
                    <a:pt x="636905" y="136140"/>
                    <a:pt x="893445" y="104390"/>
                  </a:cubicBezTo>
                  <a:cubicBezTo>
                    <a:pt x="1141095" y="73910"/>
                    <a:pt x="1497965" y="-1020"/>
                    <a:pt x="1619885" y="1520"/>
                  </a:cubicBezTo>
                  <a:cubicBezTo>
                    <a:pt x="1661795" y="2790"/>
                    <a:pt x="1680845" y="10410"/>
                    <a:pt x="1702435" y="18030"/>
                  </a:cubicBezTo>
                  <a:cubicBezTo>
                    <a:pt x="1717675" y="24380"/>
                    <a:pt x="1726565" y="29460"/>
                    <a:pt x="1737995" y="40890"/>
                  </a:cubicBezTo>
                  <a:cubicBezTo>
                    <a:pt x="1755775" y="56130"/>
                    <a:pt x="1778635" y="82800"/>
                    <a:pt x="1790065" y="106930"/>
                  </a:cubicBezTo>
                  <a:cubicBezTo>
                    <a:pt x="1800225" y="132330"/>
                    <a:pt x="1804035" y="167890"/>
                    <a:pt x="1804035" y="190750"/>
                  </a:cubicBezTo>
                  <a:cubicBezTo>
                    <a:pt x="1804035" y="207260"/>
                    <a:pt x="1801495" y="217420"/>
                    <a:pt x="1795145" y="231390"/>
                  </a:cubicBezTo>
                  <a:cubicBezTo>
                    <a:pt x="1787525" y="252980"/>
                    <a:pt x="1771015" y="284730"/>
                    <a:pt x="1750695" y="303780"/>
                  </a:cubicBezTo>
                  <a:cubicBezTo>
                    <a:pt x="1731645" y="322830"/>
                    <a:pt x="1720215" y="332990"/>
                    <a:pt x="1678305" y="345690"/>
                  </a:cubicBezTo>
                  <a:cubicBezTo>
                    <a:pt x="1511935" y="396490"/>
                    <a:pt x="508635" y="440940"/>
                    <a:pt x="330835" y="425700"/>
                  </a:cubicBezTo>
                  <a:cubicBezTo>
                    <a:pt x="286385" y="421890"/>
                    <a:pt x="268605" y="415540"/>
                    <a:pt x="247015" y="406650"/>
                  </a:cubicBezTo>
                  <a:cubicBezTo>
                    <a:pt x="231775" y="400300"/>
                    <a:pt x="224155" y="393950"/>
                    <a:pt x="211455" y="382520"/>
                  </a:cubicBezTo>
                  <a:cubicBezTo>
                    <a:pt x="194945" y="366010"/>
                    <a:pt x="172085" y="338070"/>
                    <a:pt x="161925" y="312670"/>
                  </a:cubicBezTo>
                  <a:cubicBezTo>
                    <a:pt x="151765" y="287270"/>
                    <a:pt x="147955" y="255520"/>
                    <a:pt x="150495" y="227580"/>
                  </a:cubicBezTo>
                  <a:cubicBezTo>
                    <a:pt x="154305" y="200910"/>
                    <a:pt x="164465" y="170430"/>
                    <a:pt x="179705" y="147570"/>
                  </a:cubicBezTo>
                  <a:cubicBezTo>
                    <a:pt x="196215" y="124710"/>
                    <a:pt x="219075" y="103120"/>
                    <a:pt x="243205" y="90420"/>
                  </a:cubicBezTo>
                  <a:cubicBezTo>
                    <a:pt x="267335" y="76450"/>
                    <a:pt x="285115" y="73910"/>
                    <a:pt x="325755" y="68830"/>
                  </a:cubicBezTo>
                  <a:cubicBezTo>
                    <a:pt x="446405" y="53590"/>
                    <a:pt x="817245" y="56130"/>
                    <a:pt x="1040765" y="67560"/>
                  </a:cubicBezTo>
                  <a:cubicBezTo>
                    <a:pt x="1241425" y="77720"/>
                    <a:pt x="1470025" y="65020"/>
                    <a:pt x="1607185" y="127250"/>
                  </a:cubicBezTo>
                  <a:cubicBezTo>
                    <a:pt x="1706245" y="172970"/>
                    <a:pt x="1765935" y="247900"/>
                    <a:pt x="1823085" y="329180"/>
                  </a:cubicBezTo>
                  <a:cubicBezTo>
                    <a:pt x="1882775" y="413000"/>
                    <a:pt x="1884045" y="506980"/>
                    <a:pt x="1952625" y="622550"/>
                  </a:cubicBezTo>
                  <a:cubicBezTo>
                    <a:pt x="2070735" y="821940"/>
                    <a:pt x="2479675" y="1253740"/>
                    <a:pt x="2536825" y="1380740"/>
                  </a:cubicBezTo>
                  <a:cubicBezTo>
                    <a:pt x="2553335" y="1417570"/>
                    <a:pt x="2550795" y="1439160"/>
                    <a:pt x="2550795" y="1460750"/>
                  </a:cubicBezTo>
                  <a:cubicBezTo>
                    <a:pt x="2550795" y="1475990"/>
                    <a:pt x="2549525" y="1486150"/>
                    <a:pt x="2543175" y="1500120"/>
                  </a:cubicBezTo>
                  <a:cubicBezTo>
                    <a:pt x="2535555" y="1521710"/>
                    <a:pt x="2515235" y="1553460"/>
                    <a:pt x="2501265" y="1569970"/>
                  </a:cubicBezTo>
                  <a:cubicBezTo>
                    <a:pt x="2491105" y="1581400"/>
                    <a:pt x="2480945" y="1587750"/>
                    <a:pt x="2469515" y="1594100"/>
                  </a:cubicBezTo>
                  <a:cubicBezTo>
                    <a:pt x="2456815" y="1601720"/>
                    <a:pt x="2446655" y="1608070"/>
                    <a:pt x="2431415" y="1610610"/>
                  </a:cubicBezTo>
                  <a:cubicBezTo>
                    <a:pt x="2409825" y="1615690"/>
                    <a:pt x="2372995" y="1618230"/>
                    <a:pt x="2351405" y="1615690"/>
                  </a:cubicBezTo>
                  <a:cubicBezTo>
                    <a:pt x="2336165" y="1613150"/>
                    <a:pt x="2326005" y="1610610"/>
                    <a:pt x="2312035" y="1602990"/>
                  </a:cubicBezTo>
                  <a:cubicBezTo>
                    <a:pt x="2292985" y="1592830"/>
                    <a:pt x="2248535" y="1553460"/>
                    <a:pt x="2248535" y="15534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5" id="155"/>
          <p:cNvGrpSpPr/>
          <p:nvPr/>
        </p:nvGrpSpPr>
        <p:grpSpPr>
          <a:xfrm rot="0">
            <a:off x="-274320" y="6030278"/>
            <a:ext cx="4959668" cy="1596390"/>
            <a:chOff x="0" y="0"/>
            <a:chExt cx="6612890" cy="2128520"/>
          </a:xfrm>
        </p:grpSpPr>
        <p:sp>
          <p:nvSpPr>
            <p:cNvPr name="Freeform 156" id="156"/>
            <p:cNvSpPr/>
            <p:nvPr/>
          </p:nvSpPr>
          <p:spPr>
            <a:xfrm flipH="false" flipV="false" rot="0">
              <a:off x="50800" y="50800"/>
              <a:ext cx="6511290" cy="2027000"/>
            </a:xfrm>
            <a:custGeom>
              <a:avLst/>
              <a:gdLst/>
              <a:ahLst/>
              <a:cxnLst/>
              <a:rect r="r" b="b" t="t" l="l"/>
              <a:pathLst>
                <a:path h="2027000" w="6511290">
                  <a:moveTo>
                    <a:pt x="0" y="1360170"/>
                  </a:moveTo>
                  <a:cubicBezTo>
                    <a:pt x="24130" y="1104900"/>
                    <a:pt x="58420" y="913130"/>
                    <a:pt x="59690" y="913130"/>
                  </a:cubicBezTo>
                  <a:cubicBezTo>
                    <a:pt x="59690" y="911860"/>
                    <a:pt x="60960" y="896620"/>
                    <a:pt x="62230" y="889000"/>
                  </a:cubicBezTo>
                  <a:cubicBezTo>
                    <a:pt x="62230" y="881380"/>
                    <a:pt x="64770" y="866140"/>
                    <a:pt x="64770" y="866140"/>
                  </a:cubicBezTo>
                  <a:cubicBezTo>
                    <a:pt x="64770" y="866140"/>
                    <a:pt x="69850" y="852170"/>
                    <a:pt x="72390" y="844550"/>
                  </a:cubicBezTo>
                  <a:cubicBezTo>
                    <a:pt x="74930" y="836930"/>
                    <a:pt x="80010" y="822960"/>
                    <a:pt x="80010" y="822960"/>
                  </a:cubicBezTo>
                  <a:cubicBezTo>
                    <a:pt x="80010" y="821690"/>
                    <a:pt x="88900" y="808990"/>
                    <a:pt x="93980" y="802640"/>
                  </a:cubicBezTo>
                  <a:cubicBezTo>
                    <a:pt x="97790" y="796290"/>
                    <a:pt x="106680" y="783590"/>
                    <a:pt x="106680" y="783590"/>
                  </a:cubicBezTo>
                  <a:cubicBezTo>
                    <a:pt x="106680" y="783590"/>
                    <a:pt x="118110" y="773430"/>
                    <a:pt x="124460" y="768350"/>
                  </a:cubicBezTo>
                  <a:cubicBezTo>
                    <a:pt x="129540" y="763270"/>
                    <a:pt x="140970" y="753110"/>
                    <a:pt x="140970" y="751840"/>
                  </a:cubicBezTo>
                  <a:cubicBezTo>
                    <a:pt x="140970" y="751840"/>
                    <a:pt x="154940" y="745490"/>
                    <a:pt x="161290" y="741680"/>
                  </a:cubicBezTo>
                  <a:cubicBezTo>
                    <a:pt x="168910" y="737870"/>
                    <a:pt x="181610" y="730250"/>
                    <a:pt x="182880" y="730250"/>
                  </a:cubicBezTo>
                  <a:cubicBezTo>
                    <a:pt x="182880" y="730250"/>
                    <a:pt x="196850" y="726440"/>
                    <a:pt x="204470" y="723900"/>
                  </a:cubicBezTo>
                  <a:cubicBezTo>
                    <a:pt x="212090" y="722630"/>
                    <a:pt x="227330" y="718820"/>
                    <a:pt x="227330" y="718820"/>
                  </a:cubicBezTo>
                  <a:cubicBezTo>
                    <a:pt x="227330" y="718820"/>
                    <a:pt x="242570" y="718820"/>
                    <a:pt x="251460" y="718820"/>
                  </a:cubicBezTo>
                  <a:cubicBezTo>
                    <a:pt x="259080" y="718820"/>
                    <a:pt x="274320" y="717550"/>
                    <a:pt x="274320" y="718820"/>
                  </a:cubicBezTo>
                  <a:cubicBezTo>
                    <a:pt x="274320" y="718820"/>
                    <a:pt x="289560" y="721360"/>
                    <a:pt x="297180" y="723900"/>
                  </a:cubicBezTo>
                  <a:cubicBezTo>
                    <a:pt x="304800" y="725170"/>
                    <a:pt x="318770" y="728980"/>
                    <a:pt x="320040" y="728980"/>
                  </a:cubicBezTo>
                  <a:cubicBezTo>
                    <a:pt x="320040" y="728980"/>
                    <a:pt x="334010" y="736600"/>
                    <a:pt x="340360" y="739140"/>
                  </a:cubicBezTo>
                  <a:cubicBezTo>
                    <a:pt x="347980" y="742950"/>
                    <a:pt x="360680" y="750570"/>
                    <a:pt x="360680" y="750570"/>
                  </a:cubicBezTo>
                  <a:cubicBezTo>
                    <a:pt x="361950" y="750570"/>
                    <a:pt x="373380" y="760730"/>
                    <a:pt x="378460" y="765810"/>
                  </a:cubicBezTo>
                  <a:cubicBezTo>
                    <a:pt x="384810" y="770890"/>
                    <a:pt x="396240" y="781050"/>
                    <a:pt x="396240" y="781050"/>
                  </a:cubicBezTo>
                  <a:cubicBezTo>
                    <a:pt x="396240" y="781050"/>
                    <a:pt x="405130" y="793750"/>
                    <a:pt x="410210" y="800100"/>
                  </a:cubicBezTo>
                  <a:cubicBezTo>
                    <a:pt x="414020" y="806450"/>
                    <a:pt x="422910" y="819150"/>
                    <a:pt x="422910" y="819150"/>
                  </a:cubicBezTo>
                  <a:cubicBezTo>
                    <a:pt x="422910" y="819150"/>
                    <a:pt x="424180" y="826770"/>
                    <a:pt x="426720" y="826770"/>
                  </a:cubicBezTo>
                  <a:cubicBezTo>
                    <a:pt x="431800" y="828040"/>
                    <a:pt x="458470" y="795020"/>
                    <a:pt x="462280" y="784860"/>
                  </a:cubicBezTo>
                  <a:cubicBezTo>
                    <a:pt x="463550" y="782320"/>
                    <a:pt x="462280" y="779780"/>
                    <a:pt x="462280" y="777240"/>
                  </a:cubicBezTo>
                  <a:cubicBezTo>
                    <a:pt x="463550" y="770890"/>
                    <a:pt x="463550" y="754380"/>
                    <a:pt x="463550" y="754380"/>
                  </a:cubicBezTo>
                  <a:cubicBezTo>
                    <a:pt x="463550" y="754380"/>
                    <a:pt x="464820" y="753110"/>
                    <a:pt x="464820" y="750570"/>
                  </a:cubicBezTo>
                  <a:cubicBezTo>
                    <a:pt x="463550" y="746760"/>
                    <a:pt x="458470" y="739140"/>
                    <a:pt x="454660" y="732790"/>
                  </a:cubicBezTo>
                  <a:cubicBezTo>
                    <a:pt x="450850" y="726440"/>
                    <a:pt x="444500" y="712470"/>
                    <a:pt x="444500" y="712470"/>
                  </a:cubicBezTo>
                  <a:cubicBezTo>
                    <a:pt x="444500" y="712470"/>
                    <a:pt x="440690" y="697230"/>
                    <a:pt x="439420" y="689610"/>
                  </a:cubicBezTo>
                  <a:cubicBezTo>
                    <a:pt x="436880" y="683260"/>
                    <a:pt x="434340" y="668020"/>
                    <a:pt x="434340" y="668020"/>
                  </a:cubicBezTo>
                  <a:cubicBezTo>
                    <a:pt x="434340" y="668020"/>
                    <a:pt x="434340" y="652780"/>
                    <a:pt x="434340" y="645160"/>
                  </a:cubicBezTo>
                  <a:cubicBezTo>
                    <a:pt x="434340" y="637540"/>
                    <a:pt x="434340" y="622300"/>
                    <a:pt x="434340" y="622300"/>
                  </a:cubicBezTo>
                  <a:cubicBezTo>
                    <a:pt x="434340" y="622300"/>
                    <a:pt x="438150" y="608330"/>
                    <a:pt x="439420" y="600710"/>
                  </a:cubicBezTo>
                  <a:cubicBezTo>
                    <a:pt x="441960" y="593090"/>
                    <a:pt x="445770" y="579120"/>
                    <a:pt x="445770" y="579120"/>
                  </a:cubicBezTo>
                  <a:cubicBezTo>
                    <a:pt x="445770" y="577850"/>
                    <a:pt x="453390" y="567690"/>
                    <a:pt x="454660" y="561340"/>
                  </a:cubicBezTo>
                  <a:cubicBezTo>
                    <a:pt x="457200" y="553720"/>
                    <a:pt x="457200" y="539750"/>
                    <a:pt x="457200" y="538480"/>
                  </a:cubicBezTo>
                  <a:cubicBezTo>
                    <a:pt x="457200" y="538480"/>
                    <a:pt x="457200" y="537210"/>
                    <a:pt x="457200" y="535940"/>
                  </a:cubicBezTo>
                  <a:cubicBezTo>
                    <a:pt x="457200" y="534670"/>
                    <a:pt x="457200" y="534670"/>
                    <a:pt x="457200" y="533400"/>
                  </a:cubicBezTo>
                  <a:cubicBezTo>
                    <a:pt x="455930" y="529590"/>
                    <a:pt x="449580" y="514350"/>
                    <a:pt x="449580" y="513080"/>
                  </a:cubicBezTo>
                  <a:cubicBezTo>
                    <a:pt x="449580" y="513080"/>
                    <a:pt x="450850" y="502920"/>
                    <a:pt x="449580" y="500380"/>
                  </a:cubicBezTo>
                  <a:cubicBezTo>
                    <a:pt x="447040" y="496570"/>
                    <a:pt x="436880" y="494030"/>
                    <a:pt x="436880" y="494030"/>
                  </a:cubicBezTo>
                  <a:cubicBezTo>
                    <a:pt x="436880" y="494030"/>
                    <a:pt x="424180" y="483870"/>
                    <a:pt x="419100" y="478790"/>
                  </a:cubicBezTo>
                  <a:cubicBezTo>
                    <a:pt x="412750" y="473710"/>
                    <a:pt x="401320" y="464820"/>
                    <a:pt x="400050" y="464820"/>
                  </a:cubicBezTo>
                  <a:cubicBezTo>
                    <a:pt x="400050" y="463550"/>
                    <a:pt x="391160" y="452120"/>
                    <a:pt x="386080" y="445770"/>
                  </a:cubicBezTo>
                  <a:cubicBezTo>
                    <a:pt x="382270" y="439420"/>
                    <a:pt x="372110" y="426720"/>
                    <a:pt x="372110" y="426720"/>
                  </a:cubicBezTo>
                  <a:cubicBezTo>
                    <a:pt x="372110" y="426720"/>
                    <a:pt x="367030" y="412750"/>
                    <a:pt x="363220" y="405130"/>
                  </a:cubicBezTo>
                  <a:cubicBezTo>
                    <a:pt x="360680" y="397510"/>
                    <a:pt x="354330" y="383540"/>
                    <a:pt x="354330" y="383540"/>
                  </a:cubicBezTo>
                  <a:cubicBezTo>
                    <a:pt x="354330" y="383540"/>
                    <a:pt x="351790" y="368300"/>
                    <a:pt x="350520" y="360680"/>
                  </a:cubicBezTo>
                  <a:cubicBezTo>
                    <a:pt x="349250" y="353060"/>
                    <a:pt x="346710" y="337820"/>
                    <a:pt x="346710" y="337820"/>
                  </a:cubicBezTo>
                  <a:cubicBezTo>
                    <a:pt x="346710" y="336550"/>
                    <a:pt x="347980" y="321310"/>
                    <a:pt x="349250" y="313690"/>
                  </a:cubicBezTo>
                  <a:cubicBezTo>
                    <a:pt x="349250" y="306070"/>
                    <a:pt x="350520" y="290830"/>
                    <a:pt x="350520" y="290830"/>
                  </a:cubicBezTo>
                  <a:cubicBezTo>
                    <a:pt x="350520" y="290830"/>
                    <a:pt x="355600" y="275590"/>
                    <a:pt x="358140" y="267970"/>
                  </a:cubicBezTo>
                  <a:cubicBezTo>
                    <a:pt x="360680" y="261620"/>
                    <a:pt x="365760" y="246380"/>
                    <a:pt x="365760" y="246380"/>
                  </a:cubicBezTo>
                  <a:cubicBezTo>
                    <a:pt x="365760" y="246380"/>
                    <a:pt x="373380" y="233680"/>
                    <a:pt x="378460" y="226060"/>
                  </a:cubicBezTo>
                  <a:cubicBezTo>
                    <a:pt x="382270" y="219710"/>
                    <a:pt x="391160" y="207010"/>
                    <a:pt x="391160" y="207010"/>
                  </a:cubicBezTo>
                  <a:cubicBezTo>
                    <a:pt x="391160" y="207010"/>
                    <a:pt x="402590" y="195580"/>
                    <a:pt x="407670" y="190500"/>
                  </a:cubicBezTo>
                  <a:cubicBezTo>
                    <a:pt x="412750" y="185420"/>
                    <a:pt x="420370" y="180340"/>
                    <a:pt x="421640" y="176530"/>
                  </a:cubicBezTo>
                  <a:cubicBezTo>
                    <a:pt x="422910" y="175260"/>
                    <a:pt x="422910" y="173990"/>
                    <a:pt x="422910" y="171450"/>
                  </a:cubicBezTo>
                  <a:cubicBezTo>
                    <a:pt x="422910" y="166370"/>
                    <a:pt x="424180" y="148590"/>
                    <a:pt x="424180" y="148590"/>
                  </a:cubicBezTo>
                  <a:cubicBezTo>
                    <a:pt x="424180" y="148590"/>
                    <a:pt x="429260" y="134620"/>
                    <a:pt x="431800" y="127000"/>
                  </a:cubicBezTo>
                  <a:cubicBezTo>
                    <a:pt x="433070" y="120650"/>
                    <a:pt x="438150" y="106680"/>
                    <a:pt x="438150" y="106680"/>
                  </a:cubicBezTo>
                  <a:cubicBezTo>
                    <a:pt x="438150" y="106680"/>
                    <a:pt x="445770" y="93980"/>
                    <a:pt x="450850" y="87630"/>
                  </a:cubicBezTo>
                  <a:cubicBezTo>
                    <a:pt x="454660" y="81280"/>
                    <a:pt x="462280" y="68580"/>
                    <a:pt x="462280" y="68580"/>
                  </a:cubicBezTo>
                  <a:cubicBezTo>
                    <a:pt x="462280" y="68580"/>
                    <a:pt x="472440" y="58420"/>
                    <a:pt x="478790" y="53340"/>
                  </a:cubicBezTo>
                  <a:cubicBezTo>
                    <a:pt x="483870" y="48260"/>
                    <a:pt x="494030" y="38100"/>
                    <a:pt x="494030" y="36830"/>
                  </a:cubicBezTo>
                  <a:cubicBezTo>
                    <a:pt x="495300" y="36830"/>
                    <a:pt x="506730" y="30480"/>
                    <a:pt x="514350" y="26670"/>
                  </a:cubicBezTo>
                  <a:cubicBezTo>
                    <a:pt x="520700" y="22860"/>
                    <a:pt x="533400" y="15240"/>
                    <a:pt x="533400" y="15240"/>
                  </a:cubicBezTo>
                  <a:cubicBezTo>
                    <a:pt x="533400" y="15240"/>
                    <a:pt x="547370" y="10160"/>
                    <a:pt x="554990" y="8890"/>
                  </a:cubicBezTo>
                  <a:cubicBezTo>
                    <a:pt x="561340" y="6350"/>
                    <a:pt x="575310" y="2540"/>
                    <a:pt x="576580" y="2540"/>
                  </a:cubicBezTo>
                  <a:cubicBezTo>
                    <a:pt x="576580" y="2540"/>
                    <a:pt x="590550" y="1270"/>
                    <a:pt x="598170" y="1270"/>
                  </a:cubicBezTo>
                  <a:cubicBezTo>
                    <a:pt x="605790" y="1270"/>
                    <a:pt x="621030" y="0"/>
                    <a:pt x="621030" y="0"/>
                  </a:cubicBezTo>
                  <a:cubicBezTo>
                    <a:pt x="621030" y="0"/>
                    <a:pt x="635000" y="3810"/>
                    <a:pt x="642620" y="5080"/>
                  </a:cubicBezTo>
                  <a:cubicBezTo>
                    <a:pt x="650240" y="6350"/>
                    <a:pt x="664210" y="8890"/>
                    <a:pt x="664210" y="8890"/>
                  </a:cubicBezTo>
                  <a:cubicBezTo>
                    <a:pt x="665480" y="10160"/>
                    <a:pt x="678180" y="15240"/>
                    <a:pt x="684530" y="19050"/>
                  </a:cubicBezTo>
                  <a:cubicBezTo>
                    <a:pt x="692150" y="21590"/>
                    <a:pt x="704850" y="27940"/>
                    <a:pt x="704850" y="27940"/>
                  </a:cubicBezTo>
                  <a:cubicBezTo>
                    <a:pt x="706120" y="29210"/>
                    <a:pt x="1023620" y="87630"/>
                    <a:pt x="1099820" y="113030"/>
                  </a:cubicBezTo>
                  <a:cubicBezTo>
                    <a:pt x="1132840" y="123190"/>
                    <a:pt x="1151890" y="135890"/>
                    <a:pt x="1168400" y="143510"/>
                  </a:cubicBezTo>
                  <a:cubicBezTo>
                    <a:pt x="1177290" y="147320"/>
                    <a:pt x="1182370" y="149860"/>
                    <a:pt x="1188720" y="152400"/>
                  </a:cubicBezTo>
                  <a:cubicBezTo>
                    <a:pt x="1196340" y="154940"/>
                    <a:pt x="1210310" y="161290"/>
                    <a:pt x="1210310" y="161290"/>
                  </a:cubicBezTo>
                  <a:cubicBezTo>
                    <a:pt x="1210310" y="162560"/>
                    <a:pt x="1221740" y="171450"/>
                    <a:pt x="1228090" y="176530"/>
                  </a:cubicBezTo>
                  <a:cubicBezTo>
                    <a:pt x="1234440" y="180340"/>
                    <a:pt x="1245870" y="189230"/>
                    <a:pt x="1247140" y="190500"/>
                  </a:cubicBezTo>
                  <a:cubicBezTo>
                    <a:pt x="1247140" y="190500"/>
                    <a:pt x="1256030" y="201930"/>
                    <a:pt x="1261110" y="208280"/>
                  </a:cubicBezTo>
                  <a:cubicBezTo>
                    <a:pt x="1266190" y="214630"/>
                    <a:pt x="1275080" y="226060"/>
                    <a:pt x="1275080" y="226060"/>
                  </a:cubicBezTo>
                  <a:cubicBezTo>
                    <a:pt x="1275080" y="226060"/>
                    <a:pt x="1281430" y="240030"/>
                    <a:pt x="1285240" y="247650"/>
                  </a:cubicBezTo>
                  <a:cubicBezTo>
                    <a:pt x="1287780" y="254000"/>
                    <a:pt x="1294130" y="267970"/>
                    <a:pt x="1294130" y="267970"/>
                  </a:cubicBezTo>
                  <a:cubicBezTo>
                    <a:pt x="1294130" y="269240"/>
                    <a:pt x="1297940" y="283210"/>
                    <a:pt x="1299210" y="290830"/>
                  </a:cubicBezTo>
                  <a:cubicBezTo>
                    <a:pt x="1300480" y="298450"/>
                    <a:pt x="1303020" y="313690"/>
                    <a:pt x="1303020" y="313690"/>
                  </a:cubicBezTo>
                  <a:cubicBezTo>
                    <a:pt x="1303020" y="313690"/>
                    <a:pt x="1301750" y="334010"/>
                    <a:pt x="1301750" y="336550"/>
                  </a:cubicBezTo>
                  <a:cubicBezTo>
                    <a:pt x="1301750" y="337820"/>
                    <a:pt x="1301750" y="337820"/>
                    <a:pt x="1301750" y="337820"/>
                  </a:cubicBezTo>
                  <a:cubicBezTo>
                    <a:pt x="1305560" y="344170"/>
                    <a:pt x="1484630" y="387350"/>
                    <a:pt x="1513840" y="414020"/>
                  </a:cubicBezTo>
                  <a:cubicBezTo>
                    <a:pt x="1526540" y="424180"/>
                    <a:pt x="1524000" y="440690"/>
                    <a:pt x="1530350" y="447040"/>
                  </a:cubicBezTo>
                  <a:cubicBezTo>
                    <a:pt x="1532890" y="450850"/>
                    <a:pt x="1535430" y="450850"/>
                    <a:pt x="1540510" y="452120"/>
                  </a:cubicBezTo>
                  <a:cubicBezTo>
                    <a:pt x="1553210" y="454660"/>
                    <a:pt x="1579880" y="447040"/>
                    <a:pt x="1605280" y="452120"/>
                  </a:cubicBezTo>
                  <a:cubicBezTo>
                    <a:pt x="1640840" y="459740"/>
                    <a:pt x="1689100" y="495300"/>
                    <a:pt x="1736090" y="510540"/>
                  </a:cubicBezTo>
                  <a:cubicBezTo>
                    <a:pt x="1785620" y="525780"/>
                    <a:pt x="1898650" y="541020"/>
                    <a:pt x="1898650" y="541020"/>
                  </a:cubicBezTo>
                  <a:cubicBezTo>
                    <a:pt x="1899920" y="541020"/>
                    <a:pt x="1913890" y="544830"/>
                    <a:pt x="1920240" y="546100"/>
                  </a:cubicBezTo>
                  <a:cubicBezTo>
                    <a:pt x="1927860" y="548640"/>
                    <a:pt x="1941830" y="552450"/>
                    <a:pt x="1941830" y="552450"/>
                  </a:cubicBezTo>
                  <a:cubicBezTo>
                    <a:pt x="1941830" y="552450"/>
                    <a:pt x="1954530" y="558800"/>
                    <a:pt x="1960880" y="562610"/>
                  </a:cubicBezTo>
                  <a:cubicBezTo>
                    <a:pt x="1967230" y="566420"/>
                    <a:pt x="1979930" y="572770"/>
                    <a:pt x="1979930" y="572770"/>
                  </a:cubicBezTo>
                  <a:cubicBezTo>
                    <a:pt x="1979930" y="574040"/>
                    <a:pt x="1991360" y="582930"/>
                    <a:pt x="1996440" y="588010"/>
                  </a:cubicBezTo>
                  <a:cubicBezTo>
                    <a:pt x="2001520" y="593090"/>
                    <a:pt x="2011680" y="603250"/>
                    <a:pt x="2011680" y="603250"/>
                  </a:cubicBezTo>
                  <a:cubicBezTo>
                    <a:pt x="2012950" y="603250"/>
                    <a:pt x="2020570" y="615950"/>
                    <a:pt x="2024380" y="621030"/>
                  </a:cubicBezTo>
                  <a:cubicBezTo>
                    <a:pt x="2028190" y="627380"/>
                    <a:pt x="2035810" y="640080"/>
                    <a:pt x="2035810" y="640080"/>
                  </a:cubicBezTo>
                  <a:cubicBezTo>
                    <a:pt x="2037080" y="640080"/>
                    <a:pt x="2035810" y="642620"/>
                    <a:pt x="2038350" y="645160"/>
                  </a:cubicBezTo>
                  <a:cubicBezTo>
                    <a:pt x="2045970" y="654050"/>
                    <a:pt x="2113280" y="655320"/>
                    <a:pt x="2142490" y="690880"/>
                  </a:cubicBezTo>
                  <a:cubicBezTo>
                    <a:pt x="2202180" y="767080"/>
                    <a:pt x="2284730" y="1104900"/>
                    <a:pt x="2237740" y="1201420"/>
                  </a:cubicBezTo>
                  <a:cubicBezTo>
                    <a:pt x="2207260" y="1263650"/>
                    <a:pt x="2053590" y="1286510"/>
                    <a:pt x="2052320" y="1297940"/>
                  </a:cubicBezTo>
                  <a:cubicBezTo>
                    <a:pt x="2052320" y="1300480"/>
                    <a:pt x="2056130" y="1300480"/>
                    <a:pt x="2058670" y="1303020"/>
                  </a:cubicBezTo>
                  <a:cubicBezTo>
                    <a:pt x="2063750" y="1305560"/>
                    <a:pt x="2077720" y="1314450"/>
                    <a:pt x="2077720" y="1314450"/>
                  </a:cubicBezTo>
                  <a:cubicBezTo>
                    <a:pt x="2077720" y="1314450"/>
                    <a:pt x="2087880" y="1325880"/>
                    <a:pt x="2091690" y="1330960"/>
                  </a:cubicBezTo>
                  <a:cubicBezTo>
                    <a:pt x="2095500" y="1333500"/>
                    <a:pt x="2095500" y="1337310"/>
                    <a:pt x="2100580" y="1339850"/>
                  </a:cubicBezTo>
                  <a:cubicBezTo>
                    <a:pt x="2138680" y="1351280"/>
                    <a:pt x="2401570" y="1272540"/>
                    <a:pt x="2584450" y="1234440"/>
                  </a:cubicBezTo>
                  <a:cubicBezTo>
                    <a:pt x="2819400" y="1184910"/>
                    <a:pt x="3087370" y="1131570"/>
                    <a:pt x="3397250" y="1070610"/>
                  </a:cubicBezTo>
                  <a:cubicBezTo>
                    <a:pt x="3810000" y="990600"/>
                    <a:pt x="4461510" y="859790"/>
                    <a:pt x="4839970" y="796290"/>
                  </a:cubicBezTo>
                  <a:cubicBezTo>
                    <a:pt x="5083810" y="754380"/>
                    <a:pt x="5443220" y="707390"/>
                    <a:pt x="5444490" y="706120"/>
                  </a:cubicBezTo>
                  <a:cubicBezTo>
                    <a:pt x="5444490" y="706120"/>
                    <a:pt x="5458460" y="704850"/>
                    <a:pt x="5466080" y="703580"/>
                  </a:cubicBezTo>
                  <a:cubicBezTo>
                    <a:pt x="5473700" y="703580"/>
                    <a:pt x="5487670" y="702310"/>
                    <a:pt x="5487670" y="702310"/>
                  </a:cubicBezTo>
                  <a:cubicBezTo>
                    <a:pt x="5487670" y="702310"/>
                    <a:pt x="5501640" y="703580"/>
                    <a:pt x="5509260" y="704850"/>
                  </a:cubicBezTo>
                  <a:cubicBezTo>
                    <a:pt x="5516880" y="706120"/>
                    <a:pt x="5530850" y="707390"/>
                    <a:pt x="5530850" y="707390"/>
                  </a:cubicBezTo>
                  <a:cubicBezTo>
                    <a:pt x="5530850" y="707390"/>
                    <a:pt x="5532120" y="708660"/>
                    <a:pt x="5532120" y="708660"/>
                  </a:cubicBezTo>
                  <a:cubicBezTo>
                    <a:pt x="5533390" y="707390"/>
                    <a:pt x="5527040" y="689610"/>
                    <a:pt x="5525770" y="679450"/>
                  </a:cubicBezTo>
                  <a:cubicBezTo>
                    <a:pt x="5524500" y="668020"/>
                    <a:pt x="5524500" y="652780"/>
                    <a:pt x="5527040" y="638810"/>
                  </a:cubicBezTo>
                  <a:cubicBezTo>
                    <a:pt x="5528310" y="626110"/>
                    <a:pt x="5532120" y="612140"/>
                    <a:pt x="5537200" y="599440"/>
                  </a:cubicBezTo>
                  <a:cubicBezTo>
                    <a:pt x="5542280" y="588010"/>
                    <a:pt x="5548630" y="575310"/>
                    <a:pt x="5557520" y="563880"/>
                  </a:cubicBezTo>
                  <a:cubicBezTo>
                    <a:pt x="5565140" y="553720"/>
                    <a:pt x="5574030" y="543560"/>
                    <a:pt x="5584190" y="534670"/>
                  </a:cubicBezTo>
                  <a:cubicBezTo>
                    <a:pt x="5594350" y="525780"/>
                    <a:pt x="5605780" y="518160"/>
                    <a:pt x="5618480" y="511810"/>
                  </a:cubicBezTo>
                  <a:cubicBezTo>
                    <a:pt x="5629910" y="506730"/>
                    <a:pt x="5643880" y="501650"/>
                    <a:pt x="5656580" y="499110"/>
                  </a:cubicBezTo>
                  <a:cubicBezTo>
                    <a:pt x="5669280" y="495300"/>
                    <a:pt x="5683250" y="494030"/>
                    <a:pt x="5697220" y="494030"/>
                  </a:cubicBezTo>
                  <a:cubicBezTo>
                    <a:pt x="5709920" y="495300"/>
                    <a:pt x="5736590" y="500380"/>
                    <a:pt x="5736590" y="500380"/>
                  </a:cubicBezTo>
                  <a:cubicBezTo>
                    <a:pt x="5736590" y="500380"/>
                    <a:pt x="5963920" y="556260"/>
                    <a:pt x="6040120" y="576580"/>
                  </a:cubicBezTo>
                  <a:cubicBezTo>
                    <a:pt x="6085840" y="588010"/>
                    <a:pt x="6127750" y="599440"/>
                    <a:pt x="6149340" y="605790"/>
                  </a:cubicBezTo>
                  <a:cubicBezTo>
                    <a:pt x="6158230" y="609600"/>
                    <a:pt x="6162040" y="610870"/>
                    <a:pt x="6168390" y="614680"/>
                  </a:cubicBezTo>
                  <a:cubicBezTo>
                    <a:pt x="6176010" y="617220"/>
                    <a:pt x="6188710" y="622300"/>
                    <a:pt x="6188710" y="622300"/>
                  </a:cubicBezTo>
                  <a:cubicBezTo>
                    <a:pt x="6188710" y="622300"/>
                    <a:pt x="6200140" y="629920"/>
                    <a:pt x="6206490" y="635000"/>
                  </a:cubicBezTo>
                  <a:cubicBezTo>
                    <a:pt x="6211570" y="638810"/>
                    <a:pt x="6223000" y="646430"/>
                    <a:pt x="6223000" y="647700"/>
                  </a:cubicBezTo>
                  <a:cubicBezTo>
                    <a:pt x="6224270" y="647700"/>
                    <a:pt x="6233160" y="657860"/>
                    <a:pt x="6236970" y="662940"/>
                  </a:cubicBezTo>
                  <a:cubicBezTo>
                    <a:pt x="6242050" y="669290"/>
                    <a:pt x="6250940" y="679450"/>
                    <a:pt x="6250940" y="679450"/>
                  </a:cubicBezTo>
                  <a:cubicBezTo>
                    <a:pt x="6250940" y="679450"/>
                    <a:pt x="6257290" y="692150"/>
                    <a:pt x="6261100" y="698500"/>
                  </a:cubicBezTo>
                  <a:cubicBezTo>
                    <a:pt x="6263640" y="704850"/>
                    <a:pt x="6269990" y="717550"/>
                    <a:pt x="6269990" y="717550"/>
                  </a:cubicBezTo>
                  <a:cubicBezTo>
                    <a:pt x="6269990" y="718820"/>
                    <a:pt x="6275070" y="735330"/>
                    <a:pt x="6275070" y="739140"/>
                  </a:cubicBezTo>
                  <a:cubicBezTo>
                    <a:pt x="6275070" y="740410"/>
                    <a:pt x="6275070" y="740410"/>
                    <a:pt x="6276340" y="741680"/>
                  </a:cubicBezTo>
                  <a:cubicBezTo>
                    <a:pt x="6278880" y="742950"/>
                    <a:pt x="6320790" y="736600"/>
                    <a:pt x="6320790" y="736600"/>
                  </a:cubicBezTo>
                  <a:cubicBezTo>
                    <a:pt x="6320790" y="736600"/>
                    <a:pt x="6334760" y="736600"/>
                    <a:pt x="6341110" y="737870"/>
                  </a:cubicBezTo>
                  <a:cubicBezTo>
                    <a:pt x="6348730" y="737870"/>
                    <a:pt x="6362700" y="737870"/>
                    <a:pt x="6362700" y="737870"/>
                  </a:cubicBezTo>
                  <a:cubicBezTo>
                    <a:pt x="6362700" y="737870"/>
                    <a:pt x="6376670" y="741680"/>
                    <a:pt x="6383020" y="744220"/>
                  </a:cubicBezTo>
                  <a:cubicBezTo>
                    <a:pt x="6389370" y="745490"/>
                    <a:pt x="6403340" y="749300"/>
                    <a:pt x="6403340" y="749300"/>
                  </a:cubicBezTo>
                  <a:cubicBezTo>
                    <a:pt x="6403340" y="749300"/>
                    <a:pt x="6416040" y="756920"/>
                    <a:pt x="6421120" y="759460"/>
                  </a:cubicBezTo>
                  <a:cubicBezTo>
                    <a:pt x="6427470" y="763270"/>
                    <a:pt x="6440170" y="769620"/>
                    <a:pt x="6440170" y="769620"/>
                  </a:cubicBezTo>
                  <a:cubicBezTo>
                    <a:pt x="6440170" y="770890"/>
                    <a:pt x="6450330" y="779780"/>
                    <a:pt x="6455410" y="784860"/>
                  </a:cubicBezTo>
                  <a:cubicBezTo>
                    <a:pt x="6460490" y="789940"/>
                    <a:pt x="6470650" y="798830"/>
                    <a:pt x="6470650" y="798830"/>
                  </a:cubicBezTo>
                  <a:cubicBezTo>
                    <a:pt x="6470650" y="798830"/>
                    <a:pt x="6478270" y="810260"/>
                    <a:pt x="6482080" y="816610"/>
                  </a:cubicBezTo>
                  <a:cubicBezTo>
                    <a:pt x="6485890" y="822960"/>
                    <a:pt x="6493510" y="834390"/>
                    <a:pt x="6493510" y="834390"/>
                  </a:cubicBezTo>
                  <a:cubicBezTo>
                    <a:pt x="6493510" y="834390"/>
                    <a:pt x="6498590" y="848360"/>
                    <a:pt x="6499860" y="854710"/>
                  </a:cubicBezTo>
                  <a:cubicBezTo>
                    <a:pt x="6502400" y="861060"/>
                    <a:pt x="6507480" y="873760"/>
                    <a:pt x="6507480" y="873760"/>
                  </a:cubicBezTo>
                  <a:cubicBezTo>
                    <a:pt x="6507480" y="875030"/>
                    <a:pt x="6508750" y="887730"/>
                    <a:pt x="6508750" y="895350"/>
                  </a:cubicBezTo>
                  <a:cubicBezTo>
                    <a:pt x="6510020" y="901700"/>
                    <a:pt x="6511290" y="915670"/>
                    <a:pt x="6511290" y="915670"/>
                  </a:cubicBezTo>
                  <a:cubicBezTo>
                    <a:pt x="6511290" y="916940"/>
                    <a:pt x="6508750" y="929640"/>
                    <a:pt x="6507480" y="937260"/>
                  </a:cubicBezTo>
                  <a:cubicBezTo>
                    <a:pt x="6506210" y="943610"/>
                    <a:pt x="6504940" y="957580"/>
                    <a:pt x="6504940" y="957580"/>
                  </a:cubicBezTo>
                  <a:cubicBezTo>
                    <a:pt x="6504940" y="957580"/>
                    <a:pt x="6498590" y="970280"/>
                    <a:pt x="6496050" y="977900"/>
                  </a:cubicBezTo>
                  <a:cubicBezTo>
                    <a:pt x="6493510" y="984250"/>
                    <a:pt x="6488430" y="996950"/>
                    <a:pt x="6488430" y="996950"/>
                  </a:cubicBezTo>
                  <a:cubicBezTo>
                    <a:pt x="6488430" y="996950"/>
                    <a:pt x="6479540" y="1008380"/>
                    <a:pt x="6475730" y="1013460"/>
                  </a:cubicBezTo>
                  <a:cubicBezTo>
                    <a:pt x="6471920" y="1019810"/>
                    <a:pt x="6463030" y="1029970"/>
                    <a:pt x="6463030" y="1031240"/>
                  </a:cubicBezTo>
                  <a:cubicBezTo>
                    <a:pt x="6463030" y="1031240"/>
                    <a:pt x="6452870" y="1040130"/>
                    <a:pt x="6447790" y="1043940"/>
                  </a:cubicBezTo>
                  <a:cubicBezTo>
                    <a:pt x="6441440" y="1049020"/>
                    <a:pt x="6431280" y="1057910"/>
                    <a:pt x="6431280" y="1057910"/>
                  </a:cubicBezTo>
                  <a:cubicBezTo>
                    <a:pt x="6431280" y="1057910"/>
                    <a:pt x="6418580" y="1064260"/>
                    <a:pt x="6412230" y="1066800"/>
                  </a:cubicBezTo>
                  <a:cubicBezTo>
                    <a:pt x="6405880" y="1069340"/>
                    <a:pt x="6393180" y="1075690"/>
                    <a:pt x="6393180" y="1075690"/>
                  </a:cubicBezTo>
                  <a:cubicBezTo>
                    <a:pt x="6393180" y="1075690"/>
                    <a:pt x="6379210" y="1079500"/>
                    <a:pt x="6372860" y="1080770"/>
                  </a:cubicBezTo>
                  <a:cubicBezTo>
                    <a:pt x="6365240" y="1082040"/>
                    <a:pt x="6352540" y="1084580"/>
                    <a:pt x="6352540" y="1084580"/>
                  </a:cubicBezTo>
                  <a:cubicBezTo>
                    <a:pt x="6352540" y="1084580"/>
                    <a:pt x="6351270" y="1084580"/>
                    <a:pt x="6351270" y="1084580"/>
                  </a:cubicBezTo>
                  <a:cubicBezTo>
                    <a:pt x="6351270" y="1084580"/>
                    <a:pt x="6197600" y="1093470"/>
                    <a:pt x="6102350" y="1101090"/>
                  </a:cubicBezTo>
                  <a:cubicBezTo>
                    <a:pt x="5974080" y="1112520"/>
                    <a:pt x="5821680" y="1129030"/>
                    <a:pt x="5655310" y="1144270"/>
                  </a:cubicBezTo>
                  <a:cubicBezTo>
                    <a:pt x="5443220" y="1163320"/>
                    <a:pt x="5120640" y="1196340"/>
                    <a:pt x="4932680" y="1206500"/>
                  </a:cubicBezTo>
                  <a:cubicBezTo>
                    <a:pt x="4813300" y="1214120"/>
                    <a:pt x="4638040" y="1214120"/>
                    <a:pt x="4636770" y="1214120"/>
                  </a:cubicBezTo>
                  <a:cubicBezTo>
                    <a:pt x="4636770" y="1214120"/>
                    <a:pt x="4622800" y="1215390"/>
                    <a:pt x="4616450" y="1215390"/>
                  </a:cubicBezTo>
                  <a:cubicBezTo>
                    <a:pt x="4610100" y="1215390"/>
                    <a:pt x="4596130" y="1216660"/>
                    <a:pt x="4596130" y="1216660"/>
                  </a:cubicBezTo>
                  <a:cubicBezTo>
                    <a:pt x="4596130" y="1216660"/>
                    <a:pt x="4582160" y="1214120"/>
                    <a:pt x="4575810" y="1212850"/>
                  </a:cubicBezTo>
                  <a:cubicBezTo>
                    <a:pt x="4569460" y="1211580"/>
                    <a:pt x="4555490" y="1209040"/>
                    <a:pt x="4555490" y="1209040"/>
                  </a:cubicBezTo>
                  <a:cubicBezTo>
                    <a:pt x="4555490" y="1209040"/>
                    <a:pt x="4550410" y="1203960"/>
                    <a:pt x="4544060" y="1202690"/>
                  </a:cubicBezTo>
                  <a:cubicBezTo>
                    <a:pt x="4483100" y="1195070"/>
                    <a:pt x="3662680" y="1366520"/>
                    <a:pt x="3662680" y="1367790"/>
                  </a:cubicBezTo>
                  <a:cubicBezTo>
                    <a:pt x="3663950" y="1367790"/>
                    <a:pt x="3683000" y="1370330"/>
                    <a:pt x="3683000" y="1370330"/>
                  </a:cubicBezTo>
                  <a:cubicBezTo>
                    <a:pt x="3683000" y="1370330"/>
                    <a:pt x="3695700" y="1375410"/>
                    <a:pt x="3702050" y="1377950"/>
                  </a:cubicBezTo>
                  <a:cubicBezTo>
                    <a:pt x="3708400" y="1379220"/>
                    <a:pt x="3721100" y="1384300"/>
                    <a:pt x="3721100" y="1384300"/>
                  </a:cubicBezTo>
                  <a:cubicBezTo>
                    <a:pt x="3721100" y="1385570"/>
                    <a:pt x="3732530" y="1393190"/>
                    <a:pt x="3737610" y="1397000"/>
                  </a:cubicBezTo>
                  <a:cubicBezTo>
                    <a:pt x="3742690" y="1400810"/>
                    <a:pt x="3754120" y="1408430"/>
                    <a:pt x="3754120" y="1408430"/>
                  </a:cubicBezTo>
                  <a:cubicBezTo>
                    <a:pt x="3754120" y="1408430"/>
                    <a:pt x="3763010" y="1418590"/>
                    <a:pt x="3768090" y="1423670"/>
                  </a:cubicBezTo>
                  <a:cubicBezTo>
                    <a:pt x="3771900" y="1428750"/>
                    <a:pt x="3780790" y="1438910"/>
                    <a:pt x="3780790" y="1438910"/>
                  </a:cubicBezTo>
                  <a:cubicBezTo>
                    <a:pt x="3780790" y="1438910"/>
                    <a:pt x="3787140" y="1451610"/>
                    <a:pt x="3790950" y="1457960"/>
                  </a:cubicBezTo>
                  <a:cubicBezTo>
                    <a:pt x="3793490" y="1463040"/>
                    <a:pt x="3799840" y="1475740"/>
                    <a:pt x="3799840" y="1475740"/>
                  </a:cubicBezTo>
                  <a:cubicBezTo>
                    <a:pt x="3799840" y="1475740"/>
                    <a:pt x="3802380" y="1488440"/>
                    <a:pt x="3804920" y="1496060"/>
                  </a:cubicBezTo>
                  <a:cubicBezTo>
                    <a:pt x="3806190" y="1502410"/>
                    <a:pt x="3808730" y="1515110"/>
                    <a:pt x="3808730" y="1515110"/>
                  </a:cubicBezTo>
                  <a:cubicBezTo>
                    <a:pt x="3808730" y="1516380"/>
                    <a:pt x="3808730" y="1529080"/>
                    <a:pt x="3808730" y="1535430"/>
                  </a:cubicBezTo>
                  <a:cubicBezTo>
                    <a:pt x="3808730" y="1543050"/>
                    <a:pt x="3808730" y="1555750"/>
                    <a:pt x="3808730" y="1557020"/>
                  </a:cubicBezTo>
                  <a:cubicBezTo>
                    <a:pt x="3808730" y="1557020"/>
                    <a:pt x="3804920" y="1569720"/>
                    <a:pt x="3803650" y="1576070"/>
                  </a:cubicBezTo>
                  <a:cubicBezTo>
                    <a:pt x="3802380" y="1582420"/>
                    <a:pt x="3798570" y="1595120"/>
                    <a:pt x="3798570" y="1596390"/>
                  </a:cubicBezTo>
                  <a:cubicBezTo>
                    <a:pt x="3798570" y="1596390"/>
                    <a:pt x="3792220" y="1607820"/>
                    <a:pt x="3788410" y="1614170"/>
                  </a:cubicBezTo>
                  <a:cubicBezTo>
                    <a:pt x="3785870" y="1620520"/>
                    <a:pt x="3779520" y="1631950"/>
                    <a:pt x="3779520" y="1631950"/>
                  </a:cubicBezTo>
                  <a:cubicBezTo>
                    <a:pt x="3778250" y="1631950"/>
                    <a:pt x="3769360" y="1642110"/>
                    <a:pt x="3765550" y="1647190"/>
                  </a:cubicBezTo>
                  <a:cubicBezTo>
                    <a:pt x="3760470" y="1652270"/>
                    <a:pt x="3751580" y="1662430"/>
                    <a:pt x="3751580" y="1662430"/>
                  </a:cubicBezTo>
                  <a:cubicBezTo>
                    <a:pt x="3751580" y="1662430"/>
                    <a:pt x="3740150" y="1670050"/>
                    <a:pt x="3735070" y="1673860"/>
                  </a:cubicBezTo>
                  <a:cubicBezTo>
                    <a:pt x="3728720" y="1677670"/>
                    <a:pt x="3717290" y="1685290"/>
                    <a:pt x="3717290" y="1685290"/>
                  </a:cubicBezTo>
                  <a:cubicBezTo>
                    <a:pt x="3717290" y="1685290"/>
                    <a:pt x="3704590" y="1690370"/>
                    <a:pt x="3698240" y="1691640"/>
                  </a:cubicBezTo>
                  <a:cubicBezTo>
                    <a:pt x="3691890" y="1694180"/>
                    <a:pt x="3679190" y="1699260"/>
                    <a:pt x="3679190" y="1699260"/>
                  </a:cubicBezTo>
                  <a:cubicBezTo>
                    <a:pt x="3679190" y="1699260"/>
                    <a:pt x="3665220" y="1700530"/>
                    <a:pt x="3658870" y="1701800"/>
                  </a:cubicBezTo>
                  <a:cubicBezTo>
                    <a:pt x="3652520" y="1701800"/>
                    <a:pt x="3638550" y="1704340"/>
                    <a:pt x="3638550" y="1704340"/>
                  </a:cubicBezTo>
                  <a:cubicBezTo>
                    <a:pt x="3638550" y="1704340"/>
                    <a:pt x="3475990" y="1725930"/>
                    <a:pt x="3445510" y="1736090"/>
                  </a:cubicBezTo>
                  <a:cubicBezTo>
                    <a:pt x="3436620" y="1738630"/>
                    <a:pt x="3427730" y="1744980"/>
                    <a:pt x="3427730" y="1744980"/>
                  </a:cubicBezTo>
                  <a:cubicBezTo>
                    <a:pt x="3427730" y="1744980"/>
                    <a:pt x="3413760" y="1748790"/>
                    <a:pt x="3406140" y="1750060"/>
                  </a:cubicBezTo>
                  <a:cubicBezTo>
                    <a:pt x="3398520" y="1752600"/>
                    <a:pt x="3384550" y="1755140"/>
                    <a:pt x="3384550" y="1756410"/>
                  </a:cubicBezTo>
                  <a:cubicBezTo>
                    <a:pt x="3384550" y="1756410"/>
                    <a:pt x="3276600" y="1765300"/>
                    <a:pt x="3221990" y="1772920"/>
                  </a:cubicBezTo>
                  <a:cubicBezTo>
                    <a:pt x="3163570" y="1780540"/>
                    <a:pt x="3101340" y="1794510"/>
                    <a:pt x="3044190" y="1802130"/>
                  </a:cubicBezTo>
                  <a:cubicBezTo>
                    <a:pt x="2988310" y="1809750"/>
                    <a:pt x="2938780" y="1809750"/>
                    <a:pt x="2882900" y="1817370"/>
                  </a:cubicBezTo>
                  <a:cubicBezTo>
                    <a:pt x="2818130" y="1826260"/>
                    <a:pt x="2745740" y="1841500"/>
                    <a:pt x="2677160" y="1852930"/>
                  </a:cubicBezTo>
                  <a:cubicBezTo>
                    <a:pt x="2611120" y="1864360"/>
                    <a:pt x="2510790" y="1882140"/>
                    <a:pt x="2477770" y="1885950"/>
                  </a:cubicBezTo>
                  <a:cubicBezTo>
                    <a:pt x="2466340" y="1887220"/>
                    <a:pt x="2462530" y="1885950"/>
                    <a:pt x="2454910" y="1885950"/>
                  </a:cubicBezTo>
                  <a:cubicBezTo>
                    <a:pt x="2448560" y="1887220"/>
                    <a:pt x="2433320" y="1887220"/>
                    <a:pt x="2433320" y="1887220"/>
                  </a:cubicBezTo>
                  <a:cubicBezTo>
                    <a:pt x="2433320" y="1887220"/>
                    <a:pt x="2418080" y="1884680"/>
                    <a:pt x="2411730" y="1883410"/>
                  </a:cubicBezTo>
                  <a:cubicBezTo>
                    <a:pt x="2404110" y="1882140"/>
                    <a:pt x="2390140" y="1879600"/>
                    <a:pt x="2390140" y="1879600"/>
                  </a:cubicBezTo>
                  <a:cubicBezTo>
                    <a:pt x="2388870" y="1879600"/>
                    <a:pt x="2376170" y="1873250"/>
                    <a:pt x="2369820" y="1869440"/>
                  </a:cubicBezTo>
                  <a:cubicBezTo>
                    <a:pt x="2362200" y="1866900"/>
                    <a:pt x="2349500" y="1860550"/>
                    <a:pt x="2349500" y="1860550"/>
                  </a:cubicBezTo>
                  <a:cubicBezTo>
                    <a:pt x="2349500" y="1860550"/>
                    <a:pt x="2335530" y="1849120"/>
                    <a:pt x="2331720" y="1846580"/>
                  </a:cubicBezTo>
                  <a:cubicBezTo>
                    <a:pt x="2329180" y="1845310"/>
                    <a:pt x="2330450" y="1844040"/>
                    <a:pt x="2326640" y="1842770"/>
                  </a:cubicBezTo>
                  <a:cubicBezTo>
                    <a:pt x="2299970" y="1832610"/>
                    <a:pt x="2043430" y="1838960"/>
                    <a:pt x="1885950" y="1840230"/>
                  </a:cubicBezTo>
                  <a:cubicBezTo>
                    <a:pt x="1704340" y="1842770"/>
                    <a:pt x="1446530" y="1852930"/>
                    <a:pt x="1300480" y="1852930"/>
                  </a:cubicBezTo>
                  <a:cubicBezTo>
                    <a:pt x="1212850" y="1852930"/>
                    <a:pt x="1125220" y="1851660"/>
                    <a:pt x="1092200" y="1849120"/>
                  </a:cubicBezTo>
                  <a:cubicBezTo>
                    <a:pt x="1080770" y="1849120"/>
                    <a:pt x="1076960" y="1847850"/>
                    <a:pt x="1070610" y="1847850"/>
                  </a:cubicBezTo>
                  <a:cubicBezTo>
                    <a:pt x="1062990" y="1846580"/>
                    <a:pt x="1049020" y="1845310"/>
                    <a:pt x="1049020" y="1845310"/>
                  </a:cubicBezTo>
                  <a:cubicBezTo>
                    <a:pt x="1049020" y="1845310"/>
                    <a:pt x="1049020" y="1845310"/>
                    <a:pt x="1047750" y="1845310"/>
                  </a:cubicBezTo>
                  <a:cubicBezTo>
                    <a:pt x="1037590" y="1845310"/>
                    <a:pt x="769620" y="1910080"/>
                    <a:pt x="648970" y="1943100"/>
                  </a:cubicBezTo>
                  <a:cubicBezTo>
                    <a:pt x="548640" y="1971040"/>
                    <a:pt x="463550" y="2029460"/>
                    <a:pt x="373380" y="2026920"/>
                  </a:cubicBezTo>
                  <a:cubicBezTo>
                    <a:pt x="287020" y="2025650"/>
                    <a:pt x="168910" y="1997710"/>
                    <a:pt x="119380" y="1936750"/>
                  </a:cubicBezTo>
                  <a:cubicBezTo>
                    <a:pt x="66040" y="1873250"/>
                    <a:pt x="82550" y="1718310"/>
                    <a:pt x="76200" y="1644650"/>
                  </a:cubicBezTo>
                  <a:cubicBezTo>
                    <a:pt x="72390" y="1600200"/>
                    <a:pt x="81280" y="1551940"/>
                    <a:pt x="74930" y="1537970"/>
                  </a:cubicBezTo>
                  <a:cubicBezTo>
                    <a:pt x="72390" y="1534160"/>
                    <a:pt x="66040" y="1532890"/>
                    <a:pt x="66040" y="1532890"/>
                  </a:cubicBezTo>
                  <a:cubicBezTo>
                    <a:pt x="66040" y="1532890"/>
                    <a:pt x="55880" y="1521460"/>
                    <a:pt x="50800" y="1515110"/>
                  </a:cubicBezTo>
                  <a:cubicBezTo>
                    <a:pt x="44450" y="1508760"/>
                    <a:pt x="34290" y="1497330"/>
                    <a:pt x="34290" y="1497330"/>
                  </a:cubicBezTo>
                  <a:cubicBezTo>
                    <a:pt x="34290" y="1497330"/>
                    <a:pt x="26670" y="1483360"/>
                    <a:pt x="22860" y="1475740"/>
                  </a:cubicBezTo>
                  <a:cubicBezTo>
                    <a:pt x="19050" y="1469390"/>
                    <a:pt x="11430" y="1455420"/>
                    <a:pt x="11430" y="1455420"/>
                  </a:cubicBezTo>
                  <a:cubicBezTo>
                    <a:pt x="11430" y="1454150"/>
                    <a:pt x="11430" y="1454150"/>
                    <a:pt x="11430" y="1454150"/>
                  </a:cubicBezTo>
                  <a:cubicBezTo>
                    <a:pt x="11430" y="1454150"/>
                    <a:pt x="7620" y="1438910"/>
                    <a:pt x="6350" y="1431290"/>
                  </a:cubicBezTo>
                  <a:cubicBezTo>
                    <a:pt x="3810" y="1423670"/>
                    <a:pt x="0" y="1408430"/>
                    <a:pt x="0" y="1408430"/>
                  </a:cubicBezTo>
                  <a:cubicBezTo>
                    <a:pt x="0" y="1408430"/>
                    <a:pt x="0" y="1391920"/>
                    <a:pt x="0" y="1384300"/>
                  </a:cubicBezTo>
                  <a:cubicBezTo>
                    <a:pt x="0" y="1376680"/>
                    <a:pt x="0" y="1360170"/>
                    <a:pt x="0" y="1360170"/>
                  </a:cubicBezTo>
                  <a:moveTo>
                    <a:pt x="1606550" y="871220"/>
                  </a:moveTo>
                  <a:cubicBezTo>
                    <a:pt x="1626870" y="875030"/>
                    <a:pt x="1643380" y="877570"/>
                    <a:pt x="1643380" y="877570"/>
                  </a:cubicBezTo>
                  <a:cubicBezTo>
                    <a:pt x="1643380" y="877570"/>
                    <a:pt x="1657350" y="882650"/>
                    <a:pt x="1663700" y="886460"/>
                  </a:cubicBezTo>
                  <a:cubicBezTo>
                    <a:pt x="1671320" y="889000"/>
                    <a:pt x="1684020" y="895350"/>
                    <a:pt x="1685290" y="895350"/>
                  </a:cubicBezTo>
                  <a:cubicBezTo>
                    <a:pt x="1685290" y="895350"/>
                    <a:pt x="1696720" y="904240"/>
                    <a:pt x="1703070" y="909320"/>
                  </a:cubicBezTo>
                  <a:cubicBezTo>
                    <a:pt x="1709420" y="913130"/>
                    <a:pt x="1720850" y="922020"/>
                    <a:pt x="1720850" y="923290"/>
                  </a:cubicBezTo>
                  <a:cubicBezTo>
                    <a:pt x="1720850" y="923290"/>
                    <a:pt x="1729740" y="934720"/>
                    <a:pt x="1734820" y="941070"/>
                  </a:cubicBezTo>
                  <a:cubicBezTo>
                    <a:pt x="1739900" y="946150"/>
                    <a:pt x="1748790" y="957580"/>
                    <a:pt x="1748790" y="957580"/>
                  </a:cubicBezTo>
                  <a:cubicBezTo>
                    <a:pt x="1750060" y="958850"/>
                    <a:pt x="1755140" y="971550"/>
                    <a:pt x="1758950" y="979170"/>
                  </a:cubicBezTo>
                  <a:cubicBezTo>
                    <a:pt x="1761490" y="985520"/>
                    <a:pt x="1767840" y="999490"/>
                    <a:pt x="1767840" y="999490"/>
                  </a:cubicBezTo>
                  <a:cubicBezTo>
                    <a:pt x="1769110" y="999490"/>
                    <a:pt x="1771650" y="1014730"/>
                    <a:pt x="1772920" y="1021080"/>
                  </a:cubicBezTo>
                  <a:cubicBezTo>
                    <a:pt x="1774190" y="1028700"/>
                    <a:pt x="1776730" y="1043940"/>
                    <a:pt x="1776730" y="1043940"/>
                  </a:cubicBezTo>
                  <a:cubicBezTo>
                    <a:pt x="1776730" y="1043940"/>
                    <a:pt x="1774190" y="1051560"/>
                    <a:pt x="1776730" y="1052830"/>
                  </a:cubicBezTo>
                  <a:cubicBezTo>
                    <a:pt x="1786890" y="1059180"/>
                    <a:pt x="1958340" y="985520"/>
                    <a:pt x="1957070" y="958850"/>
                  </a:cubicBezTo>
                  <a:cubicBezTo>
                    <a:pt x="1955800" y="933450"/>
                    <a:pt x="1860550" y="910590"/>
                    <a:pt x="1805940" y="894080"/>
                  </a:cubicBezTo>
                  <a:cubicBezTo>
                    <a:pt x="1746250" y="877570"/>
                    <a:pt x="1625600" y="855980"/>
                    <a:pt x="1610360" y="863600"/>
                  </a:cubicBezTo>
                  <a:cubicBezTo>
                    <a:pt x="1607820" y="866140"/>
                    <a:pt x="1606550" y="871220"/>
                    <a:pt x="1606550" y="8712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7" id="157"/>
          <p:cNvGrpSpPr/>
          <p:nvPr/>
        </p:nvGrpSpPr>
        <p:grpSpPr>
          <a:xfrm rot="0">
            <a:off x="-232410" y="5855018"/>
            <a:ext cx="1593532" cy="1146810"/>
            <a:chOff x="0" y="0"/>
            <a:chExt cx="2124710" cy="1529080"/>
          </a:xfrm>
        </p:grpSpPr>
        <p:sp>
          <p:nvSpPr>
            <p:cNvPr name="Freeform 158" id="158"/>
            <p:cNvSpPr/>
            <p:nvPr/>
          </p:nvSpPr>
          <p:spPr>
            <a:xfrm flipH="false" flipV="false" rot="0">
              <a:off x="50800" y="50099"/>
              <a:ext cx="2023110" cy="1427258"/>
            </a:xfrm>
            <a:custGeom>
              <a:avLst/>
              <a:gdLst/>
              <a:ahLst/>
              <a:cxnLst/>
              <a:rect r="r" b="b" t="t" l="l"/>
              <a:pathLst>
                <a:path h="1427258" w="2023110">
                  <a:moveTo>
                    <a:pt x="0" y="549341"/>
                  </a:moveTo>
                  <a:cubicBezTo>
                    <a:pt x="2540" y="517591"/>
                    <a:pt x="2540" y="502351"/>
                    <a:pt x="2540" y="501081"/>
                  </a:cubicBezTo>
                  <a:cubicBezTo>
                    <a:pt x="2540" y="501081"/>
                    <a:pt x="7620" y="485841"/>
                    <a:pt x="10160" y="478221"/>
                  </a:cubicBezTo>
                  <a:cubicBezTo>
                    <a:pt x="11430" y="470601"/>
                    <a:pt x="16510" y="456631"/>
                    <a:pt x="16510" y="455361"/>
                  </a:cubicBezTo>
                  <a:cubicBezTo>
                    <a:pt x="16510" y="455361"/>
                    <a:pt x="24130" y="442661"/>
                    <a:pt x="29210" y="435041"/>
                  </a:cubicBezTo>
                  <a:cubicBezTo>
                    <a:pt x="33020" y="428691"/>
                    <a:pt x="40640" y="414721"/>
                    <a:pt x="40640" y="414721"/>
                  </a:cubicBezTo>
                  <a:cubicBezTo>
                    <a:pt x="40640" y="414721"/>
                    <a:pt x="52070" y="403291"/>
                    <a:pt x="57150" y="398211"/>
                  </a:cubicBezTo>
                  <a:cubicBezTo>
                    <a:pt x="63500" y="391861"/>
                    <a:pt x="73660" y="381701"/>
                    <a:pt x="74930" y="381701"/>
                  </a:cubicBezTo>
                  <a:cubicBezTo>
                    <a:pt x="74930" y="380431"/>
                    <a:pt x="87630" y="372811"/>
                    <a:pt x="93980" y="369001"/>
                  </a:cubicBezTo>
                  <a:cubicBezTo>
                    <a:pt x="101600" y="363921"/>
                    <a:pt x="114300" y="356301"/>
                    <a:pt x="114300" y="356301"/>
                  </a:cubicBezTo>
                  <a:cubicBezTo>
                    <a:pt x="115570" y="356301"/>
                    <a:pt x="129540" y="351221"/>
                    <a:pt x="137160" y="348681"/>
                  </a:cubicBezTo>
                  <a:cubicBezTo>
                    <a:pt x="144780" y="346141"/>
                    <a:pt x="160020" y="341061"/>
                    <a:pt x="160020" y="341061"/>
                  </a:cubicBezTo>
                  <a:cubicBezTo>
                    <a:pt x="160020" y="341061"/>
                    <a:pt x="176530" y="341061"/>
                    <a:pt x="184150" y="339791"/>
                  </a:cubicBezTo>
                  <a:cubicBezTo>
                    <a:pt x="191770" y="339791"/>
                    <a:pt x="207010" y="338521"/>
                    <a:pt x="208280" y="338521"/>
                  </a:cubicBezTo>
                  <a:cubicBezTo>
                    <a:pt x="208280" y="338521"/>
                    <a:pt x="223520" y="341061"/>
                    <a:pt x="231140" y="342331"/>
                  </a:cubicBezTo>
                  <a:cubicBezTo>
                    <a:pt x="238760" y="343601"/>
                    <a:pt x="254000" y="346141"/>
                    <a:pt x="254000" y="346141"/>
                  </a:cubicBezTo>
                  <a:cubicBezTo>
                    <a:pt x="255270" y="346141"/>
                    <a:pt x="269240" y="352491"/>
                    <a:pt x="276860" y="356301"/>
                  </a:cubicBezTo>
                  <a:cubicBezTo>
                    <a:pt x="283210" y="358841"/>
                    <a:pt x="298450" y="365191"/>
                    <a:pt x="298450" y="365191"/>
                  </a:cubicBezTo>
                  <a:cubicBezTo>
                    <a:pt x="298450" y="365191"/>
                    <a:pt x="311150" y="375351"/>
                    <a:pt x="317500" y="380431"/>
                  </a:cubicBezTo>
                  <a:cubicBezTo>
                    <a:pt x="323850" y="385511"/>
                    <a:pt x="335280" y="394401"/>
                    <a:pt x="335280" y="394401"/>
                  </a:cubicBezTo>
                  <a:cubicBezTo>
                    <a:pt x="336550" y="394401"/>
                    <a:pt x="346710" y="407101"/>
                    <a:pt x="350520" y="413451"/>
                  </a:cubicBezTo>
                  <a:cubicBezTo>
                    <a:pt x="354330" y="418531"/>
                    <a:pt x="359410" y="427421"/>
                    <a:pt x="361950" y="427421"/>
                  </a:cubicBezTo>
                  <a:cubicBezTo>
                    <a:pt x="363220" y="427421"/>
                    <a:pt x="364490" y="424881"/>
                    <a:pt x="365760" y="423611"/>
                  </a:cubicBezTo>
                  <a:cubicBezTo>
                    <a:pt x="368300" y="419801"/>
                    <a:pt x="378460" y="405831"/>
                    <a:pt x="378460" y="405831"/>
                  </a:cubicBezTo>
                  <a:cubicBezTo>
                    <a:pt x="378460" y="405831"/>
                    <a:pt x="389890" y="396941"/>
                    <a:pt x="394970" y="391861"/>
                  </a:cubicBezTo>
                  <a:cubicBezTo>
                    <a:pt x="400050" y="388051"/>
                    <a:pt x="411480" y="377891"/>
                    <a:pt x="411480" y="377891"/>
                  </a:cubicBezTo>
                  <a:cubicBezTo>
                    <a:pt x="411480" y="377891"/>
                    <a:pt x="425450" y="371541"/>
                    <a:pt x="430530" y="369001"/>
                  </a:cubicBezTo>
                  <a:cubicBezTo>
                    <a:pt x="434340" y="366461"/>
                    <a:pt x="440690" y="365191"/>
                    <a:pt x="440690" y="363921"/>
                  </a:cubicBezTo>
                  <a:cubicBezTo>
                    <a:pt x="440690" y="362651"/>
                    <a:pt x="430530" y="361381"/>
                    <a:pt x="430530" y="361381"/>
                  </a:cubicBezTo>
                  <a:cubicBezTo>
                    <a:pt x="430530" y="361381"/>
                    <a:pt x="417830" y="355031"/>
                    <a:pt x="410210" y="351221"/>
                  </a:cubicBezTo>
                  <a:cubicBezTo>
                    <a:pt x="403860" y="348681"/>
                    <a:pt x="391160" y="342331"/>
                    <a:pt x="391160" y="341061"/>
                  </a:cubicBezTo>
                  <a:cubicBezTo>
                    <a:pt x="391160" y="341061"/>
                    <a:pt x="379730" y="332171"/>
                    <a:pt x="373380" y="327091"/>
                  </a:cubicBezTo>
                  <a:cubicBezTo>
                    <a:pt x="368300" y="322011"/>
                    <a:pt x="356870" y="313121"/>
                    <a:pt x="356870" y="313121"/>
                  </a:cubicBezTo>
                  <a:cubicBezTo>
                    <a:pt x="356870" y="313121"/>
                    <a:pt x="347980" y="300421"/>
                    <a:pt x="344170" y="295341"/>
                  </a:cubicBezTo>
                  <a:cubicBezTo>
                    <a:pt x="339090" y="288991"/>
                    <a:pt x="331470" y="277561"/>
                    <a:pt x="330200" y="277561"/>
                  </a:cubicBezTo>
                  <a:cubicBezTo>
                    <a:pt x="330200" y="276291"/>
                    <a:pt x="325120" y="263591"/>
                    <a:pt x="322580" y="255971"/>
                  </a:cubicBezTo>
                  <a:cubicBezTo>
                    <a:pt x="320040" y="249621"/>
                    <a:pt x="313690" y="235651"/>
                    <a:pt x="313690" y="235651"/>
                  </a:cubicBezTo>
                  <a:cubicBezTo>
                    <a:pt x="313690" y="235651"/>
                    <a:pt x="312420" y="221681"/>
                    <a:pt x="311150" y="214061"/>
                  </a:cubicBezTo>
                  <a:cubicBezTo>
                    <a:pt x="309880" y="206441"/>
                    <a:pt x="307340" y="192471"/>
                    <a:pt x="307340" y="191201"/>
                  </a:cubicBezTo>
                  <a:cubicBezTo>
                    <a:pt x="307340" y="191201"/>
                    <a:pt x="308610" y="177231"/>
                    <a:pt x="309880" y="169611"/>
                  </a:cubicBezTo>
                  <a:cubicBezTo>
                    <a:pt x="311150" y="161991"/>
                    <a:pt x="312420" y="148021"/>
                    <a:pt x="312420" y="148021"/>
                  </a:cubicBezTo>
                  <a:cubicBezTo>
                    <a:pt x="312420" y="146751"/>
                    <a:pt x="317500" y="134051"/>
                    <a:pt x="320040" y="126431"/>
                  </a:cubicBezTo>
                  <a:cubicBezTo>
                    <a:pt x="321310" y="120081"/>
                    <a:pt x="326390" y="106111"/>
                    <a:pt x="326390" y="106111"/>
                  </a:cubicBezTo>
                  <a:cubicBezTo>
                    <a:pt x="326390" y="104841"/>
                    <a:pt x="335280" y="93411"/>
                    <a:pt x="339090" y="87061"/>
                  </a:cubicBezTo>
                  <a:cubicBezTo>
                    <a:pt x="342900" y="80711"/>
                    <a:pt x="350520" y="68011"/>
                    <a:pt x="351790" y="68011"/>
                  </a:cubicBezTo>
                  <a:cubicBezTo>
                    <a:pt x="351790" y="68011"/>
                    <a:pt x="361950" y="57851"/>
                    <a:pt x="367030" y="52771"/>
                  </a:cubicBezTo>
                  <a:cubicBezTo>
                    <a:pt x="373380" y="47691"/>
                    <a:pt x="383540" y="38801"/>
                    <a:pt x="383540" y="37531"/>
                  </a:cubicBezTo>
                  <a:cubicBezTo>
                    <a:pt x="383540" y="37531"/>
                    <a:pt x="396240" y="31181"/>
                    <a:pt x="403860" y="27371"/>
                  </a:cubicBezTo>
                  <a:cubicBezTo>
                    <a:pt x="410210" y="23561"/>
                    <a:pt x="422910" y="17211"/>
                    <a:pt x="422910" y="15941"/>
                  </a:cubicBezTo>
                  <a:cubicBezTo>
                    <a:pt x="422910" y="15941"/>
                    <a:pt x="436880" y="12131"/>
                    <a:pt x="444500" y="10861"/>
                  </a:cubicBezTo>
                  <a:cubicBezTo>
                    <a:pt x="450850" y="8321"/>
                    <a:pt x="464820" y="4511"/>
                    <a:pt x="466090" y="4511"/>
                  </a:cubicBezTo>
                  <a:cubicBezTo>
                    <a:pt x="466090" y="4511"/>
                    <a:pt x="480060" y="4511"/>
                    <a:pt x="487680" y="4511"/>
                  </a:cubicBezTo>
                  <a:cubicBezTo>
                    <a:pt x="495300" y="4511"/>
                    <a:pt x="499110" y="4511"/>
                    <a:pt x="510540" y="4511"/>
                  </a:cubicBezTo>
                  <a:cubicBezTo>
                    <a:pt x="534670" y="3241"/>
                    <a:pt x="584200" y="-1839"/>
                    <a:pt x="632460" y="701"/>
                  </a:cubicBezTo>
                  <a:cubicBezTo>
                    <a:pt x="707390" y="4511"/>
                    <a:pt x="815340" y="15941"/>
                    <a:pt x="911860" y="36261"/>
                  </a:cubicBezTo>
                  <a:cubicBezTo>
                    <a:pt x="1019810" y="60391"/>
                    <a:pt x="1122680" y="97221"/>
                    <a:pt x="1245870" y="141671"/>
                  </a:cubicBezTo>
                  <a:cubicBezTo>
                    <a:pt x="1403350" y="198821"/>
                    <a:pt x="1703070" y="325821"/>
                    <a:pt x="1776730" y="361381"/>
                  </a:cubicBezTo>
                  <a:cubicBezTo>
                    <a:pt x="1795780" y="371541"/>
                    <a:pt x="1802130" y="374081"/>
                    <a:pt x="1813560" y="382971"/>
                  </a:cubicBezTo>
                  <a:cubicBezTo>
                    <a:pt x="1823720" y="390591"/>
                    <a:pt x="1835150" y="400751"/>
                    <a:pt x="1844040" y="412181"/>
                  </a:cubicBezTo>
                  <a:cubicBezTo>
                    <a:pt x="1851660" y="422341"/>
                    <a:pt x="1860550" y="435041"/>
                    <a:pt x="1865630" y="447741"/>
                  </a:cubicBezTo>
                  <a:cubicBezTo>
                    <a:pt x="1871980" y="460441"/>
                    <a:pt x="1877060" y="473141"/>
                    <a:pt x="1879600" y="487111"/>
                  </a:cubicBezTo>
                  <a:cubicBezTo>
                    <a:pt x="1882140" y="501081"/>
                    <a:pt x="1883410" y="515051"/>
                    <a:pt x="1883410" y="529021"/>
                  </a:cubicBezTo>
                  <a:cubicBezTo>
                    <a:pt x="1882140" y="542991"/>
                    <a:pt x="1880870" y="556961"/>
                    <a:pt x="1877060" y="570931"/>
                  </a:cubicBezTo>
                  <a:cubicBezTo>
                    <a:pt x="1873250" y="583631"/>
                    <a:pt x="1866900" y="597601"/>
                    <a:pt x="1860550" y="609031"/>
                  </a:cubicBezTo>
                  <a:cubicBezTo>
                    <a:pt x="1852930" y="621731"/>
                    <a:pt x="1832610" y="633161"/>
                    <a:pt x="1836420" y="642051"/>
                  </a:cubicBezTo>
                  <a:cubicBezTo>
                    <a:pt x="1838960" y="652211"/>
                    <a:pt x="1896110" y="661101"/>
                    <a:pt x="1897380" y="661101"/>
                  </a:cubicBezTo>
                  <a:cubicBezTo>
                    <a:pt x="1897380" y="661101"/>
                    <a:pt x="1910080" y="667451"/>
                    <a:pt x="1916430" y="671261"/>
                  </a:cubicBezTo>
                  <a:cubicBezTo>
                    <a:pt x="1922780" y="673801"/>
                    <a:pt x="1936750" y="680151"/>
                    <a:pt x="1936750" y="680151"/>
                  </a:cubicBezTo>
                  <a:cubicBezTo>
                    <a:pt x="1936750" y="680151"/>
                    <a:pt x="1948180" y="689041"/>
                    <a:pt x="1953260" y="692851"/>
                  </a:cubicBezTo>
                  <a:cubicBezTo>
                    <a:pt x="1959610" y="697931"/>
                    <a:pt x="1971040" y="706821"/>
                    <a:pt x="1971040" y="706821"/>
                  </a:cubicBezTo>
                  <a:cubicBezTo>
                    <a:pt x="1971040" y="706821"/>
                    <a:pt x="1979930" y="718251"/>
                    <a:pt x="1983740" y="723331"/>
                  </a:cubicBezTo>
                  <a:cubicBezTo>
                    <a:pt x="1988820" y="729681"/>
                    <a:pt x="1997710" y="741111"/>
                    <a:pt x="1997710" y="741111"/>
                  </a:cubicBezTo>
                  <a:cubicBezTo>
                    <a:pt x="1997710" y="741111"/>
                    <a:pt x="2002790" y="753811"/>
                    <a:pt x="2006600" y="761431"/>
                  </a:cubicBezTo>
                  <a:cubicBezTo>
                    <a:pt x="2009140" y="767781"/>
                    <a:pt x="2015490" y="780481"/>
                    <a:pt x="2015490" y="780481"/>
                  </a:cubicBezTo>
                  <a:cubicBezTo>
                    <a:pt x="2015490" y="781751"/>
                    <a:pt x="2018030" y="795721"/>
                    <a:pt x="2019300" y="802071"/>
                  </a:cubicBezTo>
                  <a:cubicBezTo>
                    <a:pt x="2020570" y="809691"/>
                    <a:pt x="2023110" y="823661"/>
                    <a:pt x="2023110" y="823661"/>
                  </a:cubicBezTo>
                  <a:cubicBezTo>
                    <a:pt x="2023110" y="823661"/>
                    <a:pt x="2021840" y="838901"/>
                    <a:pt x="2021840" y="845251"/>
                  </a:cubicBezTo>
                  <a:cubicBezTo>
                    <a:pt x="2020570" y="852871"/>
                    <a:pt x="2020570" y="866841"/>
                    <a:pt x="2020570" y="866841"/>
                  </a:cubicBezTo>
                  <a:cubicBezTo>
                    <a:pt x="2020570" y="868111"/>
                    <a:pt x="2015490" y="880811"/>
                    <a:pt x="2012950" y="888431"/>
                  </a:cubicBezTo>
                  <a:cubicBezTo>
                    <a:pt x="2011680" y="894781"/>
                    <a:pt x="2006600" y="908751"/>
                    <a:pt x="2006600" y="908751"/>
                  </a:cubicBezTo>
                  <a:cubicBezTo>
                    <a:pt x="2006600" y="908751"/>
                    <a:pt x="1998980" y="921451"/>
                    <a:pt x="1995170" y="927801"/>
                  </a:cubicBezTo>
                  <a:cubicBezTo>
                    <a:pt x="1991360" y="934151"/>
                    <a:pt x="1985010" y="945581"/>
                    <a:pt x="1983740" y="945581"/>
                  </a:cubicBezTo>
                  <a:cubicBezTo>
                    <a:pt x="1983740" y="946851"/>
                    <a:pt x="1973580" y="955741"/>
                    <a:pt x="1968500" y="960821"/>
                  </a:cubicBezTo>
                  <a:cubicBezTo>
                    <a:pt x="1963420" y="965901"/>
                    <a:pt x="1953260" y="976061"/>
                    <a:pt x="1953260" y="976061"/>
                  </a:cubicBezTo>
                  <a:cubicBezTo>
                    <a:pt x="1953260" y="977331"/>
                    <a:pt x="1940560" y="983681"/>
                    <a:pt x="1934210" y="987491"/>
                  </a:cubicBezTo>
                  <a:cubicBezTo>
                    <a:pt x="1927860" y="991301"/>
                    <a:pt x="1916430" y="998921"/>
                    <a:pt x="1916430" y="998921"/>
                  </a:cubicBezTo>
                  <a:cubicBezTo>
                    <a:pt x="1915160" y="998921"/>
                    <a:pt x="1902460" y="1002731"/>
                    <a:pt x="1894840" y="1005271"/>
                  </a:cubicBezTo>
                  <a:cubicBezTo>
                    <a:pt x="1888490" y="1007811"/>
                    <a:pt x="1874520" y="1011621"/>
                    <a:pt x="1874520" y="1011621"/>
                  </a:cubicBezTo>
                  <a:cubicBezTo>
                    <a:pt x="1874520" y="1011621"/>
                    <a:pt x="1859280" y="1012891"/>
                    <a:pt x="1852930" y="1012891"/>
                  </a:cubicBezTo>
                  <a:cubicBezTo>
                    <a:pt x="1845310" y="1012891"/>
                    <a:pt x="1831340" y="1014161"/>
                    <a:pt x="1831340" y="1014161"/>
                  </a:cubicBezTo>
                  <a:cubicBezTo>
                    <a:pt x="1830070" y="1014161"/>
                    <a:pt x="1816100" y="1011621"/>
                    <a:pt x="1809750" y="1010351"/>
                  </a:cubicBezTo>
                  <a:cubicBezTo>
                    <a:pt x="1802130" y="1009081"/>
                    <a:pt x="1794510" y="1005271"/>
                    <a:pt x="1788160" y="1006541"/>
                  </a:cubicBezTo>
                  <a:cubicBezTo>
                    <a:pt x="1780540" y="1007811"/>
                    <a:pt x="1776730" y="1016701"/>
                    <a:pt x="1765300" y="1017971"/>
                  </a:cubicBezTo>
                  <a:cubicBezTo>
                    <a:pt x="1737360" y="1020511"/>
                    <a:pt x="1628140" y="967171"/>
                    <a:pt x="1616710" y="972251"/>
                  </a:cubicBezTo>
                  <a:cubicBezTo>
                    <a:pt x="1614170" y="973521"/>
                    <a:pt x="1614170" y="977331"/>
                    <a:pt x="1614170" y="977331"/>
                  </a:cubicBezTo>
                  <a:cubicBezTo>
                    <a:pt x="1614170" y="977331"/>
                    <a:pt x="1604010" y="987491"/>
                    <a:pt x="1598930" y="992571"/>
                  </a:cubicBezTo>
                  <a:cubicBezTo>
                    <a:pt x="1593850" y="997651"/>
                    <a:pt x="1584960" y="1007811"/>
                    <a:pt x="1584960" y="1007811"/>
                  </a:cubicBezTo>
                  <a:cubicBezTo>
                    <a:pt x="1584960" y="1007811"/>
                    <a:pt x="1572260" y="1015431"/>
                    <a:pt x="1567180" y="1020511"/>
                  </a:cubicBezTo>
                  <a:cubicBezTo>
                    <a:pt x="1560830" y="1024321"/>
                    <a:pt x="1549400" y="1031941"/>
                    <a:pt x="1548130" y="1031941"/>
                  </a:cubicBezTo>
                  <a:cubicBezTo>
                    <a:pt x="1548130" y="1031941"/>
                    <a:pt x="1535430" y="1037021"/>
                    <a:pt x="1527810" y="1038291"/>
                  </a:cubicBezTo>
                  <a:cubicBezTo>
                    <a:pt x="1521460" y="1040831"/>
                    <a:pt x="1508760" y="1045911"/>
                    <a:pt x="1508760" y="1045911"/>
                  </a:cubicBezTo>
                  <a:cubicBezTo>
                    <a:pt x="1507490" y="1045911"/>
                    <a:pt x="1493520" y="1047181"/>
                    <a:pt x="1487170" y="1048451"/>
                  </a:cubicBezTo>
                  <a:cubicBezTo>
                    <a:pt x="1479550" y="1048451"/>
                    <a:pt x="1465580" y="1049721"/>
                    <a:pt x="1465580" y="1049721"/>
                  </a:cubicBezTo>
                  <a:cubicBezTo>
                    <a:pt x="1465580" y="1049721"/>
                    <a:pt x="1455420" y="1047181"/>
                    <a:pt x="1452880" y="1048451"/>
                  </a:cubicBezTo>
                  <a:cubicBezTo>
                    <a:pt x="1452880" y="1048451"/>
                    <a:pt x="1452880" y="1049721"/>
                    <a:pt x="1451610" y="1049721"/>
                  </a:cubicBezTo>
                  <a:cubicBezTo>
                    <a:pt x="1449070" y="1052261"/>
                    <a:pt x="1435100" y="1063691"/>
                    <a:pt x="1435100" y="1064961"/>
                  </a:cubicBezTo>
                  <a:cubicBezTo>
                    <a:pt x="1435100" y="1064961"/>
                    <a:pt x="1422400" y="1071311"/>
                    <a:pt x="1416050" y="1073851"/>
                  </a:cubicBezTo>
                  <a:cubicBezTo>
                    <a:pt x="1408430" y="1077661"/>
                    <a:pt x="1397000" y="1084011"/>
                    <a:pt x="1395730" y="1084011"/>
                  </a:cubicBezTo>
                  <a:cubicBezTo>
                    <a:pt x="1395730" y="1084011"/>
                    <a:pt x="1381760" y="1087821"/>
                    <a:pt x="1375410" y="1089091"/>
                  </a:cubicBezTo>
                  <a:cubicBezTo>
                    <a:pt x="1367790" y="1091631"/>
                    <a:pt x="1353820" y="1094171"/>
                    <a:pt x="1353820" y="1094171"/>
                  </a:cubicBezTo>
                  <a:cubicBezTo>
                    <a:pt x="1353820" y="1094171"/>
                    <a:pt x="1338580" y="1094171"/>
                    <a:pt x="1332230" y="1094171"/>
                  </a:cubicBezTo>
                  <a:cubicBezTo>
                    <a:pt x="1324610" y="1094171"/>
                    <a:pt x="1310640" y="1094171"/>
                    <a:pt x="1309370" y="1094171"/>
                  </a:cubicBezTo>
                  <a:cubicBezTo>
                    <a:pt x="1309370" y="1094171"/>
                    <a:pt x="1295400" y="1090361"/>
                    <a:pt x="1289050" y="1089091"/>
                  </a:cubicBezTo>
                  <a:cubicBezTo>
                    <a:pt x="1281430" y="1086551"/>
                    <a:pt x="1267460" y="1084011"/>
                    <a:pt x="1267460" y="1084011"/>
                  </a:cubicBezTo>
                  <a:cubicBezTo>
                    <a:pt x="1266190" y="1084011"/>
                    <a:pt x="812800" y="1147511"/>
                    <a:pt x="770890" y="1176721"/>
                  </a:cubicBezTo>
                  <a:cubicBezTo>
                    <a:pt x="763270" y="1181801"/>
                    <a:pt x="760730" y="1193231"/>
                    <a:pt x="760730" y="1193231"/>
                  </a:cubicBezTo>
                  <a:cubicBezTo>
                    <a:pt x="760730" y="1193231"/>
                    <a:pt x="746760" y="1205931"/>
                    <a:pt x="740410" y="1212281"/>
                  </a:cubicBezTo>
                  <a:cubicBezTo>
                    <a:pt x="734060" y="1218631"/>
                    <a:pt x="720090" y="1231331"/>
                    <a:pt x="720090" y="1232601"/>
                  </a:cubicBezTo>
                  <a:cubicBezTo>
                    <a:pt x="720090" y="1232601"/>
                    <a:pt x="703580" y="1241491"/>
                    <a:pt x="695960" y="1246571"/>
                  </a:cubicBezTo>
                  <a:cubicBezTo>
                    <a:pt x="688340" y="1251651"/>
                    <a:pt x="671830" y="1260541"/>
                    <a:pt x="671830" y="1260541"/>
                  </a:cubicBezTo>
                  <a:cubicBezTo>
                    <a:pt x="671830" y="1260541"/>
                    <a:pt x="654050" y="1265621"/>
                    <a:pt x="645160" y="1268161"/>
                  </a:cubicBezTo>
                  <a:cubicBezTo>
                    <a:pt x="636270" y="1270701"/>
                    <a:pt x="618490" y="1277051"/>
                    <a:pt x="617220" y="1277051"/>
                  </a:cubicBezTo>
                  <a:cubicBezTo>
                    <a:pt x="617220" y="1277051"/>
                    <a:pt x="599440" y="1277051"/>
                    <a:pt x="589280" y="1278321"/>
                  </a:cubicBezTo>
                  <a:cubicBezTo>
                    <a:pt x="580390" y="1278321"/>
                    <a:pt x="561340" y="1279591"/>
                    <a:pt x="561340" y="1279591"/>
                  </a:cubicBezTo>
                  <a:cubicBezTo>
                    <a:pt x="561340" y="1279591"/>
                    <a:pt x="556260" y="1277051"/>
                    <a:pt x="554990" y="1278321"/>
                  </a:cubicBezTo>
                  <a:cubicBezTo>
                    <a:pt x="552450" y="1279591"/>
                    <a:pt x="551180" y="1287211"/>
                    <a:pt x="548640" y="1292291"/>
                  </a:cubicBezTo>
                  <a:cubicBezTo>
                    <a:pt x="546100" y="1298641"/>
                    <a:pt x="538480" y="1306261"/>
                    <a:pt x="534670" y="1312611"/>
                  </a:cubicBezTo>
                  <a:cubicBezTo>
                    <a:pt x="530860" y="1320231"/>
                    <a:pt x="527050" y="1330391"/>
                    <a:pt x="523240" y="1335471"/>
                  </a:cubicBezTo>
                  <a:cubicBezTo>
                    <a:pt x="519430" y="1339281"/>
                    <a:pt x="516890" y="1340551"/>
                    <a:pt x="513080" y="1344361"/>
                  </a:cubicBezTo>
                  <a:cubicBezTo>
                    <a:pt x="510540" y="1346901"/>
                    <a:pt x="509270" y="1350711"/>
                    <a:pt x="506730" y="1354521"/>
                  </a:cubicBezTo>
                  <a:cubicBezTo>
                    <a:pt x="501650" y="1359601"/>
                    <a:pt x="492760" y="1364681"/>
                    <a:pt x="486410" y="1369761"/>
                  </a:cubicBezTo>
                  <a:cubicBezTo>
                    <a:pt x="480060" y="1374841"/>
                    <a:pt x="473710" y="1383731"/>
                    <a:pt x="467360" y="1387541"/>
                  </a:cubicBezTo>
                  <a:cubicBezTo>
                    <a:pt x="463550" y="1390081"/>
                    <a:pt x="459740" y="1390081"/>
                    <a:pt x="455930" y="1392621"/>
                  </a:cubicBezTo>
                  <a:cubicBezTo>
                    <a:pt x="452120" y="1395161"/>
                    <a:pt x="450850" y="1397701"/>
                    <a:pt x="445770" y="1400241"/>
                  </a:cubicBezTo>
                  <a:cubicBezTo>
                    <a:pt x="440690" y="1404051"/>
                    <a:pt x="430530" y="1405321"/>
                    <a:pt x="421640" y="1409131"/>
                  </a:cubicBezTo>
                  <a:cubicBezTo>
                    <a:pt x="414020" y="1411671"/>
                    <a:pt x="406400" y="1418021"/>
                    <a:pt x="398780" y="1419291"/>
                  </a:cubicBezTo>
                  <a:cubicBezTo>
                    <a:pt x="394970" y="1420561"/>
                    <a:pt x="391160" y="1419291"/>
                    <a:pt x="386080" y="1420561"/>
                  </a:cubicBezTo>
                  <a:cubicBezTo>
                    <a:pt x="382270" y="1421831"/>
                    <a:pt x="379730" y="1424371"/>
                    <a:pt x="374650" y="1424371"/>
                  </a:cubicBezTo>
                  <a:cubicBezTo>
                    <a:pt x="367030" y="1425641"/>
                    <a:pt x="356870" y="1424371"/>
                    <a:pt x="349250" y="1424371"/>
                  </a:cubicBezTo>
                  <a:cubicBezTo>
                    <a:pt x="340360" y="1425641"/>
                    <a:pt x="330200" y="1428181"/>
                    <a:pt x="323850" y="1426911"/>
                  </a:cubicBezTo>
                  <a:cubicBezTo>
                    <a:pt x="318770" y="1426911"/>
                    <a:pt x="314960" y="1425641"/>
                    <a:pt x="311150" y="1424371"/>
                  </a:cubicBezTo>
                  <a:cubicBezTo>
                    <a:pt x="307340" y="1424371"/>
                    <a:pt x="303530" y="1425641"/>
                    <a:pt x="298450" y="1424371"/>
                  </a:cubicBezTo>
                  <a:cubicBezTo>
                    <a:pt x="292100" y="1423101"/>
                    <a:pt x="283210" y="1419291"/>
                    <a:pt x="274320" y="1416751"/>
                  </a:cubicBezTo>
                  <a:cubicBezTo>
                    <a:pt x="266700" y="1414211"/>
                    <a:pt x="256540" y="1414211"/>
                    <a:pt x="250190" y="1411671"/>
                  </a:cubicBezTo>
                  <a:cubicBezTo>
                    <a:pt x="245110" y="1409131"/>
                    <a:pt x="242570" y="1406591"/>
                    <a:pt x="238760" y="1404051"/>
                  </a:cubicBezTo>
                  <a:cubicBezTo>
                    <a:pt x="234950" y="1402781"/>
                    <a:pt x="231140" y="1402781"/>
                    <a:pt x="227330" y="1400241"/>
                  </a:cubicBezTo>
                  <a:cubicBezTo>
                    <a:pt x="220980" y="1397701"/>
                    <a:pt x="213360" y="1390081"/>
                    <a:pt x="207010" y="1385001"/>
                  </a:cubicBezTo>
                  <a:cubicBezTo>
                    <a:pt x="199390" y="1379921"/>
                    <a:pt x="190500" y="1376111"/>
                    <a:pt x="185420" y="1372301"/>
                  </a:cubicBezTo>
                  <a:cubicBezTo>
                    <a:pt x="181610" y="1368491"/>
                    <a:pt x="179070" y="1365951"/>
                    <a:pt x="176530" y="1362141"/>
                  </a:cubicBezTo>
                  <a:cubicBezTo>
                    <a:pt x="173990" y="1359601"/>
                    <a:pt x="170180" y="1358331"/>
                    <a:pt x="166370" y="1354521"/>
                  </a:cubicBezTo>
                  <a:cubicBezTo>
                    <a:pt x="161290" y="1349441"/>
                    <a:pt x="157480" y="1340551"/>
                    <a:pt x="152400" y="1334201"/>
                  </a:cubicBezTo>
                  <a:cubicBezTo>
                    <a:pt x="147320" y="1326581"/>
                    <a:pt x="139700" y="1320231"/>
                    <a:pt x="135890" y="1313881"/>
                  </a:cubicBezTo>
                  <a:cubicBezTo>
                    <a:pt x="133350" y="1310071"/>
                    <a:pt x="133350" y="1306261"/>
                    <a:pt x="130810" y="1302451"/>
                  </a:cubicBezTo>
                  <a:cubicBezTo>
                    <a:pt x="129540" y="1298641"/>
                    <a:pt x="125730" y="1296101"/>
                    <a:pt x="124460" y="1292291"/>
                  </a:cubicBezTo>
                  <a:cubicBezTo>
                    <a:pt x="120650" y="1285941"/>
                    <a:pt x="119380" y="1275781"/>
                    <a:pt x="116840" y="1268161"/>
                  </a:cubicBezTo>
                  <a:cubicBezTo>
                    <a:pt x="114300" y="1259271"/>
                    <a:pt x="109220" y="1250381"/>
                    <a:pt x="107950" y="1244031"/>
                  </a:cubicBezTo>
                  <a:cubicBezTo>
                    <a:pt x="106680" y="1238951"/>
                    <a:pt x="107950" y="1235141"/>
                    <a:pt x="106680" y="1231331"/>
                  </a:cubicBezTo>
                  <a:cubicBezTo>
                    <a:pt x="106680" y="1227521"/>
                    <a:pt x="104140" y="1223711"/>
                    <a:pt x="104140" y="1218631"/>
                  </a:cubicBezTo>
                  <a:cubicBezTo>
                    <a:pt x="102870" y="1212281"/>
                    <a:pt x="105410" y="1202121"/>
                    <a:pt x="105410" y="1193231"/>
                  </a:cubicBezTo>
                  <a:cubicBezTo>
                    <a:pt x="105410" y="1185611"/>
                    <a:pt x="102870" y="1175451"/>
                    <a:pt x="104140" y="1167831"/>
                  </a:cubicBezTo>
                  <a:cubicBezTo>
                    <a:pt x="104140" y="1164021"/>
                    <a:pt x="106680" y="1158941"/>
                    <a:pt x="106680" y="1156401"/>
                  </a:cubicBezTo>
                  <a:cubicBezTo>
                    <a:pt x="106680" y="1155131"/>
                    <a:pt x="107950" y="1155131"/>
                    <a:pt x="106680" y="1152591"/>
                  </a:cubicBezTo>
                  <a:cubicBezTo>
                    <a:pt x="104140" y="1143701"/>
                    <a:pt x="58420" y="1111951"/>
                    <a:pt x="41910" y="1068771"/>
                  </a:cubicBezTo>
                  <a:cubicBezTo>
                    <a:pt x="7620" y="978601"/>
                    <a:pt x="8890" y="597601"/>
                    <a:pt x="8890" y="596331"/>
                  </a:cubicBezTo>
                  <a:cubicBezTo>
                    <a:pt x="8890" y="595061"/>
                    <a:pt x="6350" y="579821"/>
                    <a:pt x="5080" y="572201"/>
                  </a:cubicBezTo>
                  <a:cubicBezTo>
                    <a:pt x="3810" y="564581"/>
                    <a:pt x="0" y="549341"/>
                    <a:pt x="0" y="54934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9" id="159"/>
          <p:cNvGrpSpPr/>
          <p:nvPr/>
        </p:nvGrpSpPr>
        <p:grpSpPr>
          <a:xfrm rot="0">
            <a:off x="541972" y="6503670"/>
            <a:ext cx="1562100" cy="632460"/>
            <a:chOff x="0" y="0"/>
            <a:chExt cx="2082800" cy="843280"/>
          </a:xfrm>
        </p:grpSpPr>
        <p:sp>
          <p:nvSpPr>
            <p:cNvPr name="Freeform 160" id="160"/>
            <p:cNvSpPr/>
            <p:nvPr/>
          </p:nvSpPr>
          <p:spPr>
            <a:xfrm flipH="false" flipV="false" rot="0">
              <a:off x="49329" y="49541"/>
              <a:ext cx="1985719" cy="742963"/>
            </a:xfrm>
            <a:custGeom>
              <a:avLst/>
              <a:gdLst/>
              <a:ahLst/>
              <a:cxnLst/>
              <a:rect r="r" b="b" t="t" l="l"/>
              <a:pathLst>
                <a:path h="742963" w="1985719">
                  <a:moveTo>
                    <a:pt x="86561" y="266689"/>
                  </a:moveTo>
                  <a:cubicBezTo>
                    <a:pt x="348181" y="132069"/>
                    <a:pt x="406601" y="104129"/>
                    <a:pt x="495501" y="85079"/>
                  </a:cubicBezTo>
                  <a:cubicBezTo>
                    <a:pt x="623771" y="57139"/>
                    <a:pt x="840941" y="50789"/>
                    <a:pt x="985721" y="43169"/>
                  </a:cubicBezTo>
                  <a:cubicBezTo>
                    <a:pt x="1101291" y="36819"/>
                    <a:pt x="1186381" y="35549"/>
                    <a:pt x="1299411" y="36819"/>
                  </a:cubicBezTo>
                  <a:cubicBezTo>
                    <a:pt x="1430221" y="39359"/>
                    <a:pt x="1619451" y="49519"/>
                    <a:pt x="1724861" y="59679"/>
                  </a:cubicBezTo>
                  <a:cubicBezTo>
                    <a:pt x="1787091" y="64759"/>
                    <a:pt x="1834081" y="64759"/>
                    <a:pt x="1872181" y="78729"/>
                  </a:cubicBezTo>
                  <a:cubicBezTo>
                    <a:pt x="1900121" y="88889"/>
                    <a:pt x="1921711" y="102859"/>
                    <a:pt x="1939491" y="120639"/>
                  </a:cubicBezTo>
                  <a:cubicBezTo>
                    <a:pt x="1957271" y="139689"/>
                    <a:pt x="1971241" y="165089"/>
                    <a:pt x="1978861" y="189219"/>
                  </a:cubicBezTo>
                  <a:cubicBezTo>
                    <a:pt x="1986481" y="213349"/>
                    <a:pt x="1987751" y="242559"/>
                    <a:pt x="1982671" y="267959"/>
                  </a:cubicBezTo>
                  <a:cubicBezTo>
                    <a:pt x="1977591" y="293359"/>
                    <a:pt x="1964891" y="320029"/>
                    <a:pt x="1948381" y="339079"/>
                  </a:cubicBezTo>
                  <a:cubicBezTo>
                    <a:pt x="1931871" y="359399"/>
                    <a:pt x="1909011" y="377179"/>
                    <a:pt x="1884881" y="387339"/>
                  </a:cubicBezTo>
                  <a:cubicBezTo>
                    <a:pt x="1862021" y="397499"/>
                    <a:pt x="1842971" y="389879"/>
                    <a:pt x="1807411" y="400039"/>
                  </a:cubicBezTo>
                  <a:cubicBezTo>
                    <a:pt x="1714701" y="426709"/>
                    <a:pt x="1470861" y="556249"/>
                    <a:pt x="1331161" y="601969"/>
                  </a:cubicBezTo>
                  <a:cubicBezTo>
                    <a:pt x="1228291" y="634989"/>
                    <a:pt x="1159711" y="646419"/>
                    <a:pt x="1053031" y="666739"/>
                  </a:cubicBezTo>
                  <a:cubicBezTo>
                    <a:pt x="910791" y="694679"/>
                    <a:pt x="668221" y="744209"/>
                    <a:pt x="550111" y="742939"/>
                  </a:cubicBezTo>
                  <a:cubicBezTo>
                    <a:pt x="487881" y="741669"/>
                    <a:pt x="442161" y="734049"/>
                    <a:pt x="405331" y="718809"/>
                  </a:cubicBezTo>
                  <a:cubicBezTo>
                    <a:pt x="377391" y="707379"/>
                    <a:pt x="354531" y="689599"/>
                    <a:pt x="339291" y="674359"/>
                  </a:cubicBezTo>
                  <a:cubicBezTo>
                    <a:pt x="327861" y="664199"/>
                    <a:pt x="322781" y="656579"/>
                    <a:pt x="316431" y="642609"/>
                  </a:cubicBezTo>
                  <a:cubicBezTo>
                    <a:pt x="307541" y="622289"/>
                    <a:pt x="296111" y="591809"/>
                    <a:pt x="296111" y="565139"/>
                  </a:cubicBezTo>
                  <a:cubicBezTo>
                    <a:pt x="296111" y="539739"/>
                    <a:pt x="305001" y="507989"/>
                    <a:pt x="313891" y="488939"/>
                  </a:cubicBezTo>
                  <a:cubicBezTo>
                    <a:pt x="320241" y="474969"/>
                    <a:pt x="321511" y="469889"/>
                    <a:pt x="336751" y="455919"/>
                  </a:cubicBezTo>
                  <a:cubicBezTo>
                    <a:pt x="391361" y="402579"/>
                    <a:pt x="658061" y="231129"/>
                    <a:pt x="802841" y="167629"/>
                  </a:cubicBezTo>
                  <a:cubicBezTo>
                    <a:pt x="914601" y="116829"/>
                    <a:pt x="1012391" y="102859"/>
                    <a:pt x="1121611" y="76189"/>
                  </a:cubicBezTo>
                  <a:cubicBezTo>
                    <a:pt x="1233371" y="48249"/>
                    <a:pt x="1381961" y="6339"/>
                    <a:pt x="1463241" y="1259"/>
                  </a:cubicBezTo>
                  <a:cubicBezTo>
                    <a:pt x="1507691" y="-1281"/>
                    <a:pt x="1538171" y="-1281"/>
                    <a:pt x="1567381" y="13959"/>
                  </a:cubicBezTo>
                  <a:cubicBezTo>
                    <a:pt x="1597861" y="27929"/>
                    <a:pt x="1629611" y="62219"/>
                    <a:pt x="1643581" y="86349"/>
                  </a:cubicBezTo>
                  <a:cubicBezTo>
                    <a:pt x="1655011" y="102859"/>
                    <a:pt x="1660091" y="116829"/>
                    <a:pt x="1661361" y="137149"/>
                  </a:cubicBezTo>
                  <a:cubicBezTo>
                    <a:pt x="1662631" y="165089"/>
                    <a:pt x="1655011" y="214619"/>
                    <a:pt x="1643581" y="241289"/>
                  </a:cubicBezTo>
                  <a:cubicBezTo>
                    <a:pt x="1635961" y="259069"/>
                    <a:pt x="1627071" y="270499"/>
                    <a:pt x="1610561" y="283199"/>
                  </a:cubicBezTo>
                  <a:cubicBezTo>
                    <a:pt x="1588971" y="300979"/>
                    <a:pt x="1543251" y="322569"/>
                    <a:pt x="1515311" y="327649"/>
                  </a:cubicBezTo>
                  <a:cubicBezTo>
                    <a:pt x="1494991" y="331459"/>
                    <a:pt x="1478481" y="327649"/>
                    <a:pt x="1461971" y="323839"/>
                  </a:cubicBezTo>
                  <a:cubicBezTo>
                    <a:pt x="1444191" y="320029"/>
                    <a:pt x="1428951" y="316219"/>
                    <a:pt x="1412441" y="303519"/>
                  </a:cubicBezTo>
                  <a:cubicBezTo>
                    <a:pt x="1389581" y="287009"/>
                    <a:pt x="1356561" y="253989"/>
                    <a:pt x="1343861" y="223509"/>
                  </a:cubicBezTo>
                  <a:cubicBezTo>
                    <a:pt x="1332431" y="193029"/>
                    <a:pt x="1329891" y="149849"/>
                    <a:pt x="1338781" y="118099"/>
                  </a:cubicBezTo>
                  <a:cubicBezTo>
                    <a:pt x="1347671" y="86349"/>
                    <a:pt x="1376881" y="49519"/>
                    <a:pt x="1398471" y="31739"/>
                  </a:cubicBezTo>
                  <a:cubicBezTo>
                    <a:pt x="1413711" y="17769"/>
                    <a:pt x="1426411" y="11419"/>
                    <a:pt x="1445461" y="6339"/>
                  </a:cubicBezTo>
                  <a:cubicBezTo>
                    <a:pt x="1473401" y="-11"/>
                    <a:pt x="1520391" y="-3821"/>
                    <a:pt x="1550871" y="6339"/>
                  </a:cubicBezTo>
                  <a:cubicBezTo>
                    <a:pt x="1582621" y="17769"/>
                    <a:pt x="1616911" y="43169"/>
                    <a:pt x="1634691" y="71109"/>
                  </a:cubicBezTo>
                  <a:cubicBezTo>
                    <a:pt x="1653741" y="99049"/>
                    <a:pt x="1665171" y="139689"/>
                    <a:pt x="1662631" y="172709"/>
                  </a:cubicBezTo>
                  <a:cubicBezTo>
                    <a:pt x="1661361" y="205729"/>
                    <a:pt x="1639771" y="247639"/>
                    <a:pt x="1623261" y="270499"/>
                  </a:cubicBezTo>
                  <a:cubicBezTo>
                    <a:pt x="1611831" y="287009"/>
                    <a:pt x="1606751" y="292089"/>
                    <a:pt x="1582621" y="304789"/>
                  </a:cubicBezTo>
                  <a:cubicBezTo>
                    <a:pt x="1497531" y="347969"/>
                    <a:pt x="1100021" y="414009"/>
                    <a:pt x="938731" y="467349"/>
                  </a:cubicBezTo>
                  <a:cubicBezTo>
                    <a:pt x="838401" y="501639"/>
                    <a:pt x="776171" y="525769"/>
                    <a:pt x="701241" y="567679"/>
                  </a:cubicBezTo>
                  <a:cubicBezTo>
                    <a:pt x="625041" y="612129"/>
                    <a:pt x="539951" y="711189"/>
                    <a:pt x="484071" y="726429"/>
                  </a:cubicBezTo>
                  <a:cubicBezTo>
                    <a:pt x="452321" y="735319"/>
                    <a:pt x="429461" y="727699"/>
                    <a:pt x="405331" y="718809"/>
                  </a:cubicBezTo>
                  <a:cubicBezTo>
                    <a:pt x="381201" y="709919"/>
                    <a:pt x="354531" y="689599"/>
                    <a:pt x="339291" y="674359"/>
                  </a:cubicBezTo>
                  <a:cubicBezTo>
                    <a:pt x="327861" y="664199"/>
                    <a:pt x="322781" y="656579"/>
                    <a:pt x="316431" y="642609"/>
                  </a:cubicBezTo>
                  <a:cubicBezTo>
                    <a:pt x="307541" y="622289"/>
                    <a:pt x="297381" y="586729"/>
                    <a:pt x="296111" y="565139"/>
                  </a:cubicBezTo>
                  <a:cubicBezTo>
                    <a:pt x="294841" y="549899"/>
                    <a:pt x="296111" y="541009"/>
                    <a:pt x="301191" y="525769"/>
                  </a:cubicBezTo>
                  <a:cubicBezTo>
                    <a:pt x="306271" y="505449"/>
                    <a:pt x="320241" y="474969"/>
                    <a:pt x="336751" y="455919"/>
                  </a:cubicBezTo>
                  <a:cubicBezTo>
                    <a:pt x="353261" y="436869"/>
                    <a:pt x="369771" y="420359"/>
                    <a:pt x="400251" y="410199"/>
                  </a:cubicBezTo>
                  <a:cubicBezTo>
                    <a:pt x="457401" y="389879"/>
                    <a:pt x="575511" y="403849"/>
                    <a:pt x="666951" y="394959"/>
                  </a:cubicBezTo>
                  <a:cubicBezTo>
                    <a:pt x="767281" y="383529"/>
                    <a:pt x="879041" y="364479"/>
                    <a:pt x="976831" y="345429"/>
                  </a:cubicBezTo>
                  <a:cubicBezTo>
                    <a:pt x="1069541" y="327649"/>
                    <a:pt x="1144471" y="308599"/>
                    <a:pt x="1242261" y="283199"/>
                  </a:cubicBezTo>
                  <a:cubicBezTo>
                    <a:pt x="1364181" y="251449"/>
                    <a:pt x="1544521" y="208269"/>
                    <a:pt x="1652471" y="165089"/>
                  </a:cubicBezTo>
                  <a:cubicBezTo>
                    <a:pt x="1726131" y="135879"/>
                    <a:pt x="1794711" y="76189"/>
                    <a:pt x="1832811" y="71109"/>
                  </a:cubicBezTo>
                  <a:cubicBezTo>
                    <a:pt x="1850591" y="68569"/>
                    <a:pt x="1858211" y="72379"/>
                    <a:pt x="1872181" y="78729"/>
                  </a:cubicBezTo>
                  <a:cubicBezTo>
                    <a:pt x="1892501" y="86349"/>
                    <a:pt x="1921711" y="102859"/>
                    <a:pt x="1939491" y="120639"/>
                  </a:cubicBezTo>
                  <a:cubicBezTo>
                    <a:pt x="1957271" y="139689"/>
                    <a:pt x="1971241" y="165089"/>
                    <a:pt x="1978861" y="189219"/>
                  </a:cubicBezTo>
                  <a:cubicBezTo>
                    <a:pt x="1986481" y="213349"/>
                    <a:pt x="1985211" y="246369"/>
                    <a:pt x="1982671" y="267959"/>
                  </a:cubicBezTo>
                  <a:cubicBezTo>
                    <a:pt x="1980131" y="283199"/>
                    <a:pt x="1975051" y="293359"/>
                    <a:pt x="1969971" y="306059"/>
                  </a:cubicBezTo>
                  <a:cubicBezTo>
                    <a:pt x="1963621" y="317489"/>
                    <a:pt x="1958541" y="327649"/>
                    <a:pt x="1948381" y="339079"/>
                  </a:cubicBezTo>
                  <a:cubicBezTo>
                    <a:pt x="1934411" y="355589"/>
                    <a:pt x="1909011" y="377179"/>
                    <a:pt x="1884881" y="387339"/>
                  </a:cubicBezTo>
                  <a:cubicBezTo>
                    <a:pt x="1862021" y="397499"/>
                    <a:pt x="1844241" y="397499"/>
                    <a:pt x="1807411" y="400039"/>
                  </a:cubicBezTo>
                  <a:cubicBezTo>
                    <a:pt x="1712161" y="403849"/>
                    <a:pt x="1486101" y="369559"/>
                    <a:pt x="1304491" y="367019"/>
                  </a:cubicBezTo>
                  <a:cubicBezTo>
                    <a:pt x="1089861" y="364479"/>
                    <a:pt x="753311" y="368289"/>
                    <a:pt x="600911" y="397499"/>
                  </a:cubicBezTo>
                  <a:cubicBezTo>
                    <a:pt x="525981" y="411469"/>
                    <a:pt x="491691" y="429249"/>
                    <a:pt x="435811" y="453379"/>
                  </a:cubicBezTo>
                  <a:cubicBezTo>
                    <a:pt x="372311" y="481319"/>
                    <a:pt x="294841" y="537199"/>
                    <a:pt x="244041" y="557519"/>
                  </a:cubicBezTo>
                  <a:cubicBezTo>
                    <a:pt x="213561" y="568949"/>
                    <a:pt x="188161" y="575299"/>
                    <a:pt x="167841" y="577839"/>
                  </a:cubicBezTo>
                  <a:cubicBezTo>
                    <a:pt x="152601" y="577839"/>
                    <a:pt x="142441" y="577839"/>
                    <a:pt x="127201" y="572759"/>
                  </a:cubicBezTo>
                  <a:cubicBezTo>
                    <a:pt x="106881" y="566409"/>
                    <a:pt x="73861" y="549899"/>
                    <a:pt x="57351" y="537199"/>
                  </a:cubicBezTo>
                  <a:cubicBezTo>
                    <a:pt x="44651" y="528309"/>
                    <a:pt x="38301" y="520689"/>
                    <a:pt x="30681" y="507989"/>
                  </a:cubicBezTo>
                  <a:cubicBezTo>
                    <a:pt x="19251" y="488939"/>
                    <a:pt x="5281" y="459729"/>
                    <a:pt x="1471" y="434329"/>
                  </a:cubicBezTo>
                  <a:cubicBezTo>
                    <a:pt x="-2339" y="408929"/>
                    <a:pt x="1471" y="379719"/>
                    <a:pt x="10361" y="355589"/>
                  </a:cubicBezTo>
                  <a:cubicBezTo>
                    <a:pt x="19251" y="331459"/>
                    <a:pt x="39571" y="304789"/>
                    <a:pt x="53541" y="289549"/>
                  </a:cubicBezTo>
                  <a:cubicBezTo>
                    <a:pt x="64971" y="279389"/>
                    <a:pt x="86561" y="266689"/>
                    <a:pt x="86561" y="26668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1" id="161"/>
          <p:cNvGrpSpPr/>
          <p:nvPr/>
        </p:nvGrpSpPr>
        <p:grpSpPr>
          <a:xfrm rot="0">
            <a:off x="-127635" y="5935980"/>
            <a:ext cx="569595" cy="1076325"/>
            <a:chOff x="0" y="0"/>
            <a:chExt cx="759460" cy="1435100"/>
          </a:xfrm>
        </p:grpSpPr>
        <p:sp>
          <p:nvSpPr>
            <p:cNvPr name="Freeform 162" id="162"/>
            <p:cNvSpPr/>
            <p:nvPr/>
          </p:nvSpPr>
          <p:spPr>
            <a:xfrm flipH="false" flipV="false" rot="0">
              <a:off x="50800" y="50800"/>
              <a:ext cx="657860" cy="1334762"/>
            </a:xfrm>
            <a:custGeom>
              <a:avLst/>
              <a:gdLst/>
              <a:ahLst/>
              <a:cxnLst/>
              <a:rect r="r" b="b" t="t" l="l"/>
              <a:pathLst>
                <a:path h="1334762" w="657860">
                  <a:moveTo>
                    <a:pt x="0" y="1082040"/>
                  </a:moveTo>
                  <a:cubicBezTo>
                    <a:pt x="25400" y="773430"/>
                    <a:pt x="50800" y="580390"/>
                    <a:pt x="50800" y="575310"/>
                  </a:cubicBezTo>
                  <a:cubicBezTo>
                    <a:pt x="50800" y="570230"/>
                    <a:pt x="46990" y="392430"/>
                    <a:pt x="74930" y="325120"/>
                  </a:cubicBezTo>
                  <a:cubicBezTo>
                    <a:pt x="97790" y="269240"/>
                    <a:pt x="184150" y="193040"/>
                    <a:pt x="184150" y="193040"/>
                  </a:cubicBezTo>
                  <a:cubicBezTo>
                    <a:pt x="184150" y="191770"/>
                    <a:pt x="182880" y="179070"/>
                    <a:pt x="182880" y="172720"/>
                  </a:cubicBezTo>
                  <a:cubicBezTo>
                    <a:pt x="182880" y="166370"/>
                    <a:pt x="181610" y="152400"/>
                    <a:pt x="181610" y="152400"/>
                  </a:cubicBezTo>
                  <a:cubicBezTo>
                    <a:pt x="181610" y="152400"/>
                    <a:pt x="185420" y="139700"/>
                    <a:pt x="186690" y="133350"/>
                  </a:cubicBezTo>
                  <a:cubicBezTo>
                    <a:pt x="187960" y="127000"/>
                    <a:pt x="190500" y="114300"/>
                    <a:pt x="190500" y="114300"/>
                  </a:cubicBezTo>
                  <a:cubicBezTo>
                    <a:pt x="190500" y="113030"/>
                    <a:pt x="195580" y="101600"/>
                    <a:pt x="198120" y="95250"/>
                  </a:cubicBezTo>
                  <a:cubicBezTo>
                    <a:pt x="201930" y="90170"/>
                    <a:pt x="207010" y="77470"/>
                    <a:pt x="207010" y="77470"/>
                  </a:cubicBezTo>
                  <a:cubicBezTo>
                    <a:pt x="207010" y="77470"/>
                    <a:pt x="215900" y="67310"/>
                    <a:pt x="219710" y="62230"/>
                  </a:cubicBezTo>
                  <a:cubicBezTo>
                    <a:pt x="223520" y="57150"/>
                    <a:pt x="232410" y="46990"/>
                    <a:pt x="232410" y="46990"/>
                  </a:cubicBezTo>
                  <a:cubicBezTo>
                    <a:pt x="232410" y="46990"/>
                    <a:pt x="242570" y="38100"/>
                    <a:pt x="247650" y="34290"/>
                  </a:cubicBezTo>
                  <a:cubicBezTo>
                    <a:pt x="252730" y="30480"/>
                    <a:pt x="262890" y="22860"/>
                    <a:pt x="264160" y="22860"/>
                  </a:cubicBezTo>
                  <a:cubicBezTo>
                    <a:pt x="264160" y="22860"/>
                    <a:pt x="275590" y="17780"/>
                    <a:pt x="281940" y="15240"/>
                  </a:cubicBezTo>
                  <a:cubicBezTo>
                    <a:pt x="288290" y="12700"/>
                    <a:pt x="299720" y="7620"/>
                    <a:pt x="299720" y="6350"/>
                  </a:cubicBezTo>
                  <a:cubicBezTo>
                    <a:pt x="300990" y="6350"/>
                    <a:pt x="313690" y="5080"/>
                    <a:pt x="320040" y="3810"/>
                  </a:cubicBezTo>
                  <a:cubicBezTo>
                    <a:pt x="326390" y="2540"/>
                    <a:pt x="339090" y="0"/>
                    <a:pt x="339090" y="0"/>
                  </a:cubicBezTo>
                  <a:cubicBezTo>
                    <a:pt x="340360" y="0"/>
                    <a:pt x="353060" y="1270"/>
                    <a:pt x="359410" y="2540"/>
                  </a:cubicBezTo>
                  <a:cubicBezTo>
                    <a:pt x="365760" y="2540"/>
                    <a:pt x="378460" y="3810"/>
                    <a:pt x="379730" y="3810"/>
                  </a:cubicBezTo>
                  <a:cubicBezTo>
                    <a:pt x="379730" y="3810"/>
                    <a:pt x="392430" y="7620"/>
                    <a:pt x="398780" y="10160"/>
                  </a:cubicBezTo>
                  <a:cubicBezTo>
                    <a:pt x="403860" y="11430"/>
                    <a:pt x="416560" y="15240"/>
                    <a:pt x="416560" y="16510"/>
                  </a:cubicBezTo>
                  <a:cubicBezTo>
                    <a:pt x="417830" y="16510"/>
                    <a:pt x="427990" y="22860"/>
                    <a:pt x="434340" y="26670"/>
                  </a:cubicBezTo>
                  <a:cubicBezTo>
                    <a:pt x="439420" y="30480"/>
                    <a:pt x="450850" y="36830"/>
                    <a:pt x="450850" y="36830"/>
                  </a:cubicBezTo>
                  <a:cubicBezTo>
                    <a:pt x="450850" y="36830"/>
                    <a:pt x="459740" y="46990"/>
                    <a:pt x="464820" y="50800"/>
                  </a:cubicBezTo>
                  <a:cubicBezTo>
                    <a:pt x="468630" y="55880"/>
                    <a:pt x="478790" y="66040"/>
                    <a:pt x="478790" y="66040"/>
                  </a:cubicBezTo>
                  <a:cubicBezTo>
                    <a:pt x="478790" y="66040"/>
                    <a:pt x="485140" y="77470"/>
                    <a:pt x="488950" y="82550"/>
                  </a:cubicBezTo>
                  <a:cubicBezTo>
                    <a:pt x="491490" y="88900"/>
                    <a:pt x="497840" y="100330"/>
                    <a:pt x="497840" y="100330"/>
                  </a:cubicBezTo>
                  <a:cubicBezTo>
                    <a:pt x="499110" y="100330"/>
                    <a:pt x="497840" y="100330"/>
                    <a:pt x="499110" y="100330"/>
                  </a:cubicBezTo>
                  <a:cubicBezTo>
                    <a:pt x="499110" y="100330"/>
                    <a:pt x="502920" y="114300"/>
                    <a:pt x="504190" y="119380"/>
                  </a:cubicBezTo>
                  <a:cubicBezTo>
                    <a:pt x="504190" y="121920"/>
                    <a:pt x="504190" y="123190"/>
                    <a:pt x="505460" y="124460"/>
                  </a:cubicBezTo>
                  <a:cubicBezTo>
                    <a:pt x="508000" y="127000"/>
                    <a:pt x="514350" y="124460"/>
                    <a:pt x="519430" y="125730"/>
                  </a:cubicBezTo>
                  <a:cubicBezTo>
                    <a:pt x="529590" y="127000"/>
                    <a:pt x="546100" y="132080"/>
                    <a:pt x="557530" y="137160"/>
                  </a:cubicBezTo>
                  <a:cubicBezTo>
                    <a:pt x="570230" y="142240"/>
                    <a:pt x="581660" y="148590"/>
                    <a:pt x="591820" y="156210"/>
                  </a:cubicBezTo>
                  <a:cubicBezTo>
                    <a:pt x="603250" y="165100"/>
                    <a:pt x="612140" y="173990"/>
                    <a:pt x="621030" y="184150"/>
                  </a:cubicBezTo>
                  <a:cubicBezTo>
                    <a:pt x="628650" y="194310"/>
                    <a:pt x="636270" y="205740"/>
                    <a:pt x="642620" y="218440"/>
                  </a:cubicBezTo>
                  <a:cubicBezTo>
                    <a:pt x="647700" y="229870"/>
                    <a:pt x="651510" y="242570"/>
                    <a:pt x="654050" y="256540"/>
                  </a:cubicBezTo>
                  <a:cubicBezTo>
                    <a:pt x="656590" y="269240"/>
                    <a:pt x="657860" y="281940"/>
                    <a:pt x="657860" y="295910"/>
                  </a:cubicBezTo>
                  <a:cubicBezTo>
                    <a:pt x="656590" y="308610"/>
                    <a:pt x="655320" y="322580"/>
                    <a:pt x="651510" y="335280"/>
                  </a:cubicBezTo>
                  <a:cubicBezTo>
                    <a:pt x="647700" y="347980"/>
                    <a:pt x="641350" y="360680"/>
                    <a:pt x="635000" y="370840"/>
                  </a:cubicBezTo>
                  <a:cubicBezTo>
                    <a:pt x="628650" y="382270"/>
                    <a:pt x="619760" y="392430"/>
                    <a:pt x="610870" y="402590"/>
                  </a:cubicBezTo>
                  <a:cubicBezTo>
                    <a:pt x="601980" y="414020"/>
                    <a:pt x="584200" y="422910"/>
                    <a:pt x="579120" y="436880"/>
                  </a:cubicBezTo>
                  <a:cubicBezTo>
                    <a:pt x="572770" y="452120"/>
                    <a:pt x="576580" y="476250"/>
                    <a:pt x="579120" y="490220"/>
                  </a:cubicBezTo>
                  <a:cubicBezTo>
                    <a:pt x="581660" y="500380"/>
                    <a:pt x="586740" y="505460"/>
                    <a:pt x="588010" y="515620"/>
                  </a:cubicBezTo>
                  <a:cubicBezTo>
                    <a:pt x="590550" y="534670"/>
                    <a:pt x="582930" y="567690"/>
                    <a:pt x="581660" y="591820"/>
                  </a:cubicBezTo>
                  <a:cubicBezTo>
                    <a:pt x="580390" y="614680"/>
                    <a:pt x="586740" y="645160"/>
                    <a:pt x="582930" y="657860"/>
                  </a:cubicBezTo>
                  <a:cubicBezTo>
                    <a:pt x="580390" y="665480"/>
                    <a:pt x="576580" y="665480"/>
                    <a:pt x="574040" y="671830"/>
                  </a:cubicBezTo>
                  <a:cubicBezTo>
                    <a:pt x="568960" y="688340"/>
                    <a:pt x="566420" y="760730"/>
                    <a:pt x="566420" y="760730"/>
                  </a:cubicBezTo>
                  <a:cubicBezTo>
                    <a:pt x="566420" y="760730"/>
                    <a:pt x="570230" y="773430"/>
                    <a:pt x="572770" y="779780"/>
                  </a:cubicBezTo>
                  <a:cubicBezTo>
                    <a:pt x="574040" y="786130"/>
                    <a:pt x="579120" y="797560"/>
                    <a:pt x="579120" y="798830"/>
                  </a:cubicBezTo>
                  <a:cubicBezTo>
                    <a:pt x="579120" y="798830"/>
                    <a:pt x="580390" y="811530"/>
                    <a:pt x="580390" y="817880"/>
                  </a:cubicBezTo>
                  <a:cubicBezTo>
                    <a:pt x="581660" y="824230"/>
                    <a:pt x="582930" y="838200"/>
                    <a:pt x="582930" y="838200"/>
                  </a:cubicBezTo>
                  <a:cubicBezTo>
                    <a:pt x="582930" y="838200"/>
                    <a:pt x="580390" y="850900"/>
                    <a:pt x="580390" y="857250"/>
                  </a:cubicBezTo>
                  <a:cubicBezTo>
                    <a:pt x="579120" y="863600"/>
                    <a:pt x="576580" y="877570"/>
                    <a:pt x="576580" y="877570"/>
                  </a:cubicBezTo>
                  <a:cubicBezTo>
                    <a:pt x="576580" y="877570"/>
                    <a:pt x="571500" y="889000"/>
                    <a:pt x="568960" y="895350"/>
                  </a:cubicBezTo>
                  <a:cubicBezTo>
                    <a:pt x="566420" y="901700"/>
                    <a:pt x="561340" y="914400"/>
                    <a:pt x="561340" y="914400"/>
                  </a:cubicBezTo>
                  <a:cubicBezTo>
                    <a:pt x="561340" y="914400"/>
                    <a:pt x="553720" y="924560"/>
                    <a:pt x="549910" y="929640"/>
                  </a:cubicBezTo>
                  <a:cubicBezTo>
                    <a:pt x="546100" y="935990"/>
                    <a:pt x="538480" y="946150"/>
                    <a:pt x="538480" y="946150"/>
                  </a:cubicBezTo>
                  <a:cubicBezTo>
                    <a:pt x="538480" y="946150"/>
                    <a:pt x="528320" y="955040"/>
                    <a:pt x="523240" y="958850"/>
                  </a:cubicBezTo>
                  <a:cubicBezTo>
                    <a:pt x="518160" y="963930"/>
                    <a:pt x="508000" y="971550"/>
                    <a:pt x="508000" y="971550"/>
                  </a:cubicBezTo>
                  <a:cubicBezTo>
                    <a:pt x="508000" y="971550"/>
                    <a:pt x="495300" y="977900"/>
                    <a:pt x="490220" y="980440"/>
                  </a:cubicBezTo>
                  <a:cubicBezTo>
                    <a:pt x="483870" y="982980"/>
                    <a:pt x="472440" y="989330"/>
                    <a:pt x="472440" y="989330"/>
                  </a:cubicBezTo>
                  <a:cubicBezTo>
                    <a:pt x="471170" y="989330"/>
                    <a:pt x="455930" y="993140"/>
                    <a:pt x="452120" y="993140"/>
                  </a:cubicBezTo>
                  <a:cubicBezTo>
                    <a:pt x="452120" y="994410"/>
                    <a:pt x="450850" y="993140"/>
                    <a:pt x="450850" y="994410"/>
                  </a:cubicBezTo>
                  <a:cubicBezTo>
                    <a:pt x="443230" y="1002030"/>
                    <a:pt x="447040" y="1198880"/>
                    <a:pt x="403860" y="1256030"/>
                  </a:cubicBezTo>
                  <a:cubicBezTo>
                    <a:pt x="367030" y="1303020"/>
                    <a:pt x="276860" y="1342390"/>
                    <a:pt x="237490" y="1333500"/>
                  </a:cubicBezTo>
                  <a:cubicBezTo>
                    <a:pt x="209550" y="1327150"/>
                    <a:pt x="193040" y="1266190"/>
                    <a:pt x="180340" y="1261110"/>
                  </a:cubicBezTo>
                  <a:cubicBezTo>
                    <a:pt x="175260" y="1258570"/>
                    <a:pt x="168910" y="1262380"/>
                    <a:pt x="168910" y="1262380"/>
                  </a:cubicBezTo>
                  <a:cubicBezTo>
                    <a:pt x="168910" y="1262380"/>
                    <a:pt x="154940" y="1261110"/>
                    <a:pt x="148590" y="1261110"/>
                  </a:cubicBezTo>
                  <a:cubicBezTo>
                    <a:pt x="142240" y="1259840"/>
                    <a:pt x="129540" y="1258570"/>
                    <a:pt x="129540" y="1258570"/>
                  </a:cubicBezTo>
                  <a:cubicBezTo>
                    <a:pt x="128270" y="1258570"/>
                    <a:pt x="116840" y="1254760"/>
                    <a:pt x="110490" y="1252220"/>
                  </a:cubicBezTo>
                  <a:cubicBezTo>
                    <a:pt x="104140" y="1249680"/>
                    <a:pt x="91440" y="1245870"/>
                    <a:pt x="91440" y="1245870"/>
                  </a:cubicBezTo>
                  <a:cubicBezTo>
                    <a:pt x="91440" y="1245870"/>
                    <a:pt x="80010" y="1238250"/>
                    <a:pt x="74930" y="1234440"/>
                  </a:cubicBezTo>
                  <a:cubicBezTo>
                    <a:pt x="69850" y="1230630"/>
                    <a:pt x="58420" y="1224280"/>
                    <a:pt x="58420" y="1224280"/>
                  </a:cubicBezTo>
                  <a:cubicBezTo>
                    <a:pt x="58420" y="1224280"/>
                    <a:pt x="49530" y="1214120"/>
                    <a:pt x="44450" y="1209040"/>
                  </a:cubicBezTo>
                  <a:cubicBezTo>
                    <a:pt x="40640" y="1203960"/>
                    <a:pt x="31750" y="1195070"/>
                    <a:pt x="30480" y="1195070"/>
                  </a:cubicBezTo>
                  <a:cubicBezTo>
                    <a:pt x="30480" y="1195070"/>
                    <a:pt x="24130" y="1183640"/>
                    <a:pt x="21590" y="1177290"/>
                  </a:cubicBezTo>
                  <a:cubicBezTo>
                    <a:pt x="17780" y="1170940"/>
                    <a:pt x="11430" y="1160780"/>
                    <a:pt x="11430" y="1159510"/>
                  </a:cubicBezTo>
                  <a:cubicBezTo>
                    <a:pt x="11430" y="1159510"/>
                    <a:pt x="7620" y="1146810"/>
                    <a:pt x="6350" y="1140460"/>
                  </a:cubicBezTo>
                  <a:cubicBezTo>
                    <a:pt x="5080" y="1134110"/>
                    <a:pt x="1270" y="1121410"/>
                    <a:pt x="1270" y="1121410"/>
                  </a:cubicBezTo>
                  <a:cubicBezTo>
                    <a:pt x="1270" y="1121410"/>
                    <a:pt x="1270" y="1108710"/>
                    <a:pt x="0" y="1101090"/>
                  </a:cubicBezTo>
                  <a:cubicBezTo>
                    <a:pt x="0" y="1094740"/>
                    <a:pt x="0" y="1082040"/>
                    <a:pt x="0" y="108204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3" id="163"/>
          <p:cNvGrpSpPr/>
          <p:nvPr/>
        </p:nvGrpSpPr>
        <p:grpSpPr>
          <a:xfrm rot="0">
            <a:off x="1002982" y="6160770"/>
            <a:ext cx="768668" cy="548640"/>
            <a:chOff x="0" y="0"/>
            <a:chExt cx="1024890" cy="731520"/>
          </a:xfrm>
        </p:grpSpPr>
        <p:sp>
          <p:nvSpPr>
            <p:cNvPr name="Freeform 164" id="164"/>
            <p:cNvSpPr/>
            <p:nvPr/>
          </p:nvSpPr>
          <p:spPr>
            <a:xfrm flipH="false" flipV="false" rot="0">
              <a:off x="50299" y="50000"/>
              <a:ext cx="922759" cy="630880"/>
            </a:xfrm>
            <a:custGeom>
              <a:avLst/>
              <a:gdLst/>
              <a:ahLst/>
              <a:cxnLst/>
              <a:rect r="r" b="b" t="t" l="l"/>
              <a:pathLst>
                <a:path h="630880" w="922759">
                  <a:moveTo>
                    <a:pt x="51301" y="346240"/>
                  </a:moveTo>
                  <a:cubicBezTo>
                    <a:pt x="259581" y="158280"/>
                    <a:pt x="316731" y="121450"/>
                    <a:pt x="384041" y="90970"/>
                  </a:cubicBezTo>
                  <a:cubicBezTo>
                    <a:pt x="460241" y="56680"/>
                    <a:pt x="577081" y="24930"/>
                    <a:pt x="643121" y="12230"/>
                  </a:cubicBezTo>
                  <a:cubicBezTo>
                    <a:pt x="682491" y="3340"/>
                    <a:pt x="707891" y="-470"/>
                    <a:pt x="740911" y="800"/>
                  </a:cubicBezTo>
                  <a:cubicBezTo>
                    <a:pt x="773931" y="3340"/>
                    <a:pt x="814571" y="7150"/>
                    <a:pt x="843781" y="23660"/>
                  </a:cubicBezTo>
                  <a:cubicBezTo>
                    <a:pt x="871721" y="41440"/>
                    <a:pt x="898391" y="79540"/>
                    <a:pt x="911091" y="104940"/>
                  </a:cubicBezTo>
                  <a:cubicBezTo>
                    <a:pt x="919981" y="122720"/>
                    <a:pt x="923791" y="136690"/>
                    <a:pt x="922521" y="157010"/>
                  </a:cubicBezTo>
                  <a:cubicBezTo>
                    <a:pt x="922521" y="184950"/>
                    <a:pt x="908551" y="233210"/>
                    <a:pt x="894581" y="258610"/>
                  </a:cubicBezTo>
                  <a:cubicBezTo>
                    <a:pt x="884421" y="276390"/>
                    <a:pt x="874261" y="286550"/>
                    <a:pt x="857751" y="296710"/>
                  </a:cubicBezTo>
                  <a:cubicBezTo>
                    <a:pt x="833621" y="311950"/>
                    <a:pt x="785361" y="328460"/>
                    <a:pt x="757421" y="331000"/>
                  </a:cubicBezTo>
                  <a:cubicBezTo>
                    <a:pt x="737101" y="332270"/>
                    <a:pt x="723131" y="329730"/>
                    <a:pt x="705351" y="322110"/>
                  </a:cubicBezTo>
                  <a:cubicBezTo>
                    <a:pt x="678681" y="310680"/>
                    <a:pt x="639311" y="280200"/>
                    <a:pt x="621531" y="257340"/>
                  </a:cubicBezTo>
                  <a:cubicBezTo>
                    <a:pt x="608831" y="242100"/>
                    <a:pt x="602481" y="229400"/>
                    <a:pt x="598671" y="209080"/>
                  </a:cubicBezTo>
                  <a:cubicBezTo>
                    <a:pt x="593591" y="181140"/>
                    <a:pt x="592321" y="134150"/>
                    <a:pt x="605021" y="103670"/>
                  </a:cubicBezTo>
                  <a:cubicBezTo>
                    <a:pt x="616451" y="73190"/>
                    <a:pt x="644391" y="40170"/>
                    <a:pt x="673601" y="23660"/>
                  </a:cubicBezTo>
                  <a:cubicBezTo>
                    <a:pt x="701541" y="7150"/>
                    <a:pt x="743451" y="-3010"/>
                    <a:pt x="776471" y="800"/>
                  </a:cubicBezTo>
                  <a:cubicBezTo>
                    <a:pt x="809491" y="4610"/>
                    <a:pt x="850131" y="27470"/>
                    <a:pt x="871721" y="45250"/>
                  </a:cubicBezTo>
                  <a:cubicBezTo>
                    <a:pt x="886961" y="57950"/>
                    <a:pt x="895851" y="69380"/>
                    <a:pt x="903471" y="88430"/>
                  </a:cubicBezTo>
                  <a:cubicBezTo>
                    <a:pt x="914901" y="113830"/>
                    <a:pt x="926331" y="159550"/>
                    <a:pt x="921251" y="192570"/>
                  </a:cubicBezTo>
                  <a:cubicBezTo>
                    <a:pt x="914901" y="225590"/>
                    <a:pt x="895851" y="262420"/>
                    <a:pt x="871721" y="285280"/>
                  </a:cubicBezTo>
                  <a:cubicBezTo>
                    <a:pt x="846321" y="308140"/>
                    <a:pt x="812031" y="319570"/>
                    <a:pt x="775201" y="329730"/>
                  </a:cubicBezTo>
                  <a:cubicBezTo>
                    <a:pt x="732021" y="341160"/>
                    <a:pt x="679951" y="328460"/>
                    <a:pt x="629151" y="343700"/>
                  </a:cubicBezTo>
                  <a:cubicBezTo>
                    <a:pt x="565651" y="361480"/>
                    <a:pt x="491991" y="399580"/>
                    <a:pt x="429761" y="441490"/>
                  </a:cubicBezTo>
                  <a:cubicBezTo>
                    <a:pt x="363721" y="487210"/>
                    <a:pt x="296411" y="581190"/>
                    <a:pt x="245611" y="609130"/>
                  </a:cubicBezTo>
                  <a:cubicBezTo>
                    <a:pt x="217671" y="625640"/>
                    <a:pt x="196081" y="629450"/>
                    <a:pt x="170681" y="630720"/>
                  </a:cubicBezTo>
                  <a:cubicBezTo>
                    <a:pt x="144011" y="631990"/>
                    <a:pt x="116071" y="625640"/>
                    <a:pt x="93211" y="614210"/>
                  </a:cubicBezTo>
                  <a:cubicBezTo>
                    <a:pt x="70351" y="602780"/>
                    <a:pt x="46221" y="579920"/>
                    <a:pt x="32251" y="563410"/>
                  </a:cubicBezTo>
                  <a:cubicBezTo>
                    <a:pt x="22091" y="551980"/>
                    <a:pt x="17011" y="544360"/>
                    <a:pt x="11931" y="529120"/>
                  </a:cubicBezTo>
                  <a:cubicBezTo>
                    <a:pt x="5581" y="508800"/>
                    <a:pt x="-2039" y="477050"/>
                    <a:pt x="501" y="451650"/>
                  </a:cubicBezTo>
                  <a:cubicBezTo>
                    <a:pt x="3041" y="426250"/>
                    <a:pt x="15741" y="395770"/>
                    <a:pt x="25901" y="376720"/>
                  </a:cubicBezTo>
                  <a:cubicBezTo>
                    <a:pt x="33521" y="362750"/>
                    <a:pt x="51301" y="346240"/>
                    <a:pt x="51301" y="34624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5" id="165"/>
          <p:cNvGrpSpPr/>
          <p:nvPr/>
        </p:nvGrpSpPr>
        <p:grpSpPr>
          <a:xfrm rot="0">
            <a:off x="997268" y="6028372"/>
            <a:ext cx="768668" cy="662940"/>
            <a:chOff x="0" y="0"/>
            <a:chExt cx="1024890" cy="883920"/>
          </a:xfrm>
        </p:grpSpPr>
        <p:sp>
          <p:nvSpPr>
            <p:cNvPr name="Freeform 166" id="166"/>
            <p:cNvSpPr/>
            <p:nvPr/>
          </p:nvSpPr>
          <p:spPr>
            <a:xfrm flipH="false" flipV="false" rot="0">
              <a:off x="49030" y="50053"/>
              <a:ext cx="925754" cy="784566"/>
            </a:xfrm>
            <a:custGeom>
              <a:avLst/>
              <a:gdLst/>
              <a:ahLst/>
              <a:cxnLst/>
              <a:rect r="r" b="b" t="t" l="l"/>
              <a:pathLst>
                <a:path h="784566" w="925754">
                  <a:moveTo>
                    <a:pt x="33520" y="521447"/>
                  </a:moveTo>
                  <a:cubicBezTo>
                    <a:pt x="199890" y="305547"/>
                    <a:pt x="244340" y="256017"/>
                    <a:pt x="292600" y="214107"/>
                  </a:cubicBezTo>
                  <a:cubicBezTo>
                    <a:pt x="337050" y="174737"/>
                    <a:pt x="378960" y="140447"/>
                    <a:pt x="434840" y="109967"/>
                  </a:cubicBezTo>
                  <a:cubicBezTo>
                    <a:pt x="499610" y="74407"/>
                    <a:pt x="597400" y="37577"/>
                    <a:pt x="660900" y="19797"/>
                  </a:cubicBezTo>
                  <a:cubicBezTo>
                    <a:pt x="704080" y="8367"/>
                    <a:pt x="737100" y="-3063"/>
                    <a:pt x="772660" y="747"/>
                  </a:cubicBezTo>
                  <a:cubicBezTo>
                    <a:pt x="806950" y="5827"/>
                    <a:pt x="845050" y="21067"/>
                    <a:pt x="869180" y="42657"/>
                  </a:cubicBezTo>
                  <a:cubicBezTo>
                    <a:pt x="894580" y="65517"/>
                    <a:pt x="913630" y="107427"/>
                    <a:pt x="921250" y="135367"/>
                  </a:cubicBezTo>
                  <a:cubicBezTo>
                    <a:pt x="926330" y="154417"/>
                    <a:pt x="927600" y="168387"/>
                    <a:pt x="922520" y="188707"/>
                  </a:cubicBezTo>
                  <a:cubicBezTo>
                    <a:pt x="917440" y="215377"/>
                    <a:pt x="899660" y="258557"/>
                    <a:pt x="876800" y="282687"/>
                  </a:cubicBezTo>
                  <a:cubicBezTo>
                    <a:pt x="852670" y="305547"/>
                    <a:pt x="814570" y="324597"/>
                    <a:pt x="781550" y="329677"/>
                  </a:cubicBezTo>
                  <a:cubicBezTo>
                    <a:pt x="748530" y="333487"/>
                    <a:pt x="704080" y="322057"/>
                    <a:pt x="678680" y="309357"/>
                  </a:cubicBezTo>
                  <a:cubicBezTo>
                    <a:pt x="659630" y="301737"/>
                    <a:pt x="648200" y="292847"/>
                    <a:pt x="636770" y="276337"/>
                  </a:cubicBezTo>
                  <a:cubicBezTo>
                    <a:pt x="618990" y="253477"/>
                    <a:pt x="597400" y="212837"/>
                    <a:pt x="594860" y="179817"/>
                  </a:cubicBezTo>
                  <a:cubicBezTo>
                    <a:pt x="592320" y="145527"/>
                    <a:pt x="607560" y="102347"/>
                    <a:pt x="620260" y="76947"/>
                  </a:cubicBezTo>
                  <a:cubicBezTo>
                    <a:pt x="629150" y="59167"/>
                    <a:pt x="639310" y="49007"/>
                    <a:pt x="655820" y="37577"/>
                  </a:cubicBezTo>
                  <a:cubicBezTo>
                    <a:pt x="679950" y="21067"/>
                    <a:pt x="721860" y="2017"/>
                    <a:pt x="754880" y="747"/>
                  </a:cubicBezTo>
                  <a:cubicBezTo>
                    <a:pt x="787900" y="-523"/>
                    <a:pt x="828540" y="12177"/>
                    <a:pt x="855210" y="31227"/>
                  </a:cubicBezTo>
                  <a:cubicBezTo>
                    <a:pt x="883150" y="51547"/>
                    <a:pt x="907280" y="90917"/>
                    <a:pt x="917440" y="117587"/>
                  </a:cubicBezTo>
                  <a:cubicBezTo>
                    <a:pt x="925060" y="136637"/>
                    <a:pt x="926330" y="150607"/>
                    <a:pt x="925060" y="170927"/>
                  </a:cubicBezTo>
                  <a:cubicBezTo>
                    <a:pt x="921250" y="198867"/>
                    <a:pt x="908550" y="243317"/>
                    <a:pt x="888230" y="268717"/>
                  </a:cubicBezTo>
                  <a:cubicBezTo>
                    <a:pt x="866640" y="295387"/>
                    <a:pt x="834890" y="309357"/>
                    <a:pt x="799330" y="325867"/>
                  </a:cubicBezTo>
                  <a:cubicBezTo>
                    <a:pt x="752340" y="347457"/>
                    <a:pt x="681220" y="348727"/>
                    <a:pt x="624070" y="380477"/>
                  </a:cubicBezTo>
                  <a:cubicBezTo>
                    <a:pt x="555490" y="418577"/>
                    <a:pt x="481830" y="490967"/>
                    <a:pt x="422140" y="553197"/>
                  </a:cubicBezTo>
                  <a:cubicBezTo>
                    <a:pt x="363720" y="614157"/>
                    <a:pt x="315460" y="711947"/>
                    <a:pt x="271010" y="747507"/>
                  </a:cubicBezTo>
                  <a:cubicBezTo>
                    <a:pt x="245610" y="767827"/>
                    <a:pt x="225290" y="776717"/>
                    <a:pt x="199890" y="781797"/>
                  </a:cubicBezTo>
                  <a:cubicBezTo>
                    <a:pt x="174490" y="786877"/>
                    <a:pt x="141470" y="784337"/>
                    <a:pt x="121150" y="779257"/>
                  </a:cubicBezTo>
                  <a:cubicBezTo>
                    <a:pt x="105910" y="775447"/>
                    <a:pt x="97020" y="771637"/>
                    <a:pt x="84320" y="764017"/>
                  </a:cubicBezTo>
                  <a:cubicBezTo>
                    <a:pt x="66540" y="751317"/>
                    <a:pt x="41140" y="730997"/>
                    <a:pt x="27170" y="709407"/>
                  </a:cubicBezTo>
                  <a:cubicBezTo>
                    <a:pt x="13200" y="687817"/>
                    <a:pt x="4310" y="656067"/>
                    <a:pt x="1770" y="634477"/>
                  </a:cubicBezTo>
                  <a:cubicBezTo>
                    <a:pt x="-770" y="619237"/>
                    <a:pt x="-770" y="609077"/>
                    <a:pt x="3040" y="595107"/>
                  </a:cubicBezTo>
                  <a:cubicBezTo>
                    <a:pt x="8120" y="573517"/>
                    <a:pt x="33520" y="521447"/>
                    <a:pt x="33520" y="52144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7" id="167"/>
          <p:cNvGrpSpPr/>
          <p:nvPr/>
        </p:nvGrpSpPr>
        <p:grpSpPr>
          <a:xfrm rot="0">
            <a:off x="1122998" y="5985510"/>
            <a:ext cx="1283970" cy="603885"/>
            <a:chOff x="0" y="0"/>
            <a:chExt cx="1711960" cy="805180"/>
          </a:xfrm>
        </p:grpSpPr>
        <p:sp>
          <p:nvSpPr>
            <p:cNvPr name="Freeform 168" id="168"/>
            <p:cNvSpPr/>
            <p:nvPr/>
          </p:nvSpPr>
          <p:spPr>
            <a:xfrm flipH="false" flipV="false" rot="0">
              <a:off x="50639" y="39615"/>
              <a:ext cx="1613237" cy="713576"/>
            </a:xfrm>
            <a:custGeom>
              <a:avLst/>
              <a:gdLst/>
              <a:ahLst/>
              <a:cxnLst/>
              <a:rect r="r" b="b" t="t" l="l"/>
              <a:pathLst>
                <a:path h="713576" w="1613237">
                  <a:moveTo>
                    <a:pt x="48421" y="279155"/>
                  </a:moveTo>
                  <a:cubicBezTo>
                    <a:pt x="195741" y="136915"/>
                    <a:pt x="249081" y="91195"/>
                    <a:pt x="304961" y="64525"/>
                  </a:cubicBezTo>
                  <a:cubicBezTo>
                    <a:pt x="360841" y="36585"/>
                    <a:pt x="412911" y="23885"/>
                    <a:pt x="486571" y="13725"/>
                  </a:cubicBezTo>
                  <a:cubicBezTo>
                    <a:pt x="595791" y="-2785"/>
                    <a:pt x="788831" y="-5325"/>
                    <a:pt x="903131" y="11185"/>
                  </a:cubicBezTo>
                  <a:cubicBezTo>
                    <a:pt x="985681" y="22615"/>
                    <a:pt x="1045371" y="46745"/>
                    <a:pt x="1111411" y="70875"/>
                  </a:cubicBezTo>
                  <a:cubicBezTo>
                    <a:pt x="1172371" y="93735"/>
                    <a:pt x="1232061" y="121675"/>
                    <a:pt x="1286671" y="152155"/>
                  </a:cubicBezTo>
                  <a:cubicBezTo>
                    <a:pt x="1336201" y="180095"/>
                    <a:pt x="1384461" y="204225"/>
                    <a:pt x="1426371" y="242325"/>
                  </a:cubicBezTo>
                  <a:cubicBezTo>
                    <a:pt x="1472091" y="282965"/>
                    <a:pt x="1517811" y="349005"/>
                    <a:pt x="1548291" y="394725"/>
                  </a:cubicBezTo>
                  <a:cubicBezTo>
                    <a:pt x="1571151" y="427745"/>
                    <a:pt x="1590201" y="453145"/>
                    <a:pt x="1599091" y="484895"/>
                  </a:cubicBezTo>
                  <a:cubicBezTo>
                    <a:pt x="1609251" y="517915"/>
                    <a:pt x="1615601" y="558555"/>
                    <a:pt x="1606711" y="590305"/>
                  </a:cubicBezTo>
                  <a:cubicBezTo>
                    <a:pt x="1597821" y="622055"/>
                    <a:pt x="1574961" y="657615"/>
                    <a:pt x="1549561" y="677935"/>
                  </a:cubicBezTo>
                  <a:cubicBezTo>
                    <a:pt x="1522891" y="699525"/>
                    <a:pt x="1483521" y="713495"/>
                    <a:pt x="1449231" y="713495"/>
                  </a:cubicBezTo>
                  <a:cubicBezTo>
                    <a:pt x="1416211" y="714765"/>
                    <a:pt x="1375571" y="700795"/>
                    <a:pt x="1348901" y="681745"/>
                  </a:cubicBezTo>
                  <a:cubicBezTo>
                    <a:pt x="1322231" y="661425"/>
                    <a:pt x="1299371" y="622055"/>
                    <a:pt x="1289211" y="595385"/>
                  </a:cubicBezTo>
                  <a:cubicBezTo>
                    <a:pt x="1281591" y="576335"/>
                    <a:pt x="1279051" y="562365"/>
                    <a:pt x="1281591" y="542045"/>
                  </a:cubicBezTo>
                  <a:cubicBezTo>
                    <a:pt x="1285401" y="514105"/>
                    <a:pt x="1298101" y="469655"/>
                    <a:pt x="1319691" y="444255"/>
                  </a:cubicBezTo>
                  <a:cubicBezTo>
                    <a:pt x="1340011" y="417585"/>
                    <a:pt x="1381921" y="397265"/>
                    <a:pt x="1408591" y="388375"/>
                  </a:cubicBezTo>
                  <a:cubicBezTo>
                    <a:pt x="1427641" y="382025"/>
                    <a:pt x="1442881" y="380755"/>
                    <a:pt x="1461931" y="384565"/>
                  </a:cubicBezTo>
                  <a:cubicBezTo>
                    <a:pt x="1489871" y="389645"/>
                    <a:pt x="1534321" y="404885"/>
                    <a:pt x="1558451" y="426475"/>
                  </a:cubicBezTo>
                  <a:cubicBezTo>
                    <a:pt x="1582581" y="449335"/>
                    <a:pt x="1601631" y="491245"/>
                    <a:pt x="1609251" y="519185"/>
                  </a:cubicBezTo>
                  <a:cubicBezTo>
                    <a:pt x="1614331" y="538235"/>
                    <a:pt x="1614331" y="553475"/>
                    <a:pt x="1610521" y="572525"/>
                  </a:cubicBezTo>
                  <a:cubicBezTo>
                    <a:pt x="1604171" y="600465"/>
                    <a:pt x="1586391" y="643645"/>
                    <a:pt x="1562261" y="666505"/>
                  </a:cubicBezTo>
                  <a:cubicBezTo>
                    <a:pt x="1538131" y="689365"/>
                    <a:pt x="1500031" y="708415"/>
                    <a:pt x="1467011" y="712225"/>
                  </a:cubicBezTo>
                  <a:cubicBezTo>
                    <a:pt x="1433991" y="716035"/>
                    <a:pt x="1389541" y="703335"/>
                    <a:pt x="1364141" y="691905"/>
                  </a:cubicBezTo>
                  <a:cubicBezTo>
                    <a:pt x="1346361" y="683015"/>
                    <a:pt x="1336201" y="674125"/>
                    <a:pt x="1323501" y="657615"/>
                  </a:cubicBezTo>
                  <a:cubicBezTo>
                    <a:pt x="1303181" y="633485"/>
                    <a:pt x="1290481" y="589035"/>
                    <a:pt x="1263811" y="556015"/>
                  </a:cubicBezTo>
                  <a:cubicBezTo>
                    <a:pt x="1230791" y="516645"/>
                    <a:pt x="1179991" y="474735"/>
                    <a:pt x="1130461" y="442985"/>
                  </a:cubicBezTo>
                  <a:cubicBezTo>
                    <a:pt x="1079661" y="411235"/>
                    <a:pt x="1018701" y="384565"/>
                    <a:pt x="959011" y="365515"/>
                  </a:cubicBezTo>
                  <a:cubicBezTo>
                    <a:pt x="896781" y="346465"/>
                    <a:pt x="829471" y="337575"/>
                    <a:pt x="764701" y="332495"/>
                  </a:cubicBezTo>
                  <a:cubicBezTo>
                    <a:pt x="702471" y="327415"/>
                    <a:pt x="640241" y="324875"/>
                    <a:pt x="578011" y="336305"/>
                  </a:cubicBezTo>
                  <a:cubicBezTo>
                    <a:pt x="513241" y="347735"/>
                    <a:pt x="440851" y="371865"/>
                    <a:pt x="384971" y="407425"/>
                  </a:cubicBezTo>
                  <a:cubicBezTo>
                    <a:pt x="332901" y="439175"/>
                    <a:pt x="292261" y="511565"/>
                    <a:pt x="251621" y="535695"/>
                  </a:cubicBezTo>
                  <a:cubicBezTo>
                    <a:pt x="224951" y="550935"/>
                    <a:pt x="198281" y="557285"/>
                    <a:pt x="176691" y="559825"/>
                  </a:cubicBezTo>
                  <a:cubicBezTo>
                    <a:pt x="161451" y="561095"/>
                    <a:pt x="151291" y="561095"/>
                    <a:pt x="137321" y="557285"/>
                  </a:cubicBezTo>
                  <a:cubicBezTo>
                    <a:pt x="115731" y="552205"/>
                    <a:pt x="85251" y="540775"/>
                    <a:pt x="64931" y="525535"/>
                  </a:cubicBezTo>
                  <a:cubicBezTo>
                    <a:pt x="44611" y="510295"/>
                    <a:pt x="25561" y="487435"/>
                    <a:pt x="15401" y="463305"/>
                  </a:cubicBezTo>
                  <a:cubicBezTo>
                    <a:pt x="5241" y="440445"/>
                    <a:pt x="-1109" y="411235"/>
                    <a:pt x="161" y="385835"/>
                  </a:cubicBezTo>
                  <a:cubicBezTo>
                    <a:pt x="1431" y="360435"/>
                    <a:pt x="14131" y="329955"/>
                    <a:pt x="23021" y="310905"/>
                  </a:cubicBezTo>
                  <a:cubicBezTo>
                    <a:pt x="30641" y="296935"/>
                    <a:pt x="48421" y="279155"/>
                    <a:pt x="48421" y="27915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9" id="169"/>
          <p:cNvGrpSpPr/>
          <p:nvPr/>
        </p:nvGrpSpPr>
        <p:grpSpPr>
          <a:xfrm rot="0">
            <a:off x="1859280" y="5758815"/>
            <a:ext cx="1644967" cy="901065"/>
            <a:chOff x="0" y="0"/>
            <a:chExt cx="2193290" cy="1201420"/>
          </a:xfrm>
        </p:grpSpPr>
        <p:sp>
          <p:nvSpPr>
            <p:cNvPr name="Freeform 170" id="170"/>
            <p:cNvSpPr/>
            <p:nvPr/>
          </p:nvSpPr>
          <p:spPr>
            <a:xfrm flipH="false" flipV="false" rot="0">
              <a:off x="49763" y="50094"/>
              <a:ext cx="2094694" cy="1100812"/>
            </a:xfrm>
            <a:custGeom>
              <a:avLst/>
              <a:gdLst/>
              <a:ahLst/>
              <a:cxnLst/>
              <a:rect r="r" b="b" t="t" l="l"/>
              <a:pathLst>
                <a:path h="1100812" w="2094694">
                  <a:moveTo>
                    <a:pt x="1812057" y="713176"/>
                  </a:moveTo>
                  <a:cubicBezTo>
                    <a:pt x="1493287" y="418536"/>
                    <a:pt x="1447567" y="390596"/>
                    <a:pt x="1390417" y="369006"/>
                  </a:cubicBezTo>
                  <a:cubicBezTo>
                    <a:pt x="1331997" y="347416"/>
                    <a:pt x="1267227" y="339796"/>
                    <a:pt x="1201187" y="333446"/>
                  </a:cubicBezTo>
                  <a:cubicBezTo>
                    <a:pt x="1128797" y="327096"/>
                    <a:pt x="1046247" y="327096"/>
                    <a:pt x="976397" y="334716"/>
                  </a:cubicBezTo>
                  <a:cubicBezTo>
                    <a:pt x="911627" y="342336"/>
                    <a:pt x="853207" y="356306"/>
                    <a:pt x="796057" y="374086"/>
                  </a:cubicBezTo>
                  <a:cubicBezTo>
                    <a:pt x="741447" y="390596"/>
                    <a:pt x="688107" y="410916"/>
                    <a:pt x="638577" y="437586"/>
                  </a:cubicBezTo>
                  <a:cubicBezTo>
                    <a:pt x="587777" y="465526"/>
                    <a:pt x="533167" y="496006"/>
                    <a:pt x="493797" y="539186"/>
                  </a:cubicBezTo>
                  <a:cubicBezTo>
                    <a:pt x="451887" y="582366"/>
                    <a:pt x="422677" y="640786"/>
                    <a:pt x="394737" y="695396"/>
                  </a:cubicBezTo>
                  <a:cubicBezTo>
                    <a:pt x="369337" y="747466"/>
                    <a:pt x="346477" y="805886"/>
                    <a:pt x="333777" y="859226"/>
                  </a:cubicBezTo>
                  <a:cubicBezTo>
                    <a:pt x="322347" y="907486"/>
                    <a:pt x="335047" y="964636"/>
                    <a:pt x="317267" y="1002736"/>
                  </a:cubicBezTo>
                  <a:cubicBezTo>
                    <a:pt x="302027" y="1035756"/>
                    <a:pt x="275357" y="1063696"/>
                    <a:pt x="246147" y="1080206"/>
                  </a:cubicBezTo>
                  <a:cubicBezTo>
                    <a:pt x="216937" y="1096716"/>
                    <a:pt x="175027" y="1104336"/>
                    <a:pt x="142007" y="1099256"/>
                  </a:cubicBezTo>
                  <a:cubicBezTo>
                    <a:pt x="108987" y="1094176"/>
                    <a:pt x="69617" y="1070046"/>
                    <a:pt x="48027" y="1050996"/>
                  </a:cubicBezTo>
                  <a:cubicBezTo>
                    <a:pt x="32787" y="1038296"/>
                    <a:pt x="25167" y="1026866"/>
                    <a:pt x="17547" y="1007816"/>
                  </a:cubicBezTo>
                  <a:cubicBezTo>
                    <a:pt x="7387" y="981146"/>
                    <a:pt x="1037" y="931616"/>
                    <a:pt x="3577" y="902406"/>
                  </a:cubicBezTo>
                  <a:cubicBezTo>
                    <a:pt x="6117" y="883356"/>
                    <a:pt x="11197" y="869386"/>
                    <a:pt x="22627" y="852876"/>
                  </a:cubicBezTo>
                  <a:cubicBezTo>
                    <a:pt x="39137" y="830016"/>
                    <a:pt x="77237" y="796996"/>
                    <a:pt x="102637" y="783026"/>
                  </a:cubicBezTo>
                  <a:cubicBezTo>
                    <a:pt x="120417" y="774136"/>
                    <a:pt x="134387" y="770326"/>
                    <a:pt x="154707" y="771596"/>
                  </a:cubicBezTo>
                  <a:cubicBezTo>
                    <a:pt x="182647" y="771596"/>
                    <a:pt x="228367" y="779216"/>
                    <a:pt x="256307" y="796996"/>
                  </a:cubicBezTo>
                  <a:cubicBezTo>
                    <a:pt x="284247" y="816046"/>
                    <a:pt x="310917" y="849066"/>
                    <a:pt x="321077" y="880816"/>
                  </a:cubicBezTo>
                  <a:cubicBezTo>
                    <a:pt x="332507" y="911296"/>
                    <a:pt x="333777" y="954476"/>
                    <a:pt x="323617" y="986226"/>
                  </a:cubicBezTo>
                  <a:cubicBezTo>
                    <a:pt x="313457" y="1017976"/>
                    <a:pt x="288057" y="1052266"/>
                    <a:pt x="261387" y="1071316"/>
                  </a:cubicBezTo>
                  <a:cubicBezTo>
                    <a:pt x="233447" y="1090366"/>
                    <a:pt x="192807" y="1101796"/>
                    <a:pt x="159787" y="1100526"/>
                  </a:cubicBezTo>
                  <a:cubicBezTo>
                    <a:pt x="126767" y="1099256"/>
                    <a:pt x="87397" y="1084016"/>
                    <a:pt x="60727" y="1063696"/>
                  </a:cubicBezTo>
                  <a:cubicBezTo>
                    <a:pt x="35327" y="1042106"/>
                    <a:pt x="13737" y="1001466"/>
                    <a:pt x="4847" y="973526"/>
                  </a:cubicBezTo>
                  <a:cubicBezTo>
                    <a:pt x="-1503" y="954476"/>
                    <a:pt x="-233" y="944316"/>
                    <a:pt x="1037" y="920186"/>
                  </a:cubicBezTo>
                  <a:cubicBezTo>
                    <a:pt x="3577" y="873196"/>
                    <a:pt x="17547" y="776676"/>
                    <a:pt x="36597" y="709366"/>
                  </a:cubicBezTo>
                  <a:cubicBezTo>
                    <a:pt x="54377" y="645866"/>
                    <a:pt x="82317" y="584906"/>
                    <a:pt x="110257" y="526486"/>
                  </a:cubicBezTo>
                  <a:cubicBezTo>
                    <a:pt x="136927" y="473146"/>
                    <a:pt x="162327" y="421076"/>
                    <a:pt x="199157" y="374086"/>
                  </a:cubicBezTo>
                  <a:cubicBezTo>
                    <a:pt x="238527" y="323286"/>
                    <a:pt x="290597" y="273756"/>
                    <a:pt x="340127" y="234386"/>
                  </a:cubicBezTo>
                  <a:cubicBezTo>
                    <a:pt x="384577" y="200096"/>
                    <a:pt x="430297" y="173426"/>
                    <a:pt x="479827" y="148026"/>
                  </a:cubicBezTo>
                  <a:cubicBezTo>
                    <a:pt x="533167" y="120086"/>
                    <a:pt x="589047" y="94686"/>
                    <a:pt x="651277" y="73096"/>
                  </a:cubicBezTo>
                  <a:cubicBezTo>
                    <a:pt x="718587" y="50236"/>
                    <a:pt x="803677" y="28646"/>
                    <a:pt x="872257" y="17216"/>
                  </a:cubicBezTo>
                  <a:cubicBezTo>
                    <a:pt x="931947" y="7056"/>
                    <a:pt x="982747" y="3246"/>
                    <a:pt x="1039897" y="706"/>
                  </a:cubicBezTo>
                  <a:cubicBezTo>
                    <a:pt x="1099587" y="-564"/>
                    <a:pt x="1161817" y="-564"/>
                    <a:pt x="1224047" y="4516"/>
                  </a:cubicBezTo>
                  <a:cubicBezTo>
                    <a:pt x="1290087" y="10866"/>
                    <a:pt x="1357397" y="17216"/>
                    <a:pt x="1425977" y="37536"/>
                  </a:cubicBezTo>
                  <a:cubicBezTo>
                    <a:pt x="1502177" y="59126"/>
                    <a:pt x="1591077" y="97226"/>
                    <a:pt x="1659657" y="135326"/>
                  </a:cubicBezTo>
                  <a:cubicBezTo>
                    <a:pt x="1719347" y="169616"/>
                    <a:pt x="1767607" y="211526"/>
                    <a:pt x="1817137" y="253436"/>
                  </a:cubicBezTo>
                  <a:cubicBezTo>
                    <a:pt x="1862857" y="292806"/>
                    <a:pt x="1906037" y="335986"/>
                    <a:pt x="1946677" y="376626"/>
                  </a:cubicBezTo>
                  <a:cubicBezTo>
                    <a:pt x="1983507" y="413456"/>
                    <a:pt x="2025417" y="450286"/>
                    <a:pt x="2049547" y="484576"/>
                  </a:cubicBezTo>
                  <a:cubicBezTo>
                    <a:pt x="2068597" y="508706"/>
                    <a:pt x="2082567" y="527756"/>
                    <a:pt x="2088917" y="553156"/>
                  </a:cubicBezTo>
                  <a:cubicBezTo>
                    <a:pt x="2096537" y="577286"/>
                    <a:pt x="2095267" y="610306"/>
                    <a:pt x="2092727" y="631896"/>
                  </a:cubicBezTo>
                  <a:cubicBezTo>
                    <a:pt x="2090187" y="647136"/>
                    <a:pt x="2087647" y="656026"/>
                    <a:pt x="2080027" y="669996"/>
                  </a:cubicBezTo>
                  <a:cubicBezTo>
                    <a:pt x="2069867" y="687776"/>
                    <a:pt x="2047007" y="716986"/>
                    <a:pt x="2030497" y="730956"/>
                  </a:cubicBezTo>
                  <a:cubicBezTo>
                    <a:pt x="2017797" y="739846"/>
                    <a:pt x="2010177" y="744926"/>
                    <a:pt x="1994937" y="750006"/>
                  </a:cubicBezTo>
                  <a:cubicBezTo>
                    <a:pt x="1975887" y="757626"/>
                    <a:pt x="1939057" y="763976"/>
                    <a:pt x="1917467" y="762706"/>
                  </a:cubicBezTo>
                  <a:cubicBezTo>
                    <a:pt x="1902227" y="762706"/>
                    <a:pt x="1892067" y="761436"/>
                    <a:pt x="1878097" y="755086"/>
                  </a:cubicBezTo>
                  <a:cubicBezTo>
                    <a:pt x="1859047" y="747466"/>
                    <a:pt x="1812057" y="713176"/>
                    <a:pt x="1812057" y="71317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1" id="171"/>
          <p:cNvGrpSpPr/>
          <p:nvPr/>
        </p:nvGrpSpPr>
        <p:grpSpPr>
          <a:xfrm rot="0">
            <a:off x="3200400" y="5920740"/>
            <a:ext cx="690562" cy="607695"/>
            <a:chOff x="0" y="0"/>
            <a:chExt cx="920750" cy="810260"/>
          </a:xfrm>
        </p:grpSpPr>
        <p:sp>
          <p:nvSpPr>
            <p:cNvPr name="Freeform 172" id="172"/>
            <p:cNvSpPr/>
            <p:nvPr/>
          </p:nvSpPr>
          <p:spPr>
            <a:xfrm flipH="false" flipV="false" rot="0">
              <a:off x="50800" y="43989"/>
              <a:ext cx="820103" cy="715471"/>
            </a:xfrm>
            <a:custGeom>
              <a:avLst/>
              <a:gdLst/>
              <a:ahLst/>
              <a:cxnLst/>
              <a:rect r="r" b="b" t="t" l="l"/>
              <a:pathLst>
                <a:path h="715471" w="820103">
                  <a:moveTo>
                    <a:pt x="0" y="526241"/>
                  </a:moveTo>
                  <a:cubicBezTo>
                    <a:pt x="35560" y="335741"/>
                    <a:pt x="55880" y="260811"/>
                    <a:pt x="92710" y="208741"/>
                  </a:cubicBezTo>
                  <a:cubicBezTo>
                    <a:pt x="130810" y="155401"/>
                    <a:pt x="189230" y="108411"/>
                    <a:pt x="246380" y="76661"/>
                  </a:cubicBezTo>
                  <a:cubicBezTo>
                    <a:pt x="300990" y="43641"/>
                    <a:pt x="365760" y="23321"/>
                    <a:pt x="429260" y="11891"/>
                  </a:cubicBezTo>
                  <a:cubicBezTo>
                    <a:pt x="495300" y="-809"/>
                    <a:pt x="579120" y="-4619"/>
                    <a:pt x="635000" y="6811"/>
                  </a:cubicBezTo>
                  <a:cubicBezTo>
                    <a:pt x="675640" y="15701"/>
                    <a:pt x="708660" y="33481"/>
                    <a:pt x="737870" y="55071"/>
                  </a:cubicBezTo>
                  <a:cubicBezTo>
                    <a:pt x="765810" y="76661"/>
                    <a:pt x="793750" y="109681"/>
                    <a:pt x="806450" y="135081"/>
                  </a:cubicBezTo>
                  <a:cubicBezTo>
                    <a:pt x="815340" y="152861"/>
                    <a:pt x="819150" y="166831"/>
                    <a:pt x="819150" y="187151"/>
                  </a:cubicBezTo>
                  <a:cubicBezTo>
                    <a:pt x="819150" y="215091"/>
                    <a:pt x="810260" y="260811"/>
                    <a:pt x="792480" y="288751"/>
                  </a:cubicBezTo>
                  <a:cubicBezTo>
                    <a:pt x="773430" y="316691"/>
                    <a:pt x="740410" y="343361"/>
                    <a:pt x="709930" y="353521"/>
                  </a:cubicBezTo>
                  <a:cubicBezTo>
                    <a:pt x="678180" y="364951"/>
                    <a:pt x="635000" y="366221"/>
                    <a:pt x="604520" y="356061"/>
                  </a:cubicBezTo>
                  <a:cubicBezTo>
                    <a:pt x="572770" y="345901"/>
                    <a:pt x="538480" y="320501"/>
                    <a:pt x="519430" y="292561"/>
                  </a:cubicBezTo>
                  <a:cubicBezTo>
                    <a:pt x="500380" y="265891"/>
                    <a:pt x="490220" y="220171"/>
                    <a:pt x="488950" y="192231"/>
                  </a:cubicBezTo>
                  <a:cubicBezTo>
                    <a:pt x="488950" y="171911"/>
                    <a:pt x="491490" y="157941"/>
                    <a:pt x="500380" y="138891"/>
                  </a:cubicBezTo>
                  <a:cubicBezTo>
                    <a:pt x="511810" y="113491"/>
                    <a:pt x="538480" y="75391"/>
                    <a:pt x="567690" y="57611"/>
                  </a:cubicBezTo>
                  <a:cubicBezTo>
                    <a:pt x="595630" y="39831"/>
                    <a:pt x="636270" y="30941"/>
                    <a:pt x="669290" y="33481"/>
                  </a:cubicBezTo>
                  <a:cubicBezTo>
                    <a:pt x="702310" y="37291"/>
                    <a:pt x="741680" y="53801"/>
                    <a:pt x="765810" y="76661"/>
                  </a:cubicBezTo>
                  <a:cubicBezTo>
                    <a:pt x="789940" y="99521"/>
                    <a:pt x="808990" y="141431"/>
                    <a:pt x="816610" y="169371"/>
                  </a:cubicBezTo>
                  <a:cubicBezTo>
                    <a:pt x="821690" y="188421"/>
                    <a:pt x="820420" y="204931"/>
                    <a:pt x="817880" y="222711"/>
                  </a:cubicBezTo>
                  <a:cubicBezTo>
                    <a:pt x="815340" y="240491"/>
                    <a:pt x="811530" y="255731"/>
                    <a:pt x="801370" y="273511"/>
                  </a:cubicBezTo>
                  <a:cubicBezTo>
                    <a:pt x="786130" y="297641"/>
                    <a:pt x="755650" y="333201"/>
                    <a:pt x="726440" y="347171"/>
                  </a:cubicBezTo>
                  <a:cubicBezTo>
                    <a:pt x="695960" y="361141"/>
                    <a:pt x="659130" y="361141"/>
                    <a:pt x="621030" y="359871"/>
                  </a:cubicBezTo>
                  <a:cubicBezTo>
                    <a:pt x="577850" y="358601"/>
                    <a:pt x="525780" y="326851"/>
                    <a:pt x="482600" y="337011"/>
                  </a:cubicBezTo>
                  <a:cubicBezTo>
                    <a:pt x="433070" y="349711"/>
                    <a:pt x="374650" y="396701"/>
                    <a:pt x="346710" y="442421"/>
                  </a:cubicBezTo>
                  <a:cubicBezTo>
                    <a:pt x="318770" y="488141"/>
                    <a:pt x="334010" y="570691"/>
                    <a:pt x="316230" y="612601"/>
                  </a:cubicBezTo>
                  <a:cubicBezTo>
                    <a:pt x="304800" y="640541"/>
                    <a:pt x="285750" y="662131"/>
                    <a:pt x="269240" y="676101"/>
                  </a:cubicBezTo>
                  <a:cubicBezTo>
                    <a:pt x="259080" y="687531"/>
                    <a:pt x="250190" y="692611"/>
                    <a:pt x="236220" y="697691"/>
                  </a:cubicBezTo>
                  <a:cubicBezTo>
                    <a:pt x="217170" y="706581"/>
                    <a:pt x="184150" y="715471"/>
                    <a:pt x="158750" y="715471"/>
                  </a:cubicBezTo>
                  <a:cubicBezTo>
                    <a:pt x="133350" y="714201"/>
                    <a:pt x="105410" y="706581"/>
                    <a:pt x="82550" y="693881"/>
                  </a:cubicBezTo>
                  <a:cubicBezTo>
                    <a:pt x="60960" y="681181"/>
                    <a:pt x="38100" y="657051"/>
                    <a:pt x="25400" y="640541"/>
                  </a:cubicBezTo>
                  <a:cubicBezTo>
                    <a:pt x="16510" y="627841"/>
                    <a:pt x="11430" y="618951"/>
                    <a:pt x="7620" y="604981"/>
                  </a:cubicBezTo>
                  <a:cubicBezTo>
                    <a:pt x="1270" y="583391"/>
                    <a:pt x="0" y="526241"/>
                    <a:pt x="0" y="52624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3" id="173"/>
          <p:cNvGrpSpPr/>
          <p:nvPr/>
        </p:nvGrpSpPr>
        <p:grpSpPr>
          <a:xfrm rot="0">
            <a:off x="4592955" y="6824662"/>
            <a:ext cx="754380" cy="787718"/>
            <a:chOff x="0" y="0"/>
            <a:chExt cx="1005840" cy="1050290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50678" y="50548"/>
              <a:ext cx="905524" cy="949893"/>
            </a:xfrm>
            <a:custGeom>
              <a:avLst/>
              <a:gdLst/>
              <a:ahLst/>
              <a:cxnLst/>
              <a:rect r="r" b="b" t="t" l="l"/>
              <a:pathLst>
                <a:path h="949893" w="905524">
                  <a:moveTo>
                    <a:pt x="36952" y="585722"/>
                  </a:moveTo>
                  <a:cubicBezTo>
                    <a:pt x="406522" y="167892"/>
                    <a:pt x="448432" y="137412"/>
                    <a:pt x="501772" y="103122"/>
                  </a:cubicBezTo>
                  <a:cubicBezTo>
                    <a:pt x="553842" y="68832"/>
                    <a:pt x="631312" y="33272"/>
                    <a:pt x="666872" y="18032"/>
                  </a:cubicBezTo>
                  <a:cubicBezTo>
                    <a:pt x="683382" y="10412"/>
                    <a:pt x="688462" y="6602"/>
                    <a:pt x="703702" y="4062"/>
                  </a:cubicBezTo>
                  <a:cubicBezTo>
                    <a:pt x="725292" y="252"/>
                    <a:pt x="758312" y="-1018"/>
                    <a:pt x="782442" y="5332"/>
                  </a:cubicBezTo>
                  <a:cubicBezTo>
                    <a:pt x="807842" y="11682"/>
                    <a:pt x="835782" y="29462"/>
                    <a:pt x="852292" y="43432"/>
                  </a:cubicBezTo>
                  <a:cubicBezTo>
                    <a:pt x="863722" y="52322"/>
                    <a:pt x="871342" y="62482"/>
                    <a:pt x="877692" y="73912"/>
                  </a:cubicBezTo>
                  <a:cubicBezTo>
                    <a:pt x="885312" y="84072"/>
                    <a:pt x="891662" y="94232"/>
                    <a:pt x="896742" y="109472"/>
                  </a:cubicBezTo>
                  <a:cubicBezTo>
                    <a:pt x="901822" y="129792"/>
                    <a:pt x="908172" y="162812"/>
                    <a:pt x="904362" y="188212"/>
                  </a:cubicBezTo>
                  <a:cubicBezTo>
                    <a:pt x="900552" y="213612"/>
                    <a:pt x="890392" y="240282"/>
                    <a:pt x="875152" y="260602"/>
                  </a:cubicBezTo>
                  <a:cubicBezTo>
                    <a:pt x="859912" y="282192"/>
                    <a:pt x="840862" y="286002"/>
                    <a:pt x="815462" y="312672"/>
                  </a:cubicBezTo>
                  <a:cubicBezTo>
                    <a:pt x="755772" y="373632"/>
                    <a:pt x="644012" y="542542"/>
                    <a:pt x="547492" y="646682"/>
                  </a:cubicBezTo>
                  <a:cubicBezTo>
                    <a:pt x="452242" y="749552"/>
                    <a:pt x="322702" y="896872"/>
                    <a:pt x="242692" y="933702"/>
                  </a:cubicBezTo>
                  <a:cubicBezTo>
                    <a:pt x="202052" y="952752"/>
                    <a:pt x="170302" y="952752"/>
                    <a:pt x="137282" y="945132"/>
                  </a:cubicBezTo>
                  <a:cubicBezTo>
                    <a:pt x="105532" y="938782"/>
                    <a:pt x="68702" y="917192"/>
                    <a:pt x="47112" y="891792"/>
                  </a:cubicBezTo>
                  <a:cubicBezTo>
                    <a:pt x="25522" y="866392"/>
                    <a:pt x="10282" y="827022"/>
                    <a:pt x="7742" y="794002"/>
                  </a:cubicBezTo>
                  <a:cubicBezTo>
                    <a:pt x="6472" y="759712"/>
                    <a:pt x="21712" y="716532"/>
                    <a:pt x="35682" y="692402"/>
                  </a:cubicBezTo>
                  <a:cubicBezTo>
                    <a:pt x="45842" y="674622"/>
                    <a:pt x="56002" y="664462"/>
                    <a:pt x="72512" y="653032"/>
                  </a:cubicBezTo>
                  <a:cubicBezTo>
                    <a:pt x="96642" y="637792"/>
                    <a:pt x="138552" y="618742"/>
                    <a:pt x="172842" y="618742"/>
                  </a:cubicBezTo>
                  <a:cubicBezTo>
                    <a:pt x="205862" y="618742"/>
                    <a:pt x="245232" y="632712"/>
                    <a:pt x="271902" y="653032"/>
                  </a:cubicBezTo>
                  <a:cubicBezTo>
                    <a:pt x="298572" y="672082"/>
                    <a:pt x="321432" y="712722"/>
                    <a:pt x="331592" y="739392"/>
                  </a:cubicBezTo>
                  <a:cubicBezTo>
                    <a:pt x="339212" y="758442"/>
                    <a:pt x="337942" y="774952"/>
                    <a:pt x="337942" y="792732"/>
                  </a:cubicBezTo>
                  <a:cubicBezTo>
                    <a:pt x="336672" y="810512"/>
                    <a:pt x="335402" y="827022"/>
                    <a:pt x="326512" y="844802"/>
                  </a:cubicBezTo>
                  <a:cubicBezTo>
                    <a:pt x="313812" y="870202"/>
                    <a:pt x="287142" y="908302"/>
                    <a:pt x="257932" y="924812"/>
                  </a:cubicBezTo>
                  <a:cubicBezTo>
                    <a:pt x="229992" y="942592"/>
                    <a:pt x="188082" y="951482"/>
                    <a:pt x="155062" y="947672"/>
                  </a:cubicBezTo>
                  <a:cubicBezTo>
                    <a:pt x="122042" y="945132"/>
                    <a:pt x="83942" y="927352"/>
                    <a:pt x="59812" y="904492"/>
                  </a:cubicBezTo>
                  <a:cubicBezTo>
                    <a:pt x="35682" y="881632"/>
                    <a:pt x="15362" y="843532"/>
                    <a:pt x="10282" y="811782"/>
                  </a:cubicBezTo>
                  <a:cubicBezTo>
                    <a:pt x="3932" y="778762"/>
                    <a:pt x="3932" y="752092"/>
                    <a:pt x="26792" y="707642"/>
                  </a:cubicBezTo>
                  <a:cubicBezTo>
                    <a:pt x="92832" y="571752"/>
                    <a:pt x="550032" y="85342"/>
                    <a:pt x="666872" y="18032"/>
                  </a:cubicBezTo>
                  <a:cubicBezTo>
                    <a:pt x="699892" y="-2288"/>
                    <a:pt x="721482" y="1522"/>
                    <a:pt x="743072" y="252"/>
                  </a:cubicBezTo>
                  <a:cubicBezTo>
                    <a:pt x="758312" y="-1018"/>
                    <a:pt x="769742" y="2792"/>
                    <a:pt x="782442" y="5332"/>
                  </a:cubicBezTo>
                  <a:cubicBezTo>
                    <a:pt x="795142" y="9142"/>
                    <a:pt x="806572" y="11682"/>
                    <a:pt x="820542" y="20572"/>
                  </a:cubicBezTo>
                  <a:cubicBezTo>
                    <a:pt x="838322" y="32002"/>
                    <a:pt x="864992" y="56132"/>
                    <a:pt x="877692" y="73912"/>
                  </a:cubicBezTo>
                  <a:cubicBezTo>
                    <a:pt x="887852" y="85342"/>
                    <a:pt x="891662" y="94232"/>
                    <a:pt x="896742" y="109472"/>
                  </a:cubicBezTo>
                  <a:cubicBezTo>
                    <a:pt x="901822" y="129792"/>
                    <a:pt x="908172" y="162812"/>
                    <a:pt x="904362" y="188212"/>
                  </a:cubicBezTo>
                  <a:cubicBezTo>
                    <a:pt x="900552" y="213612"/>
                    <a:pt x="896742" y="235202"/>
                    <a:pt x="875152" y="260602"/>
                  </a:cubicBezTo>
                  <a:cubicBezTo>
                    <a:pt x="830702" y="316482"/>
                    <a:pt x="678302" y="372362"/>
                    <a:pt x="584322" y="454912"/>
                  </a:cubicBezTo>
                  <a:cubicBezTo>
                    <a:pt x="473832" y="552702"/>
                    <a:pt x="320162" y="774952"/>
                    <a:pt x="265552" y="819402"/>
                  </a:cubicBezTo>
                  <a:cubicBezTo>
                    <a:pt x="250312" y="833372"/>
                    <a:pt x="245232" y="834642"/>
                    <a:pt x="231262" y="839722"/>
                  </a:cubicBezTo>
                  <a:cubicBezTo>
                    <a:pt x="210942" y="847342"/>
                    <a:pt x="179192" y="854962"/>
                    <a:pt x="153792" y="853692"/>
                  </a:cubicBezTo>
                  <a:cubicBezTo>
                    <a:pt x="128392" y="851152"/>
                    <a:pt x="96642" y="839722"/>
                    <a:pt x="78862" y="829562"/>
                  </a:cubicBezTo>
                  <a:cubicBezTo>
                    <a:pt x="64892" y="821942"/>
                    <a:pt x="56002" y="813052"/>
                    <a:pt x="47112" y="804162"/>
                  </a:cubicBezTo>
                  <a:cubicBezTo>
                    <a:pt x="38222" y="795272"/>
                    <a:pt x="30602" y="786382"/>
                    <a:pt x="22982" y="772412"/>
                  </a:cubicBezTo>
                  <a:cubicBezTo>
                    <a:pt x="12822" y="753362"/>
                    <a:pt x="1392" y="722882"/>
                    <a:pt x="122" y="697482"/>
                  </a:cubicBezTo>
                  <a:cubicBezTo>
                    <a:pt x="-1148" y="670812"/>
                    <a:pt x="7742" y="639062"/>
                    <a:pt x="15362" y="618742"/>
                  </a:cubicBezTo>
                  <a:cubicBezTo>
                    <a:pt x="21712" y="604772"/>
                    <a:pt x="36952" y="585722"/>
                    <a:pt x="36952" y="58572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5" id="175"/>
          <p:cNvGrpSpPr/>
          <p:nvPr/>
        </p:nvGrpSpPr>
        <p:grpSpPr>
          <a:xfrm rot="0">
            <a:off x="4538662" y="6910388"/>
            <a:ext cx="1387792" cy="762952"/>
            <a:chOff x="0" y="0"/>
            <a:chExt cx="1850390" cy="1017270"/>
          </a:xfrm>
        </p:grpSpPr>
        <p:sp>
          <p:nvSpPr>
            <p:cNvPr name="Freeform 176" id="176"/>
            <p:cNvSpPr/>
            <p:nvPr/>
          </p:nvSpPr>
          <p:spPr>
            <a:xfrm flipH="false" flipV="false" rot="0">
              <a:off x="48585" y="49884"/>
              <a:ext cx="1751197" cy="915701"/>
            </a:xfrm>
            <a:custGeom>
              <a:avLst/>
              <a:gdLst/>
              <a:ahLst/>
              <a:cxnLst/>
              <a:rect r="r" b="b" t="t" l="l"/>
              <a:pathLst>
                <a:path h="915701" w="1751197">
                  <a:moveTo>
                    <a:pt x="966145" y="318416"/>
                  </a:moveTo>
                  <a:cubicBezTo>
                    <a:pt x="519105" y="529236"/>
                    <a:pt x="486085" y="557176"/>
                    <a:pt x="444175" y="601626"/>
                  </a:cubicBezTo>
                  <a:cubicBezTo>
                    <a:pt x="395915" y="653696"/>
                    <a:pt x="352735" y="755296"/>
                    <a:pt x="309555" y="789586"/>
                  </a:cubicBezTo>
                  <a:cubicBezTo>
                    <a:pt x="284155" y="808636"/>
                    <a:pt x="256215" y="813716"/>
                    <a:pt x="235895" y="818796"/>
                  </a:cubicBezTo>
                  <a:cubicBezTo>
                    <a:pt x="220655" y="821336"/>
                    <a:pt x="210495" y="821336"/>
                    <a:pt x="196525" y="818796"/>
                  </a:cubicBezTo>
                  <a:cubicBezTo>
                    <a:pt x="174935" y="816256"/>
                    <a:pt x="143185" y="806096"/>
                    <a:pt x="121595" y="792126"/>
                  </a:cubicBezTo>
                  <a:cubicBezTo>
                    <a:pt x="100005" y="778156"/>
                    <a:pt x="80955" y="756566"/>
                    <a:pt x="68255" y="733706"/>
                  </a:cubicBezTo>
                  <a:cubicBezTo>
                    <a:pt x="55555" y="712116"/>
                    <a:pt x="47935" y="682906"/>
                    <a:pt x="47935" y="657506"/>
                  </a:cubicBezTo>
                  <a:cubicBezTo>
                    <a:pt x="47935" y="632106"/>
                    <a:pt x="47935" y="610516"/>
                    <a:pt x="65715" y="581306"/>
                  </a:cubicBezTo>
                  <a:cubicBezTo>
                    <a:pt x="106355" y="512726"/>
                    <a:pt x="273995" y="390806"/>
                    <a:pt x="381945" y="317146"/>
                  </a:cubicBezTo>
                  <a:cubicBezTo>
                    <a:pt x="479735" y="249836"/>
                    <a:pt x="582605" y="195226"/>
                    <a:pt x="680395" y="152046"/>
                  </a:cubicBezTo>
                  <a:cubicBezTo>
                    <a:pt x="768025" y="112676"/>
                    <a:pt x="855655" y="83466"/>
                    <a:pt x="938205" y="63146"/>
                  </a:cubicBezTo>
                  <a:cubicBezTo>
                    <a:pt x="1011865" y="45366"/>
                    <a:pt x="1080445" y="37746"/>
                    <a:pt x="1152835" y="31396"/>
                  </a:cubicBezTo>
                  <a:cubicBezTo>
                    <a:pt x="1226495" y="23776"/>
                    <a:pt x="1300155" y="21236"/>
                    <a:pt x="1377625" y="23776"/>
                  </a:cubicBezTo>
                  <a:cubicBezTo>
                    <a:pt x="1460175" y="25046"/>
                    <a:pt x="1577015" y="25046"/>
                    <a:pt x="1634165" y="42826"/>
                  </a:cubicBezTo>
                  <a:cubicBezTo>
                    <a:pt x="1665915" y="52986"/>
                    <a:pt x="1686235" y="69496"/>
                    <a:pt x="1701475" y="83466"/>
                  </a:cubicBezTo>
                  <a:cubicBezTo>
                    <a:pt x="1712905" y="93626"/>
                    <a:pt x="1719255" y="101246"/>
                    <a:pt x="1726875" y="115216"/>
                  </a:cubicBezTo>
                  <a:cubicBezTo>
                    <a:pt x="1737035" y="134266"/>
                    <a:pt x="1749735" y="164746"/>
                    <a:pt x="1751005" y="190146"/>
                  </a:cubicBezTo>
                  <a:cubicBezTo>
                    <a:pt x="1752275" y="215546"/>
                    <a:pt x="1747195" y="244756"/>
                    <a:pt x="1737035" y="267616"/>
                  </a:cubicBezTo>
                  <a:cubicBezTo>
                    <a:pt x="1726875" y="291746"/>
                    <a:pt x="1705285" y="315876"/>
                    <a:pt x="1688775" y="331116"/>
                  </a:cubicBezTo>
                  <a:cubicBezTo>
                    <a:pt x="1677345" y="341276"/>
                    <a:pt x="1674805" y="343816"/>
                    <a:pt x="1655755" y="351436"/>
                  </a:cubicBezTo>
                  <a:cubicBezTo>
                    <a:pt x="1584635" y="376836"/>
                    <a:pt x="1260785" y="394616"/>
                    <a:pt x="1124895" y="426366"/>
                  </a:cubicBezTo>
                  <a:cubicBezTo>
                    <a:pt x="1038535" y="447956"/>
                    <a:pt x="982655" y="469546"/>
                    <a:pt x="916615" y="497486"/>
                  </a:cubicBezTo>
                  <a:cubicBezTo>
                    <a:pt x="853115" y="524156"/>
                    <a:pt x="807395" y="549556"/>
                    <a:pt x="736275" y="591466"/>
                  </a:cubicBezTo>
                  <a:cubicBezTo>
                    <a:pt x="621975" y="657506"/>
                    <a:pt x="404805" y="812446"/>
                    <a:pt x="305745" y="865786"/>
                  </a:cubicBezTo>
                  <a:cubicBezTo>
                    <a:pt x="256215" y="891186"/>
                    <a:pt x="228275" y="910236"/>
                    <a:pt x="190175" y="914046"/>
                  </a:cubicBezTo>
                  <a:cubicBezTo>
                    <a:pt x="155885" y="917856"/>
                    <a:pt x="116515" y="911506"/>
                    <a:pt x="87305" y="896266"/>
                  </a:cubicBezTo>
                  <a:cubicBezTo>
                    <a:pt x="58095" y="879756"/>
                    <a:pt x="28885" y="848006"/>
                    <a:pt x="16185" y="817526"/>
                  </a:cubicBezTo>
                  <a:cubicBezTo>
                    <a:pt x="2215" y="787046"/>
                    <a:pt x="2215" y="741326"/>
                    <a:pt x="6025" y="713386"/>
                  </a:cubicBezTo>
                  <a:cubicBezTo>
                    <a:pt x="8565" y="693066"/>
                    <a:pt x="14915" y="680366"/>
                    <a:pt x="26345" y="663856"/>
                  </a:cubicBezTo>
                  <a:cubicBezTo>
                    <a:pt x="42855" y="640996"/>
                    <a:pt x="77145" y="607976"/>
                    <a:pt x="107625" y="596546"/>
                  </a:cubicBezTo>
                  <a:cubicBezTo>
                    <a:pt x="139375" y="585116"/>
                    <a:pt x="185095" y="586386"/>
                    <a:pt x="213035" y="592736"/>
                  </a:cubicBezTo>
                  <a:cubicBezTo>
                    <a:pt x="233355" y="596546"/>
                    <a:pt x="246055" y="602896"/>
                    <a:pt x="261295" y="615596"/>
                  </a:cubicBezTo>
                  <a:cubicBezTo>
                    <a:pt x="282885" y="634646"/>
                    <a:pt x="313365" y="668936"/>
                    <a:pt x="323525" y="700686"/>
                  </a:cubicBezTo>
                  <a:cubicBezTo>
                    <a:pt x="333685" y="732436"/>
                    <a:pt x="333685" y="774346"/>
                    <a:pt x="322255" y="806096"/>
                  </a:cubicBezTo>
                  <a:cubicBezTo>
                    <a:pt x="310825" y="837846"/>
                    <a:pt x="285425" y="870866"/>
                    <a:pt x="257485" y="888646"/>
                  </a:cubicBezTo>
                  <a:cubicBezTo>
                    <a:pt x="229545" y="907696"/>
                    <a:pt x="187635" y="917856"/>
                    <a:pt x="154615" y="915316"/>
                  </a:cubicBezTo>
                  <a:cubicBezTo>
                    <a:pt x="121595" y="912776"/>
                    <a:pt x="82225" y="897536"/>
                    <a:pt x="58095" y="874676"/>
                  </a:cubicBezTo>
                  <a:cubicBezTo>
                    <a:pt x="32695" y="853086"/>
                    <a:pt x="12375" y="811176"/>
                    <a:pt x="4755" y="784506"/>
                  </a:cubicBezTo>
                  <a:cubicBezTo>
                    <a:pt x="-325" y="764186"/>
                    <a:pt x="-1595" y="750216"/>
                    <a:pt x="2215" y="729896"/>
                  </a:cubicBezTo>
                  <a:cubicBezTo>
                    <a:pt x="8565" y="703226"/>
                    <a:pt x="16185" y="671476"/>
                    <a:pt x="49205" y="635916"/>
                  </a:cubicBezTo>
                  <a:cubicBezTo>
                    <a:pt x="125405" y="549556"/>
                    <a:pt x="432745" y="383186"/>
                    <a:pt x="572445" y="304446"/>
                  </a:cubicBezTo>
                  <a:cubicBezTo>
                    <a:pt x="662615" y="252376"/>
                    <a:pt x="727385" y="220626"/>
                    <a:pt x="799775" y="188876"/>
                  </a:cubicBezTo>
                  <a:cubicBezTo>
                    <a:pt x="863275" y="160936"/>
                    <a:pt x="910265" y="140616"/>
                    <a:pt x="985195" y="120296"/>
                  </a:cubicBezTo>
                  <a:cubicBezTo>
                    <a:pt x="1094415" y="91086"/>
                    <a:pt x="1278565" y="63146"/>
                    <a:pt x="1397945" y="51716"/>
                  </a:cubicBezTo>
                  <a:cubicBezTo>
                    <a:pt x="1486845" y="42826"/>
                    <a:pt x="1580825" y="30126"/>
                    <a:pt x="1634165" y="42826"/>
                  </a:cubicBezTo>
                  <a:cubicBezTo>
                    <a:pt x="1664645" y="51716"/>
                    <a:pt x="1683695" y="65686"/>
                    <a:pt x="1701475" y="83466"/>
                  </a:cubicBezTo>
                  <a:cubicBezTo>
                    <a:pt x="1720525" y="101246"/>
                    <a:pt x="1735765" y="126646"/>
                    <a:pt x="1743385" y="150776"/>
                  </a:cubicBezTo>
                  <a:cubicBezTo>
                    <a:pt x="1751005" y="174906"/>
                    <a:pt x="1751005" y="207926"/>
                    <a:pt x="1748465" y="229516"/>
                  </a:cubicBezTo>
                  <a:cubicBezTo>
                    <a:pt x="1747195" y="244756"/>
                    <a:pt x="1744655" y="254916"/>
                    <a:pt x="1737035" y="267616"/>
                  </a:cubicBezTo>
                  <a:cubicBezTo>
                    <a:pt x="1726875" y="286666"/>
                    <a:pt x="1709095" y="314606"/>
                    <a:pt x="1688775" y="331116"/>
                  </a:cubicBezTo>
                  <a:cubicBezTo>
                    <a:pt x="1668455" y="346356"/>
                    <a:pt x="1651945" y="356516"/>
                    <a:pt x="1617655" y="362866"/>
                  </a:cubicBezTo>
                  <a:cubicBezTo>
                    <a:pt x="1535105" y="380646"/>
                    <a:pt x="1296345" y="352706"/>
                    <a:pt x="1187125" y="359056"/>
                  </a:cubicBezTo>
                  <a:cubicBezTo>
                    <a:pt x="1118545" y="364136"/>
                    <a:pt x="1079175" y="369216"/>
                    <a:pt x="1022025" y="383186"/>
                  </a:cubicBezTo>
                  <a:cubicBezTo>
                    <a:pt x="958525" y="398426"/>
                    <a:pt x="889945" y="420016"/>
                    <a:pt x="821365" y="450496"/>
                  </a:cubicBezTo>
                  <a:cubicBezTo>
                    <a:pt x="743895" y="483516"/>
                    <a:pt x="661345" y="530506"/>
                    <a:pt x="585145" y="577496"/>
                  </a:cubicBezTo>
                  <a:cubicBezTo>
                    <a:pt x="507675" y="624486"/>
                    <a:pt x="407345" y="687986"/>
                    <a:pt x="360355" y="728626"/>
                  </a:cubicBezTo>
                  <a:cubicBezTo>
                    <a:pt x="334955" y="751486"/>
                    <a:pt x="326065" y="775616"/>
                    <a:pt x="309555" y="789586"/>
                  </a:cubicBezTo>
                  <a:cubicBezTo>
                    <a:pt x="296855" y="798476"/>
                    <a:pt x="289235" y="803556"/>
                    <a:pt x="273995" y="808636"/>
                  </a:cubicBezTo>
                  <a:cubicBezTo>
                    <a:pt x="253675" y="814986"/>
                    <a:pt x="216845" y="820066"/>
                    <a:pt x="196525" y="818796"/>
                  </a:cubicBezTo>
                  <a:cubicBezTo>
                    <a:pt x="181285" y="818796"/>
                    <a:pt x="171125" y="816256"/>
                    <a:pt x="157155" y="809906"/>
                  </a:cubicBezTo>
                  <a:cubicBezTo>
                    <a:pt x="136835" y="802286"/>
                    <a:pt x="106355" y="781966"/>
                    <a:pt x="91115" y="766726"/>
                  </a:cubicBezTo>
                  <a:cubicBezTo>
                    <a:pt x="80955" y="756566"/>
                    <a:pt x="74605" y="747676"/>
                    <a:pt x="68255" y="733706"/>
                  </a:cubicBezTo>
                  <a:cubicBezTo>
                    <a:pt x="59365" y="714656"/>
                    <a:pt x="49205" y="679096"/>
                    <a:pt x="47935" y="657506"/>
                  </a:cubicBezTo>
                  <a:cubicBezTo>
                    <a:pt x="46665" y="642266"/>
                    <a:pt x="46665" y="634646"/>
                    <a:pt x="51745" y="618136"/>
                  </a:cubicBezTo>
                  <a:cubicBezTo>
                    <a:pt x="61905" y="585116"/>
                    <a:pt x="94925" y="526696"/>
                    <a:pt x="126675" y="479706"/>
                  </a:cubicBezTo>
                  <a:cubicBezTo>
                    <a:pt x="163505" y="425096"/>
                    <a:pt x="213035" y="361596"/>
                    <a:pt x="263835" y="314606"/>
                  </a:cubicBezTo>
                  <a:cubicBezTo>
                    <a:pt x="312095" y="268886"/>
                    <a:pt x="352735" y="240946"/>
                    <a:pt x="420045" y="201576"/>
                  </a:cubicBezTo>
                  <a:cubicBezTo>
                    <a:pt x="525455" y="141886"/>
                    <a:pt x="760405" y="35206"/>
                    <a:pt x="846765" y="11076"/>
                  </a:cubicBezTo>
                  <a:cubicBezTo>
                    <a:pt x="882325" y="916"/>
                    <a:pt x="898835" y="-1624"/>
                    <a:pt x="924235" y="916"/>
                  </a:cubicBezTo>
                  <a:cubicBezTo>
                    <a:pt x="949635" y="3456"/>
                    <a:pt x="980115" y="17426"/>
                    <a:pt x="999165" y="27586"/>
                  </a:cubicBezTo>
                  <a:cubicBezTo>
                    <a:pt x="1011865" y="36476"/>
                    <a:pt x="1019485" y="42826"/>
                    <a:pt x="1028375" y="54256"/>
                  </a:cubicBezTo>
                  <a:cubicBezTo>
                    <a:pt x="1042345" y="70766"/>
                    <a:pt x="1060125" y="98706"/>
                    <a:pt x="1066475" y="124106"/>
                  </a:cubicBezTo>
                  <a:cubicBezTo>
                    <a:pt x="1072825" y="148236"/>
                    <a:pt x="1070285" y="181256"/>
                    <a:pt x="1066475" y="202846"/>
                  </a:cubicBezTo>
                  <a:cubicBezTo>
                    <a:pt x="1063935" y="218086"/>
                    <a:pt x="1061395" y="226976"/>
                    <a:pt x="1052505" y="239676"/>
                  </a:cubicBezTo>
                  <a:cubicBezTo>
                    <a:pt x="1042345" y="258726"/>
                    <a:pt x="1018215" y="286666"/>
                    <a:pt x="1001705" y="299366"/>
                  </a:cubicBezTo>
                  <a:cubicBezTo>
                    <a:pt x="989005" y="309526"/>
                    <a:pt x="966145" y="318416"/>
                    <a:pt x="966145" y="31841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7" id="177"/>
          <p:cNvGrpSpPr/>
          <p:nvPr/>
        </p:nvGrpSpPr>
        <p:grpSpPr>
          <a:xfrm rot="0">
            <a:off x="4601528" y="7012305"/>
            <a:ext cx="1929765" cy="610552"/>
            <a:chOff x="0" y="0"/>
            <a:chExt cx="2573020" cy="814070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48500" y="47033"/>
              <a:ext cx="2473721" cy="716834"/>
            </a:xfrm>
            <a:custGeom>
              <a:avLst/>
              <a:gdLst/>
              <a:ahLst/>
              <a:cxnLst/>
              <a:rect r="r" b="b" t="t" l="l"/>
              <a:pathLst>
                <a:path h="716834" w="2473721">
                  <a:moveTo>
                    <a:pt x="108980" y="234907"/>
                  </a:moveTo>
                  <a:cubicBezTo>
                    <a:pt x="463310" y="118067"/>
                    <a:pt x="675400" y="60917"/>
                    <a:pt x="825260" y="36787"/>
                  </a:cubicBezTo>
                  <a:cubicBezTo>
                    <a:pt x="947180" y="15197"/>
                    <a:pt x="1055130" y="10117"/>
                    <a:pt x="1161810" y="5037"/>
                  </a:cubicBezTo>
                  <a:cubicBezTo>
                    <a:pt x="1255790" y="-43"/>
                    <a:pt x="1333260" y="-2583"/>
                    <a:pt x="1431050" y="3767"/>
                  </a:cubicBezTo>
                  <a:cubicBezTo>
                    <a:pt x="1552970" y="12657"/>
                    <a:pt x="1702830" y="26627"/>
                    <a:pt x="1833640" y="63457"/>
                  </a:cubicBezTo>
                  <a:cubicBezTo>
                    <a:pt x="1968260" y="101557"/>
                    <a:pt x="2129550" y="173947"/>
                    <a:pt x="2224800" y="229827"/>
                  </a:cubicBezTo>
                  <a:cubicBezTo>
                    <a:pt x="2284490" y="264117"/>
                    <a:pt x="2323860" y="292057"/>
                    <a:pt x="2361960" y="333967"/>
                  </a:cubicBezTo>
                  <a:cubicBezTo>
                    <a:pt x="2402600" y="377147"/>
                    <a:pt x="2443240" y="446997"/>
                    <a:pt x="2459750" y="485097"/>
                  </a:cubicBezTo>
                  <a:cubicBezTo>
                    <a:pt x="2469910" y="506687"/>
                    <a:pt x="2473720" y="516847"/>
                    <a:pt x="2473720" y="537167"/>
                  </a:cubicBezTo>
                  <a:cubicBezTo>
                    <a:pt x="2473720" y="565107"/>
                    <a:pt x="2467370" y="610827"/>
                    <a:pt x="2449590" y="640037"/>
                  </a:cubicBezTo>
                  <a:cubicBezTo>
                    <a:pt x="2431810" y="667977"/>
                    <a:pt x="2398790" y="694647"/>
                    <a:pt x="2367040" y="706077"/>
                  </a:cubicBezTo>
                  <a:cubicBezTo>
                    <a:pt x="2336560" y="718777"/>
                    <a:pt x="2289570" y="716237"/>
                    <a:pt x="2262900" y="709887"/>
                  </a:cubicBezTo>
                  <a:cubicBezTo>
                    <a:pt x="2242580" y="706077"/>
                    <a:pt x="2229880" y="699727"/>
                    <a:pt x="2214640" y="687027"/>
                  </a:cubicBezTo>
                  <a:cubicBezTo>
                    <a:pt x="2191780" y="669247"/>
                    <a:pt x="2162570" y="628607"/>
                    <a:pt x="2152410" y="601937"/>
                  </a:cubicBezTo>
                  <a:cubicBezTo>
                    <a:pt x="2144790" y="582887"/>
                    <a:pt x="2142250" y="568917"/>
                    <a:pt x="2143520" y="549867"/>
                  </a:cubicBezTo>
                  <a:cubicBezTo>
                    <a:pt x="2147330" y="520657"/>
                    <a:pt x="2158760" y="476207"/>
                    <a:pt x="2179080" y="449537"/>
                  </a:cubicBezTo>
                  <a:cubicBezTo>
                    <a:pt x="2200670" y="424137"/>
                    <a:pt x="2241310" y="401277"/>
                    <a:pt x="2267980" y="392387"/>
                  </a:cubicBezTo>
                  <a:cubicBezTo>
                    <a:pt x="2287030" y="386037"/>
                    <a:pt x="2301000" y="384767"/>
                    <a:pt x="2321320" y="387307"/>
                  </a:cubicBezTo>
                  <a:cubicBezTo>
                    <a:pt x="2349260" y="391117"/>
                    <a:pt x="2393710" y="406357"/>
                    <a:pt x="2417840" y="427947"/>
                  </a:cubicBezTo>
                  <a:cubicBezTo>
                    <a:pt x="2443240" y="449537"/>
                    <a:pt x="2464830" y="486367"/>
                    <a:pt x="2471180" y="519387"/>
                  </a:cubicBezTo>
                  <a:cubicBezTo>
                    <a:pt x="2477530" y="552407"/>
                    <a:pt x="2468640" y="596857"/>
                    <a:pt x="2457210" y="623527"/>
                  </a:cubicBezTo>
                  <a:cubicBezTo>
                    <a:pt x="2450860" y="642577"/>
                    <a:pt x="2441970" y="654007"/>
                    <a:pt x="2426730" y="667977"/>
                  </a:cubicBezTo>
                  <a:cubicBezTo>
                    <a:pt x="2405140" y="685757"/>
                    <a:pt x="2365770" y="711157"/>
                    <a:pt x="2332750" y="714967"/>
                  </a:cubicBezTo>
                  <a:cubicBezTo>
                    <a:pt x="2299730" y="720047"/>
                    <a:pt x="2266710" y="714967"/>
                    <a:pt x="2229880" y="697187"/>
                  </a:cubicBezTo>
                  <a:cubicBezTo>
                    <a:pt x="2168920" y="665437"/>
                    <a:pt x="2092720" y="548597"/>
                    <a:pt x="2024140" y="501607"/>
                  </a:cubicBezTo>
                  <a:cubicBezTo>
                    <a:pt x="1970800" y="463507"/>
                    <a:pt x="1920000" y="446997"/>
                    <a:pt x="1862850" y="424137"/>
                  </a:cubicBezTo>
                  <a:cubicBezTo>
                    <a:pt x="1800620" y="400007"/>
                    <a:pt x="1734580" y="375877"/>
                    <a:pt x="1663460" y="360637"/>
                  </a:cubicBezTo>
                  <a:cubicBezTo>
                    <a:pt x="1588530" y="345397"/>
                    <a:pt x="1516140" y="337777"/>
                    <a:pt x="1424700" y="333967"/>
                  </a:cubicBezTo>
                  <a:cubicBezTo>
                    <a:pt x="1304050" y="328887"/>
                    <a:pt x="1124980" y="327617"/>
                    <a:pt x="1000520" y="341587"/>
                  </a:cubicBezTo>
                  <a:cubicBezTo>
                    <a:pt x="900190" y="351747"/>
                    <a:pt x="822720" y="370797"/>
                    <a:pt x="731280" y="392387"/>
                  </a:cubicBezTo>
                  <a:cubicBezTo>
                    <a:pt x="636030" y="413977"/>
                    <a:pt x="530620" y="440647"/>
                    <a:pt x="440450" y="468587"/>
                  </a:cubicBezTo>
                  <a:cubicBezTo>
                    <a:pt x="361710" y="492717"/>
                    <a:pt x="274080" y="534627"/>
                    <a:pt x="218200" y="546057"/>
                  </a:cubicBezTo>
                  <a:cubicBezTo>
                    <a:pt x="185180" y="553677"/>
                    <a:pt x="164860" y="557487"/>
                    <a:pt x="139460" y="553677"/>
                  </a:cubicBezTo>
                  <a:cubicBezTo>
                    <a:pt x="114060" y="549867"/>
                    <a:pt x="87390" y="539707"/>
                    <a:pt x="65800" y="524467"/>
                  </a:cubicBezTo>
                  <a:cubicBezTo>
                    <a:pt x="45480" y="509227"/>
                    <a:pt x="26430" y="482557"/>
                    <a:pt x="15000" y="463507"/>
                  </a:cubicBezTo>
                  <a:cubicBezTo>
                    <a:pt x="7380" y="450807"/>
                    <a:pt x="4840" y="441917"/>
                    <a:pt x="2300" y="426677"/>
                  </a:cubicBezTo>
                  <a:cubicBezTo>
                    <a:pt x="-1510" y="405087"/>
                    <a:pt x="-240" y="368257"/>
                    <a:pt x="3570" y="347937"/>
                  </a:cubicBezTo>
                  <a:cubicBezTo>
                    <a:pt x="7380" y="332697"/>
                    <a:pt x="11190" y="323807"/>
                    <a:pt x="18810" y="311107"/>
                  </a:cubicBezTo>
                  <a:cubicBezTo>
                    <a:pt x="30240" y="292057"/>
                    <a:pt x="55640" y="265387"/>
                    <a:pt x="73420" y="252687"/>
                  </a:cubicBezTo>
                  <a:cubicBezTo>
                    <a:pt x="84850" y="243797"/>
                    <a:pt x="108980" y="234907"/>
                    <a:pt x="108980" y="23490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9" id="179"/>
          <p:cNvGrpSpPr/>
          <p:nvPr/>
        </p:nvGrpSpPr>
        <p:grpSpPr>
          <a:xfrm rot="0">
            <a:off x="6282690" y="7212330"/>
            <a:ext cx="1018223" cy="500062"/>
            <a:chOff x="0" y="0"/>
            <a:chExt cx="1357630" cy="666750"/>
          </a:xfrm>
        </p:grpSpPr>
        <p:sp>
          <p:nvSpPr>
            <p:cNvPr name="Freeform 180" id="180"/>
            <p:cNvSpPr/>
            <p:nvPr/>
          </p:nvSpPr>
          <p:spPr>
            <a:xfrm flipH="false" flipV="false" rot="0">
              <a:off x="50324" y="50800"/>
              <a:ext cx="1260855" cy="563880"/>
            </a:xfrm>
            <a:custGeom>
              <a:avLst/>
              <a:gdLst/>
              <a:ahLst/>
              <a:cxnLst/>
              <a:rect r="r" b="b" t="t" l="l"/>
              <a:pathLst>
                <a:path h="563880" w="1260855">
                  <a:moveTo>
                    <a:pt x="182086" y="0"/>
                  </a:moveTo>
                  <a:cubicBezTo>
                    <a:pt x="720566" y="86360"/>
                    <a:pt x="862806" y="130810"/>
                    <a:pt x="972026" y="171450"/>
                  </a:cubicBezTo>
                  <a:cubicBezTo>
                    <a:pt x="1058386" y="201930"/>
                    <a:pt x="1151096" y="229870"/>
                    <a:pt x="1199356" y="269240"/>
                  </a:cubicBezTo>
                  <a:cubicBezTo>
                    <a:pt x="1229836" y="295910"/>
                    <a:pt x="1247616" y="326390"/>
                    <a:pt x="1256506" y="358140"/>
                  </a:cubicBezTo>
                  <a:cubicBezTo>
                    <a:pt x="1264126" y="391160"/>
                    <a:pt x="1261586" y="433070"/>
                    <a:pt x="1247616" y="463550"/>
                  </a:cubicBezTo>
                  <a:cubicBezTo>
                    <a:pt x="1234916" y="494030"/>
                    <a:pt x="1206976" y="525780"/>
                    <a:pt x="1177766" y="542290"/>
                  </a:cubicBezTo>
                  <a:cubicBezTo>
                    <a:pt x="1148556" y="558800"/>
                    <a:pt x="1102836" y="563880"/>
                    <a:pt x="1074896" y="562610"/>
                  </a:cubicBezTo>
                  <a:cubicBezTo>
                    <a:pt x="1054576" y="561340"/>
                    <a:pt x="1040606" y="557530"/>
                    <a:pt x="1022826" y="547370"/>
                  </a:cubicBezTo>
                  <a:cubicBezTo>
                    <a:pt x="998696" y="532130"/>
                    <a:pt x="963136" y="496570"/>
                    <a:pt x="949166" y="472440"/>
                  </a:cubicBezTo>
                  <a:cubicBezTo>
                    <a:pt x="937736" y="455930"/>
                    <a:pt x="933926" y="441960"/>
                    <a:pt x="932656" y="421640"/>
                  </a:cubicBezTo>
                  <a:cubicBezTo>
                    <a:pt x="931386" y="393700"/>
                    <a:pt x="935196" y="346710"/>
                    <a:pt x="951706" y="318770"/>
                  </a:cubicBezTo>
                  <a:cubicBezTo>
                    <a:pt x="968216" y="289560"/>
                    <a:pt x="999966" y="260350"/>
                    <a:pt x="1030446" y="247650"/>
                  </a:cubicBezTo>
                  <a:cubicBezTo>
                    <a:pt x="1060926" y="233680"/>
                    <a:pt x="1107916" y="233680"/>
                    <a:pt x="1135856" y="238760"/>
                  </a:cubicBezTo>
                  <a:cubicBezTo>
                    <a:pt x="1154906" y="241300"/>
                    <a:pt x="1168876" y="247650"/>
                    <a:pt x="1184116" y="259080"/>
                  </a:cubicBezTo>
                  <a:cubicBezTo>
                    <a:pt x="1206976" y="276860"/>
                    <a:pt x="1238726" y="309880"/>
                    <a:pt x="1251426" y="341630"/>
                  </a:cubicBezTo>
                  <a:cubicBezTo>
                    <a:pt x="1262856" y="372110"/>
                    <a:pt x="1264126" y="415290"/>
                    <a:pt x="1253966" y="447040"/>
                  </a:cubicBezTo>
                  <a:cubicBezTo>
                    <a:pt x="1245076" y="478790"/>
                    <a:pt x="1219676" y="513080"/>
                    <a:pt x="1193006" y="532130"/>
                  </a:cubicBezTo>
                  <a:cubicBezTo>
                    <a:pt x="1166336" y="552450"/>
                    <a:pt x="1139666" y="563880"/>
                    <a:pt x="1092676" y="563880"/>
                  </a:cubicBezTo>
                  <a:cubicBezTo>
                    <a:pt x="979646" y="563880"/>
                    <a:pt x="695166" y="421640"/>
                    <a:pt x="518636" y="381000"/>
                  </a:cubicBezTo>
                  <a:cubicBezTo>
                    <a:pt x="372586" y="346710"/>
                    <a:pt x="187166" y="349250"/>
                    <a:pt x="110966" y="320040"/>
                  </a:cubicBezTo>
                  <a:cubicBezTo>
                    <a:pt x="77946" y="307340"/>
                    <a:pt x="61436" y="292100"/>
                    <a:pt x="44926" y="276860"/>
                  </a:cubicBezTo>
                  <a:cubicBezTo>
                    <a:pt x="34766" y="266700"/>
                    <a:pt x="28416" y="257810"/>
                    <a:pt x="22066" y="245110"/>
                  </a:cubicBezTo>
                  <a:cubicBezTo>
                    <a:pt x="11906" y="224790"/>
                    <a:pt x="3016" y="189230"/>
                    <a:pt x="476" y="168910"/>
                  </a:cubicBezTo>
                  <a:cubicBezTo>
                    <a:pt x="-794" y="153670"/>
                    <a:pt x="476" y="143510"/>
                    <a:pt x="4286" y="128270"/>
                  </a:cubicBezTo>
                  <a:cubicBezTo>
                    <a:pt x="10636" y="107950"/>
                    <a:pt x="27146" y="74930"/>
                    <a:pt x="39846" y="58420"/>
                  </a:cubicBezTo>
                  <a:cubicBezTo>
                    <a:pt x="48736" y="45720"/>
                    <a:pt x="58896" y="38100"/>
                    <a:pt x="69056" y="30480"/>
                  </a:cubicBezTo>
                  <a:cubicBezTo>
                    <a:pt x="79216" y="22860"/>
                    <a:pt x="89376" y="16510"/>
                    <a:pt x="103346" y="11430"/>
                  </a:cubicBezTo>
                  <a:cubicBezTo>
                    <a:pt x="123666" y="5080"/>
                    <a:pt x="182086" y="0"/>
                    <a:pt x="182086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1" id="181"/>
          <p:cNvGrpSpPr/>
          <p:nvPr/>
        </p:nvGrpSpPr>
        <p:grpSpPr>
          <a:xfrm rot="0">
            <a:off x="6205538" y="7292340"/>
            <a:ext cx="1132523" cy="446722"/>
            <a:chOff x="0" y="0"/>
            <a:chExt cx="1510030" cy="595630"/>
          </a:xfrm>
        </p:grpSpPr>
        <p:sp>
          <p:nvSpPr>
            <p:cNvPr name="Freeform 182" id="182"/>
            <p:cNvSpPr/>
            <p:nvPr/>
          </p:nvSpPr>
          <p:spPr>
            <a:xfrm flipH="false" flipV="false" rot="0">
              <a:off x="48554" y="48297"/>
              <a:ext cx="1410240" cy="496950"/>
            </a:xfrm>
            <a:custGeom>
              <a:avLst/>
              <a:gdLst/>
              <a:ahLst/>
              <a:cxnLst/>
              <a:rect r="r" b="b" t="t" l="l"/>
              <a:pathLst>
                <a:path h="496950" w="1410240">
                  <a:moveTo>
                    <a:pt x="1173186" y="472403"/>
                  </a:moveTo>
                  <a:cubicBezTo>
                    <a:pt x="990306" y="387313"/>
                    <a:pt x="928076" y="363183"/>
                    <a:pt x="867116" y="349213"/>
                  </a:cubicBezTo>
                  <a:cubicBezTo>
                    <a:pt x="803616" y="335243"/>
                    <a:pt x="733766" y="328893"/>
                    <a:pt x="666456" y="330163"/>
                  </a:cubicBezTo>
                  <a:cubicBezTo>
                    <a:pt x="599146" y="330163"/>
                    <a:pt x="528026" y="337783"/>
                    <a:pt x="465796" y="354293"/>
                  </a:cubicBezTo>
                  <a:cubicBezTo>
                    <a:pt x="407376" y="369533"/>
                    <a:pt x="341336" y="398743"/>
                    <a:pt x="303236" y="422873"/>
                  </a:cubicBezTo>
                  <a:cubicBezTo>
                    <a:pt x="279106" y="439383"/>
                    <a:pt x="268946" y="460973"/>
                    <a:pt x="251166" y="472403"/>
                  </a:cubicBezTo>
                  <a:cubicBezTo>
                    <a:pt x="234656" y="482563"/>
                    <a:pt x="221956" y="488913"/>
                    <a:pt x="201636" y="492723"/>
                  </a:cubicBezTo>
                  <a:cubicBezTo>
                    <a:pt x="173696" y="496533"/>
                    <a:pt x="122896" y="491453"/>
                    <a:pt x="96226" y="481293"/>
                  </a:cubicBezTo>
                  <a:cubicBezTo>
                    <a:pt x="77176" y="474943"/>
                    <a:pt x="65746" y="467323"/>
                    <a:pt x="51776" y="452083"/>
                  </a:cubicBezTo>
                  <a:cubicBezTo>
                    <a:pt x="32726" y="430493"/>
                    <a:pt x="7326" y="392393"/>
                    <a:pt x="2246" y="359373"/>
                  </a:cubicBezTo>
                  <a:cubicBezTo>
                    <a:pt x="-4104" y="326353"/>
                    <a:pt x="3516" y="284443"/>
                    <a:pt x="18756" y="255233"/>
                  </a:cubicBezTo>
                  <a:cubicBezTo>
                    <a:pt x="33996" y="226023"/>
                    <a:pt x="64476" y="196813"/>
                    <a:pt x="93686" y="181573"/>
                  </a:cubicBezTo>
                  <a:cubicBezTo>
                    <a:pt x="124166" y="167603"/>
                    <a:pt x="171156" y="166333"/>
                    <a:pt x="199096" y="170143"/>
                  </a:cubicBezTo>
                  <a:cubicBezTo>
                    <a:pt x="219416" y="172683"/>
                    <a:pt x="232116" y="177763"/>
                    <a:pt x="248626" y="189193"/>
                  </a:cubicBezTo>
                  <a:cubicBezTo>
                    <a:pt x="271486" y="205703"/>
                    <a:pt x="304506" y="238723"/>
                    <a:pt x="317206" y="269203"/>
                  </a:cubicBezTo>
                  <a:cubicBezTo>
                    <a:pt x="329906" y="299683"/>
                    <a:pt x="332446" y="342863"/>
                    <a:pt x="323556" y="374613"/>
                  </a:cubicBezTo>
                  <a:cubicBezTo>
                    <a:pt x="315936" y="406363"/>
                    <a:pt x="291806" y="441923"/>
                    <a:pt x="265136" y="462243"/>
                  </a:cubicBezTo>
                  <a:cubicBezTo>
                    <a:pt x="239736" y="482563"/>
                    <a:pt x="194016" y="493993"/>
                    <a:pt x="166076" y="496533"/>
                  </a:cubicBezTo>
                  <a:cubicBezTo>
                    <a:pt x="145756" y="497803"/>
                    <a:pt x="131786" y="496533"/>
                    <a:pt x="112736" y="487643"/>
                  </a:cubicBezTo>
                  <a:cubicBezTo>
                    <a:pt x="87336" y="477483"/>
                    <a:pt x="46696" y="447003"/>
                    <a:pt x="28916" y="425413"/>
                  </a:cubicBezTo>
                  <a:cubicBezTo>
                    <a:pt x="16216" y="408903"/>
                    <a:pt x="9866" y="396203"/>
                    <a:pt x="6056" y="377153"/>
                  </a:cubicBezTo>
                  <a:cubicBezTo>
                    <a:pt x="976" y="349213"/>
                    <a:pt x="2246" y="298413"/>
                    <a:pt x="11136" y="271743"/>
                  </a:cubicBezTo>
                  <a:cubicBezTo>
                    <a:pt x="16216" y="251423"/>
                    <a:pt x="23836" y="242533"/>
                    <a:pt x="37806" y="224753"/>
                  </a:cubicBezTo>
                  <a:cubicBezTo>
                    <a:pt x="60666" y="198083"/>
                    <a:pt x="101306" y="161253"/>
                    <a:pt x="141946" y="134583"/>
                  </a:cubicBezTo>
                  <a:cubicBezTo>
                    <a:pt x="187666" y="104103"/>
                    <a:pt x="242276" y="77433"/>
                    <a:pt x="303236" y="57113"/>
                  </a:cubicBezTo>
                  <a:cubicBezTo>
                    <a:pt x="374356" y="32983"/>
                    <a:pt x="464526" y="15203"/>
                    <a:pt x="543266" y="6313"/>
                  </a:cubicBezTo>
                  <a:cubicBezTo>
                    <a:pt x="616926" y="-1307"/>
                    <a:pt x="688046" y="-1307"/>
                    <a:pt x="757896" y="2503"/>
                  </a:cubicBezTo>
                  <a:cubicBezTo>
                    <a:pt x="825206" y="7583"/>
                    <a:pt x="887436" y="15203"/>
                    <a:pt x="954746" y="31713"/>
                  </a:cubicBezTo>
                  <a:cubicBezTo>
                    <a:pt x="1030946" y="49493"/>
                    <a:pt x="1122386" y="85053"/>
                    <a:pt x="1188426" y="112993"/>
                  </a:cubicBezTo>
                  <a:cubicBezTo>
                    <a:pt x="1237956" y="133313"/>
                    <a:pt x="1282406" y="153633"/>
                    <a:pt x="1316696" y="175223"/>
                  </a:cubicBezTo>
                  <a:cubicBezTo>
                    <a:pt x="1342096" y="191733"/>
                    <a:pt x="1362416" y="205703"/>
                    <a:pt x="1377656" y="226023"/>
                  </a:cubicBezTo>
                  <a:cubicBezTo>
                    <a:pt x="1392896" y="246343"/>
                    <a:pt x="1403056" y="278093"/>
                    <a:pt x="1408136" y="299683"/>
                  </a:cubicBezTo>
                  <a:cubicBezTo>
                    <a:pt x="1410676" y="313653"/>
                    <a:pt x="1410676" y="325083"/>
                    <a:pt x="1409406" y="339053"/>
                  </a:cubicBezTo>
                  <a:cubicBezTo>
                    <a:pt x="1408136" y="351753"/>
                    <a:pt x="1406866" y="363183"/>
                    <a:pt x="1400516" y="377153"/>
                  </a:cubicBezTo>
                  <a:cubicBezTo>
                    <a:pt x="1392896" y="397473"/>
                    <a:pt x="1376386" y="426683"/>
                    <a:pt x="1357336" y="444463"/>
                  </a:cubicBezTo>
                  <a:cubicBezTo>
                    <a:pt x="1339556" y="462243"/>
                    <a:pt x="1314156" y="476213"/>
                    <a:pt x="1288756" y="482563"/>
                  </a:cubicBezTo>
                  <a:cubicBezTo>
                    <a:pt x="1264626" y="490183"/>
                    <a:pt x="1231606" y="488913"/>
                    <a:pt x="1210016" y="485103"/>
                  </a:cubicBezTo>
                  <a:cubicBezTo>
                    <a:pt x="1194776" y="482563"/>
                    <a:pt x="1171916" y="472403"/>
                    <a:pt x="1171916" y="47240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3" id="183"/>
          <p:cNvGrpSpPr/>
          <p:nvPr/>
        </p:nvGrpSpPr>
        <p:grpSpPr>
          <a:xfrm rot="0">
            <a:off x="6019800" y="7153275"/>
            <a:ext cx="542925" cy="553402"/>
            <a:chOff x="0" y="0"/>
            <a:chExt cx="723900" cy="737870"/>
          </a:xfrm>
        </p:grpSpPr>
        <p:sp>
          <p:nvSpPr>
            <p:cNvPr name="Freeform 184" id="184"/>
            <p:cNvSpPr/>
            <p:nvPr/>
          </p:nvSpPr>
          <p:spPr>
            <a:xfrm flipH="false" flipV="false" rot="0">
              <a:off x="50371" y="47722"/>
              <a:ext cx="622889" cy="639462"/>
            </a:xfrm>
            <a:custGeom>
              <a:avLst/>
              <a:gdLst/>
              <a:ahLst/>
              <a:cxnLst/>
              <a:rect r="r" b="b" t="t" l="l"/>
              <a:pathLst>
                <a:path h="639462" w="622889">
                  <a:moveTo>
                    <a:pt x="338249" y="587278"/>
                  </a:moveTo>
                  <a:cubicBezTo>
                    <a:pt x="19479" y="240568"/>
                    <a:pt x="4239" y="216438"/>
                    <a:pt x="429" y="183418"/>
                  </a:cubicBezTo>
                  <a:cubicBezTo>
                    <a:pt x="-2111" y="150398"/>
                    <a:pt x="6779" y="109758"/>
                    <a:pt x="23289" y="80548"/>
                  </a:cubicBezTo>
                  <a:cubicBezTo>
                    <a:pt x="41069" y="52608"/>
                    <a:pt x="72819" y="24668"/>
                    <a:pt x="103299" y="11968"/>
                  </a:cubicBezTo>
                  <a:cubicBezTo>
                    <a:pt x="135049" y="538"/>
                    <a:pt x="176959" y="-2002"/>
                    <a:pt x="208709" y="6888"/>
                  </a:cubicBezTo>
                  <a:cubicBezTo>
                    <a:pt x="240459" y="15778"/>
                    <a:pt x="276019" y="38638"/>
                    <a:pt x="296339" y="65308"/>
                  </a:cubicBezTo>
                  <a:cubicBezTo>
                    <a:pt x="316659" y="91978"/>
                    <a:pt x="330629" y="131348"/>
                    <a:pt x="330629" y="165638"/>
                  </a:cubicBezTo>
                  <a:cubicBezTo>
                    <a:pt x="330629" y="198658"/>
                    <a:pt x="311579" y="241838"/>
                    <a:pt x="296339" y="264698"/>
                  </a:cubicBezTo>
                  <a:cubicBezTo>
                    <a:pt x="286179" y="282478"/>
                    <a:pt x="276019" y="292638"/>
                    <a:pt x="258239" y="301528"/>
                  </a:cubicBezTo>
                  <a:cubicBezTo>
                    <a:pt x="232839" y="315498"/>
                    <a:pt x="184579" y="329468"/>
                    <a:pt x="156639" y="330738"/>
                  </a:cubicBezTo>
                  <a:cubicBezTo>
                    <a:pt x="136319" y="330738"/>
                    <a:pt x="122349" y="328198"/>
                    <a:pt x="104569" y="319308"/>
                  </a:cubicBezTo>
                  <a:cubicBezTo>
                    <a:pt x="79169" y="306608"/>
                    <a:pt x="41069" y="279938"/>
                    <a:pt x="23289" y="250728"/>
                  </a:cubicBezTo>
                  <a:cubicBezTo>
                    <a:pt x="6779" y="222788"/>
                    <a:pt x="-2111" y="180878"/>
                    <a:pt x="429" y="147858"/>
                  </a:cubicBezTo>
                  <a:cubicBezTo>
                    <a:pt x="4239" y="114838"/>
                    <a:pt x="22019" y="76738"/>
                    <a:pt x="44879" y="52608"/>
                  </a:cubicBezTo>
                  <a:cubicBezTo>
                    <a:pt x="67739" y="28478"/>
                    <a:pt x="104569" y="8158"/>
                    <a:pt x="137589" y="3078"/>
                  </a:cubicBezTo>
                  <a:cubicBezTo>
                    <a:pt x="170609" y="-3272"/>
                    <a:pt x="201089" y="-732"/>
                    <a:pt x="241729" y="19588"/>
                  </a:cubicBezTo>
                  <a:cubicBezTo>
                    <a:pt x="328089" y="64038"/>
                    <a:pt x="531289" y="305338"/>
                    <a:pt x="577009" y="359948"/>
                  </a:cubicBezTo>
                  <a:cubicBezTo>
                    <a:pt x="590979" y="375188"/>
                    <a:pt x="594789" y="377728"/>
                    <a:pt x="601139" y="391698"/>
                  </a:cubicBezTo>
                  <a:cubicBezTo>
                    <a:pt x="611299" y="410748"/>
                    <a:pt x="621459" y="442498"/>
                    <a:pt x="622729" y="467898"/>
                  </a:cubicBezTo>
                  <a:cubicBezTo>
                    <a:pt x="623999" y="493298"/>
                    <a:pt x="617649" y="521238"/>
                    <a:pt x="606219" y="545368"/>
                  </a:cubicBezTo>
                  <a:cubicBezTo>
                    <a:pt x="596059" y="568228"/>
                    <a:pt x="577009" y="591088"/>
                    <a:pt x="556689" y="606328"/>
                  </a:cubicBezTo>
                  <a:cubicBezTo>
                    <a:pt x="536369" y="621568"/>
                    <a:pt x="504619" y="631728"/>
                    <a:pt x="484299" y="636808"/>
                  </a:cubicBezTo>
                  <a:cubicBezTo>
                    <a:pt x="469059" y="639348"/>
                    <a:pt x="458899" y="640618"/>
                    <a:pt x="443659" y="638078"/>
                  </a:cubicBezTo>
                  <a:cubicBezTo>
                    <a:pt x="422069" y="634268"/>
                    <a:pt x="387779" y="622838"/>
                    <a:pt x="368729" y="612678"/>
                  </a:cubicBezTo>
                  <a:cubicBezTo>
                    <a:pt x="356029" y="605058"/>
                    <a:pt x="338249" y="587278"/>
                    <a:pt x="338249" y="58727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5" id="185"/>
          <p:cNvGrpSpPr/>
          <p:nvPr/>
        </p:nvGrpSpPr>
        <p:grpSpPr>
          <a:xfrm rot="0">
            <a:off x="5964555" y="7128510"/>
            <a:ext cx="562928" cy="615315"/>
            <a:chOff x="0" y="0"/>
            <a:chExt cx="750570" cy="820420"/>
          </a:xfrm>
        </p:grpSpPr>
        <p:sp>
          <p:nvSpPr>
            <p:cNvPr name="Freeform 186" id="186"/>
            <p:cNvSpPr/>
            <p:nvPr/>
          </p:nvSpPr>
          <p:spPr>
            <a:xfrm flipH="false" flipV="false" rot="0">
              <a:off x="50800" y="45068"/>
              <a:ext cx="651467" cy="724795"/>
            </a:xfrm>
            <a:custGeom>
              <a:avLst/>
              <a:gdLst/>
              <a:ahLst/>
              <a:cxnLst/>
              <a:rect r="r" b="b" t="t" l="l"/>
              <a:pathLst>
                <a:path h="724795" w="651467">
                  <a:moveTo>
                    <a:pt x="361950" y="668672"/>
                  </a:moveTo>
                  <a:cubicBezTo>
                    <a:pt x="10160" y="221632"/>
                    <a:pt x="0" y="196232"/>
                    <a:pt x="0" y="163212"/>
                  </a:cubicBezTo>
                  <a:cubicBezTo>
                    <a:pt x="0" y="130192"/>
                    <a:pt x="13970" y="89552"/>
                    <a:pt x="34290" y="64152"/>
                  </a:cubicBezTo>
                  <a:cubicBezTo>
                    <a:pt x="54610" y="37482"/>
                    <a:pt x="90170" y="13352"/>
                    <a:pt x="121920" y="5732"/>
                  </a:cubicBezTo>
                  <a:cubicBezTo>
                    <a:pt x="153670" y="-3158"/>
                    <a:pt x="196850" y="-618"/>
                    <a:pt x="227330" y="12082"/>
                  </a:cubicBezTo>
                  <a:cubicBezTo>
                    <a:pt x="257810" y="23512"/>
                    <a:pt x="289560" y="51452"/>
                    <a:pt x="307340" y="80662"/>
                  </a:cubicBezTo>
                  <a:cubicBezTo>
                    <a:pt x="323850" y="108602"/>
                    <a:pt x="330200" y="155592"/>
                    <a:pt x="328930" y="183532"/>
                  </a:cubicBezTo>
                  <a:cubicBezTo>
                    <a:pt x="328930" y="203852"/>
                    <a:pt x="323850" y="217822"/>
                    <a:pt x="314960" y="234332"/>
                  </a:cubicBezTo>
                  <a:cubicBezTo>
                    <a:pt x="299720" y="259732"/>
                    <a:pt x="265430" y="295292"/>
                    <a:pt x="241300" y="310532"/>
                  </a:cubicBezTo>
                  <a:cubicBezTo>
                    <a:pt x="224790" y="321962"/>
                    <a:pt x="210820" y="325772"/>
                    <a:pt x="190500" y="327042"/>
                  </a:cubicBezTo>
                  <a:cubicBezTo>
                    <a:pt x="162560" y="329582"/>
                    <a:pt x="113030" y="320692"/>
                    <a:pt x="86360" y="310532"/>
                  </a:cubicBezTo>
                  <a:cubicBezTo>
                    <a:pt x="68580" y="301642"/>
                    <a:pt x="57150" y="292752"/>
                    <a:pt x="44450" y="277512"/>
                  </a:cubicBezTo>
                  <a:cubicBezTo>
                    <a:pt x="26670" y="254652"/>
                    <a:pt x="3810" y="214012"/>
                    <a:pt x="1270" y="180992"/>
                  </a:cubicBezTo>
                  <a:cubicBezTo>
                    <a:pt x="-2540" y="147972"/>
                    <a:pt x="6350" y="107332"/>
                    <a:pt x="24130" y="78122"/>
                  </a:cubicBezTo>
                  <a:cubicBezTo>
                    <a:pt x="41910" y="50182"/>
                    <a:pt x="73660" y="23512"/>
                    <a:pt x="105410" y="10812"/>
                  </a:cubicBezTo>
                  <a:cubicBezTo>
                    <a:pt x="135890" y="-1888"/>
                    <a:pt x="177800" y="-3158"/>
                    <a:pt x="210820" y="5732"/>
                  </a:cubicBezTo>
                  <a:cubicBezTo>
                    <a:pt x="242570" y="14622"/>
                    <a:pt x="261620" y="33672"/>
                    <a:pt x="297180" y="65422"/>
                  </a:cubicBezTo>
                  <a:cubicBezTo>
                    <a:pt x="373380" y="135272"/>
                    <a:pt x="561340" y="374032"/>
                    <a:pt x="612140" y="452772"/>
                  </a:cubicBezTo>
                  <a:cubicBezTo>
                    <a:pt x="632460" y="484522"/>
                    <a:pt x="642620" y="498492"/>
                    <a:pt x="647700" y="522622"/>
                  </a:cubicBezTo>
                  <a:cubicBezTo>
                    <a:pt x="654050" y="548022"/>
                    <a:pt x="651510" y="581042"/>
                    <a:pt x="646430" y="602632"/>
                  </a:cubicBezTo>
                  <a:cubicBezTo>
                    <a:pt x="643890" y="616602"/>
                    <a:pt x="640080" y="626762"/>
                    <a:pt x="632460" y="639462"/>
                  </a:cubicBezTo>
                  <a:cubicBezTo>
                    <a:pt x="621030" y="657242"/>
                    <a:pt x="595630" y="683912"/>
                    <a:pt x="579120" y="697882"/>
                  </a:cubicBezTo>
                  <a:cubicBezTo>
                    <a:pt x="566420" y="706772"/>
                    <a:pt x="558800" y="710582"/>
                    <a:pt x="543560" y="715662"/>
                  </a:cubicBezTo>
                  <a:cubicBezTo>
                    <a:pt x="523240" y="722012"/>
                    <a:pt x="486410" y="725822"/>
                    <a:pt x="464820" y="724552"/>
                  </a:cubicBezTo>
                  <a:cubicBezTo>
                    <a:pt x="449580" y="723282"/>
                    <a:pt x="440690" y="720742"/>
                    <a:pt x="426720" y="714392"/>
                  </a:cubicBezTo>
                  <a:cubicBezTo>
                    <a:pt x="407670" y="704232"/>
                    <a:pt x="361950" y="668672"/>
                    <a:pt x="361950" y="66867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7" id="187"/>
          <p:cNvGrpSpPr/>
          <p:nvPr/>
        </p:nvGrpSpPr>
        <p:grpSpPr>
          <a:xfrm rot="0">
            <a:off x="5700712" y="7055168"/>
            <a:ext cx="743902" cy="580072"/>
            <a:chOff x="0" y="0"/>
            <a:chExt cx="991870" cy="773430"/>
          </a:xfrm>
        </p:grpSpPr>
        <p:sp>
          <p:nvSpPr>
            <p:cNvPr name="Freeform 188" id="188"/>
            <p:cNvSpPr/>
            <p:nvPr/>
          </p:nvSpPr>
          <p:spPr>
            <a:xfrm flipH="false" flipV="false" rot="0">
              <a:off x="50694" y="47540"/>
              <a:ext cx="894041" cy="675204"/>
            </a:xfrm>
            <a:custGeom>
              <a:avLst/>
              <a:gdLst/>
              <a:ahLst/>
              <a:cxnLst/>
              <a:rect r="r" b="b" t="t" l="l"/>
              <a:pathLst>
                <a:path h="675204" w="894041">
                  <a:moveTo>
                    <a:pt x="638916" y="647150"/>
                  </a:moveTo>
                  <a:cubicBezTo>
                    <a:pt x="10266" y="236940"/>
                    <a:pt x="2646" y="209000"/>
                    <a:pt x="106" y="175980"/>
                  </a:cubicBezTo>
                  <a:cubicBezTo>
                    <a:pt x="-1164" y="142960"/>
                    <a:pt x="8996" y="102320"/>
                    <a:pt x="26776" y="74380"/>
                  </a:cubicBezTo>
                  <a:cubicBezTo>
                    <a:pt x="45826" y="46440"/>
                    <a:pt x="78846" y="19770"/>
                    <a:pt x="110596" y="9610"/>
                  </a:cubicBezTo>
                  <a:cubicBezTo>
                    <a:pt x="141076" y="-1820"/>
                    <a:pt x="184256" y="-3090"/>
                    <a:pt x="216006" y="7070"/>
                  </a:cubicBezTo>
                  <a:cubicBezTo>
                    <a:pt x="247756" y="17230"/>
                    <a:pt x="282046" y="47710"/>
                    <a:pt x="301096" y="69300"/>
                  </a:cubicBezTo>
                  <a:cubicBezTo>
                    <a:pt x="313796" y="85810"/>
                    <a:pt x="320146" y="98510"/>
                    <a:pt x="323956" y="117560"/>
                  </a:cubicBezTo>
                  <a:cubicBezTo>
                    <a:pt x="329036" y="145500"/>
                    <a:pt x="327766" y="196300"/>
                    <a:pt x="320146" y="222970"/>
                  </a:cubicBezTo>
                  <a:cubicBezTo>
                    <a:pt x="313796" y="242020"/>
                    <a:pt x="307446" y="254720"/>
                    <a:pt x="293476" y="269960"/>
                  </a:cubicBezTo>
                  <a:cubicBezTo>
                    <a:pt x="273156" y="290280"/>
                    <a:pt x="236326" y="316950"/>
                    <a:pt x="203306" y="325840"/>
                  </a:cubicBezTo>
                  <a:cubicBezTo>
                    <a:pt x="171556" y="333460"/>
                    <a:pt x="125836" y="324570"/>
                    <a:pt x="99166" y="315680"/>
                  </a:cubicBezTo>
                  <a:cubicBezTo>
                    <a:pt x="78846" y="309330"/>
                    <a:pt x="67416" y="301710"/>
                    <a:pt x="53446" y="286470"/>
                  </a:cubicBezTo>
                  <a:cubicBezTo>
                    <a:pt x="34396" y="266150"/>
                    <a:pt x="8996" y="226780"/>
                    <a:pt x="2646" y="193760"/>
                  </a:cubicBezTo>
                  <a:cubicBezTo>
                    <a:pt x="-2434" y="160740"/>
                    <a:pt x="2646" y="118830"/>
                    <a:pt x="17886" y="89620"/>
                  </a:cubicBezTo>
                  <a:cubicBezTo>
                    <a:pt x="33126" y="60410"/>
                    <a:pt x="63606" y="29930"/>
                    <a:pt x="94086" y="15960"/>
                  </a:cubicBezTo>
                  <a:cubicBezTo>
                    <a:pt x="123296" y="1990"/>
                    <a:pt x="157586" y="-4360"/>
                    <a:pt x="198226" y="3260"/>
                  </a:cubicBezTo>
                  <a:cubicBezTo>
                    <a:pt x="264266" y="14690"/>
                    <a:pt x="353166" y="82000"/>
                    <a:pt x="443336" y="134070"/>
                  </a:cubicBezTo>
                  <a:cubicBezTo>
                    <a:pt x="556366" y="200110"/>
                    <a:pt x="764646" y="330920"/>
                    <a:pt x="819256" y="370290"/>
                  </a:cubicBezTo>
                  <a:cubicBezTo>
                    <a:pt x="835766" y="382990"/>
                    <a:pt x="840846" y="384260"/>
                    <a:pt x="849736" y="396960"/>
                  </a:cubicBezTo>
                  <a:cubicBezTo>
                    <a:pt x="863706" y="413470"/>
                    <a:pt x="881486" y="441410"/>
                    <a:pt x="889106" y="465540"/>
                  </a:cubicBezTo>
                  <a:cubicBezTo>
                    <a:pt x="895456" y="489670"/>
                    <a:pt x="895456" y="520150"/>
                    <a:pt x="890376" y="544280"/>
                  </a:cubicBezTo>
                  <a:cubicBezTo>
                    <a:pt x="885296" y="569680"/>
                    <a:pt x="868786" y="597620"/>
                    <a:pt x="856086" y="615400"/>
                  </a:cubicBezTo>
                  <a:cubicBezTo>
                    <a:pt x="845926" y="628100"/>
                    <a:pt x="839576" y="634450"/>
                    <a:pt x="826876" y="642070"/>
                  </a:cubicBezTo>
                  <a:cubicBezTo>
                    <a:pt x="807826" y="654770"/>
                    <a:pt x="774806" y="667470"/>
                    <a:pt x="753216" y="672550"/>
                  </a:cubicBezTo>
                  <a:cubicBezTo>
                    <a:pt x="737976" y="675090"/>
                    <a:pt x="729086" y="676360"/>
                    <a:pt x="713846" y="673820"/>
                  </a:cubicBezTo>
                  <a:cubicBezTo>
                    <a:pt x="692256" y="670010"/>
                    <a:pt x="638916" y="647150"/>
                    <a:pt x="638916" y="64715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9" id="189"/>
          <p:cNvGrpSpPr/>
          <p:nvPr/>
        </p:nvGrpSpPr>
        <p:grpSpPr>
          <a:xfrm rot="0">
            <a:off x="4632960" y="6995160"/>
            <a:ext cx="1598295" cy="543878"/>
            <a:chOff x="0" y="0"/>
            <a:chExt cx="2131060" cy="725170"/>
          </a:xfrm>
        </p:grpSpPr>
        <p:sp>
          <p:nvSpPr>
            <p:cNvPr name="Freeform 190" id="190"/>
            <p:cNvSpPr/>
            <p:nvPr/>
          </p:nvSpPr>
          <p:spPr>
            <a:xfrm flipH="false" flipV="false" rot="0">
              <a:off x="50562" y="49213"/>
              <a:ext cx="2029373" cy="624048"/>
            </a:xfrm>
            <a:custGeom>
              <a:avLst/>
              <a:gdLst/>
              <a:ahLst/>
              <a:cxnLst/>
              <a:rect r="r" b="b" t="t" l="l"/>
              <a:pathLst>
                <a:path h="624048" w="2029373">
                  <a:moveTo>
                    <a:pt x="92948" y="310197"/>
                  </a:moveTo>
                  <a:cubicBezTo>
                    <a:pt x="580628" y="103187"/>
                    <a:pt x="734298" y="63817"/>
                    <a:pt x="842248" y="39687"/>
                  </a:cubicBezTo>
                  <a:cubicBezTo>
                    <a:pt x="918448" y="21907"/>
                    <a:pt x="973058" y="11747"/>
                    <a:pt x="1040368" y="5397"/>
                  </a:cubicBezTo>
                  <a:cubicBezTo>
                    <a:pt x="1111488" y="-953"/>
                    <a:pt x="1187688" y="-953"/>
                    <a:pt x="1260078" y="1587"/>
                  </a:cubicBezTo>
                  <a:cubicBezTo>
                    <a:pt x="1329928" y="2857"/>
                    <a:pt x="1398508" y="5397"/>
                    <a:pt x="1468358" y="19367"/>
                  </a:cubicBezTo>
                  <a:cubicBezTo>
                    <a:pt x="1539478" y="33337"/>
                    <a:pt x="1608058" y="54927"/>
                    <a:pt x="1681718" y="85407"/>
                  </a:cubicBezTo>
                  <a:cubicBezTo>
                    <a:pt x="1769348" y="120967"/>
                    <a:pt x="1907778" y="193357"/>
                    <a:pt x="1956038" y="227647"/>
                  </a:cubicBezTo>
                  <a:cubicBezTo>
                    <a:pt x="1976358" y="241617"/>
                    <a:pt x="1983978" y="247967"/>
                    <a:pt x="1995408" y="264477"/>
                  </a:cubicBezTo>
                  <a:cubicBezTo>
                    <a:pt x="2010648" y="288607"/>
                    <a:pt x="2028428" y="331787"/>
                    <a:pt x="2028428" y="364807"/>
                  </a:cubicBezTo>
                  <a:cubicBezTo>
                    <a:pt x="2028428" y="397827"/>
                    <a:pt x="2014458" y="438467"/>
                    <a:pt x="1994138" y="463867"/>
                  </a:cubicBezTo>
                  <a:cubicBezTo>
                    <a:pt x="1973818" y="490537"/>
                    <a:pt x="1938258" y="514667"/>
                    <a:pt x="1906508" y="523557"/>
                  </a:cubicBezTo>
                  <a:cubicBezTo>
                    <a:pt x="1874758" y="532447"/>
                    <a:pt x="1832848" y="529907"/>
                    <a:pt x="1801098" y="517207"/>
                  </a:cubicBezTo>
                  <a:cubicBezTo>
                    <a:pt x="1770618" y="504507"/>
                    <a:pt x="1738868" y="476567"/>
                    <a:pt x="1721088" y="448627"/>
                  </a:cubicBezTo>
                  <a:cubicBezTo>
                    <a:pt x="1704578" y="419417"/>
                    <a:pt x="1698228" y="373697"/>
                    <a:pt x="1699498" y="345757"/>
                  </a:cubicBezTo>
                  <a:cubicBezTo>
                    <a:pt x="1699498" y="325437"/>
                    <a:pt x="1703308" y="311467"/>
                    <a:pt x="1713468" y="293687"/>
                  </a:cubicBezTo>
                  <a:cubicBezTo>
                    <a:pt x="1727438" y="269557"/>
                    <a:pt x="1762998" y="232727"/>
                    <a:pt x="1787128" y="217487"/>
                  </a:cubicBezTo>
                  <a:cubicBezTo>
                    <a:pt x="1803638" y="207327"/>
                    <a:pt x="1820148" y="203517"/>
                    <a:pt x="1836658" y="200977"/>
                  </a:cubicBezTo>
                  <a:cubicBezTo>
                    <a:pt x="1854438" y="198437"/>
                    <a:pt x="1870948" y="195897"/>
                    <a:pt x="1891268" y="200977"/>
                  </a:cubicBezTo>
                  <a:cubicBezTo>
                    <a:pt x="1917938" y="208597"/>
                    <a:pt x="1961118" y="226377"/>
                    <a:pt x="1983978" y="250507"/>
                  </a:cubicBezTo>
                  <a:cubicBezTo>
                    <a:pt x="2006838" y="274637"/>
                    <a:pt x="2022078" y="319087"/>
                    <a:pt x="2027158" y="347027"/>
                  </a:cubicBezTo>
                  <a:cubicBezTo>
                    <a:pt x="2030968" y="366077"/>
                    <a:pt x="2029698" y="381317"/>
                    <a:pt x="2024618" y="400367"/>
                  </a:cubicBezTo>
                  <a:cubicBezTo>
                    <a:pt x="2015728" y="427037"/>
                    <a:pt x="1989058" y="470217"/>
                    <a:pt x="1970008" y="490537"/>
                  </a:cubicBezTo>
                  <a:cubicBezTo>
                    <a:pt x="1954768" y="504507"/>
                    <a:pt x="1943338" y="512127"/>
                    <a:pt x="1923018" y="517207"/>
                  </a:cubicBezTo>
                  <a:cubicBezTo>
                    <a:pt x="1896348" y="526097"/>
                    <a:pt x="1862058" y="531177"/>
                    <a:pt x="1818878" y="522287"/>
                  </a:cubicBezTo>
                  <a:cubicBezTo>
                    <a:pt x="1732518" y="505777"/>
                    <a:pt x="1566148" y="378777"/>
                    <a:pt x="1462008" y="349567"/>
                  </a:cubicBezTo>
                  <a:cubicBezTo>
                    <a:pt x="1388348" y="329247"/>
                    <a:pt x="1326118" y="334327"/>
                    <a:pt x="1261348" y="331787"/>
                  </a:cubicBezTo>
                  <a:cubicBezTo>
                    <a:pt x="1199118" y="329247"/>
                    <a:pt x="1150858" y="325437"/>
                    <a:pt x="1081008" y="333057"/>
                  </a:cubicBezTo>
                  <a:cubicBezTo>
                    <a:pt x="981948" y="344487"/>
                    <a:pt x="834628" y="376237"/>
                    <a:pt x="722868" y="407987"/>
                  </a:cubicBezTo>
                  <a:cubicBezTo>
                    <a:pt x="621268" y="437197"/>
                    <a:pt x="522208" y="476567"/>
                    <a:pt x="435848" y="512127"/>
                  </a:cubicBezTo>
                  <a:cubicBezTo>
                    <a:pt x="362188" y="543877"/>
                    <a:pt x="287258" y="590867"/>
                    <a:pt x="235188" y="608647"/>
                  </a:cubicBezTo>
                  <a:cubicBezTo>
                    <a:pt x="204708" y="618807"/>
                    <a:pt x="183118" y="625157"/>
                    <a:pt x="157718" y="623887"/>
                  </a:cubicBezTo>
                  <a:cubicBezTo>
                    <a:pt x="132318" y="622617"/>
                    <a:pt x="104378" y="614997"/>
                    <a:pt x="81518" y="602297"/>
                  </a:cubicBezTo>
                  <a:cubicBezTo>
                    <a:pt x="59928" y="589597"/>
                    <a:pt x="37068" y="565467"/>
                    <a:pt x="24368" y="547687"/>
                  </a:cubicBezTo>
                  <a:cubicBezTo>
                    <a:pt x="15478" y="534987"/>
                    <a:pt x="11668" y="523557"/>
                    <a:pt x="7858" y="512127"/>
                  </a:cubicBezTo>
                  <a:cubicBezTo>
                    <a:pt x="4048" y="499427"/>
                    <a:pt x="238" y="487997"/>
                    <a:pt x="238" y="472757"/>
                  </a:cubicBezTo>
                  <a:cubicBezTo>
                    <a:pt x="-1032" y="451167"/>
                    <a:pt x="2778" y="418147"/>
                    <a:pt x="11668" y="394017"/>
                  </a:cubicBezTo>
                  <a:cubicBezTo>
                    <a:pt x="21828" y="371157"/>
                    <a:pt x="43418" y="345757"/>
                    <a:pt x="59928" y="331787"/>
                  </a:cubicBezTo>
                  <a:cubicBezTo>
                    <a:pt x="71358" y="321627"/>
                    <a:pt x="92948" y="310197"/>
                    <a:pt x="92948" y="31019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1" id="191"/>
          <p:cNvGrpSpPr/>
          <p:nvPr/>
        </p:nvGrpSpPr>
        <p:grpSpPr>
          <a:xfrm rot="0">
            <a:off x="5350192" y="7107555"/>
            <a:ext cx="911543" cy="437197"/>
            <a:chOff x="0" y="0"/>
            <a:chExt cx="1215390" cy="582930"/>
          </a:xfrm>
        </p:grpSpPr>
        <p:sp>
          <p:nvSpPr>
            <p:cNvPr name="Freeform 192" id="192"/>
            <p:cNvSpPr/>
            <p:nvPr/>
          </p:nvSpPr>
          <p:spPr>
            <a:xfrm flipH="false" flipV="false" rot="0">
              <a:off x="49368" y="50342"/>
              <a:ext cx="1119350" cy="481373"/>
            </a:xfrm>
            <a:custGeom>
              <a:avLst/>
              <a:gdLst/>
              <a:ahLst/>
              <a:cxnLst/>
              <a:rect r="r" b="b" t="t" l="l"/>
              <a:pathLst>
                <a:path h="481373" w="1119350">
                  <a:moveTo>
                    <a:pt x="981872" y="474168"/>
                  </a:moveTo>
                  <a:cubicBezTo>
                    <a:pt x="753272" y="363678"/>
                    <a:pt x="656752" y="326848"/>
                    <a:pt x="546262" y="295098"/>
                  </a:cubicBezTo>
                  <a:cubicBezTo>
                    <a:pt x="404022" y="251918"/>
                    <a:pt x="118272" y="220168"/>
                    <a:pt x="47152" y="178258"/>
                  </a:cubicBezTo>
                  <a:cubicBezTo>
                    <a:pt x="21752" y="163018"/>
                    <a:pt x="14132" y="149048"/>
                    <a:pt x="6512" y="131268"/>
                  </a:cubicBezTo>
                  <a:cubicBezTo>
                    <a:pt x="162" y="113488"/>
                    <a:pt x="-2378" y="89358"/>
                    <a:pt x="2702" y="71578"/>
                  </a:cubicBezTo>
                  <a:cubicBezTo>
                    <a:pt x="7782" y="52528"/>
                    <a:pt x="21752" y="32208"/>
                    <a:pt x="36992" y="20778"/>
                  </a:cubicBezTo>
                  <a:cubicBezTo>
                    <a:pt x="52232" y="8078"/>
                    <a:pt x="77632" y="1728"/>
                    <a:pt x="94142" y="458"/>
                  </a:cubicBezTo>
                  <a:cubicBezTo>
                    <a:pt x="105572" y="-812"/>
                    <a:pt x="114462" y="458"/>
                    <a:pt x="124622" y="5538"/>
                  </a:cubicBezTo>
                  <a:cubicBezTo>
                    <a:pt x="139862" y="11888"/>
                    <a:pt x="162722" y="25858"/>
                    <a:pt x="174152" y="41098"/>
                  </a:cubicBezTo>
                  <a:cubicBezTo>
                    <a:pt x="184312" y="57608"/>
                    <a:pt x="189392" y="83008"/>
                    <a:pt x="190662" y="99518"/>
                  </a:cubicBezTo>
                  <a:cubicBezTo>
                    <a:pt x="190662" y="110948"/>
                    <a:pt x="189392" y="119838"/>
                    <a:pt x="184312" y="129998"/>
                  </a:cubicBezTo>
                  <a:cubicBezTo>
                    <a:pt x="176692" y="145238"/>
                    <a:pt x="161452" y="166828"/>
                    <a:pt x="144942" y="176988"/>
                  </a:cubicBezTo>
                  <a:cubicBezTo>
                    <a:pt x="128432" y="187148"/>
                    <a:pt x="101762" y="190958"/>
                    <a:pt x="85252" y="190958"/>
                  </a:cubicBezTo>
                  <a:cubicBezTo>
                    <a:pt x="73822" y="189688"/>
                    <a:pt x="66202" y="188418"/>
                    <a:pt x="56042" y="182068"/>
                  </a:cubicBezTo>
                  <a:cubicBezTo>
                    <a:pt x="42072" y="174448"/>
                    <a:pt x="20482" y="154128"/>
                    <a:pt x="11592" y="141428"/>
                  </a:cubicBezTo>
                  <a:cubicBezTo>
                    <a:pt x="5242" y="131268"/>
                    <a:pt x="2702" y="123648"/>
                    <a:pt x="1432" y="112218"/>
                  </a:cubicBezTo>
                  <a:cubicBezTo>
                    <a:pt x="162" y="95708"/>
                    <a:pt x="1432" y="69038"/>
                    <a:pt x="10322" y="51258"/>
                  </a:cubicBezTo>
                  <a:cubicBezTo>
                    <a:pt x="19212" y="34748"/>
                    <a:pt x="40802" y="18238"/>
                    <a:pt x="54772" y="9348"/>
                  </a:cubicBezTo>
                  <a:cubicBezTo>
                    <a:pt x="64932" y="4268"/>
                    <a:pt x="68742" y="1728"/>
                    <a:pt x="83982" y="458"/>
                  </a:cubicBezTo>
                  <a:cubicBezTo>
                    <a:pt x="136052" y="-812"/>
                    <a:pt x="311312" y="41098"/>
                    <a:pt x="421802" y="67768"/>
                  </a:cubicBezTo>
                  <a:cubicBezTo>
                    <a:pt x="532292" y="93168"/>
                    <a:pt x="638972" y="119838"/>
                    <a:pt x="745652" y="159208"/>
                  </a:cubicBezTo>
                  <a:cubicBezTo>
                    <a:pt x="854872" y="198578"/>
                    <a:pt x="1011082" y="262078"/>
                    <a:pt x="1068232" y="303988"/>
                  </a:cubicBezTo>
                  <a:cubicBezTo>
                    <a:pt x="1093632" y="321768"/>
                    <a:pt x="1106332" y="334468"/>
                    <a:pt x="1113952" y="353518"/>
                  </a:cubicBezTo>
                  <a:cubicBezTo>
                    <a:pt x="1121572" y="373838"/>
                    <a:pt x="1120302" y="403048"/>
                    <a:pt x="1115222" y="420828"/>
                  </a:cubicBezTo>
                  <a:cubicBezTo>
                    <a:pt x="1110142" y="436068"/>
                    <a:pt x="1099982" y="448768"/>
                    <a:pt x="1089822" y="458928"/>
                  </a:cubicBezTo>
                  <a:cubicBezTo>
                    <a:pt x="1078392" y="469088"/>
                    <a:pt x="1064422" y="477978"/>
                    <a:pt x="1049182" y="480518"/>
                  </a:cubicBezTo>
                  <a:cubicBezTo>
                    <a:pt x="1030132" y="484328"/>
                    <a:pt x="981872" y="474168"/>
                    <a:pt x="981872" y="47416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3" id="193"/>
          <p:cNvGrpSpPr/>
          <p:nvPr/>
        </p:nvGrpSpPr>
        <p:grpSpPr>
          <a:xfrm rot="0">
            <a:off x="5992178" y="5179695"/>
            <a:ext cx="1088708" cy="558165"/>
            <a:chOff x="0" y="0"/>
            <a:chExt cx="1451610" cy="744220"/>
          </a:xfrm>
        </p:grpSpPr>
        <p:sp>
          <p:nvSpPr>
            <p:cNvPr name="Freeform 194" id="194"/>
            <p:cNvSpPr/>
            <p:nvPr/>
          </p:nvSpPr>
          <p:spPr>
            <a:xfrm flipH="false" flipV="false" rot="0">
              <a:off x="43416" y="50800"/>
              <a:ext cx="1360826" cy="643296"/>
            </a:xfrm>
            <a:custGeom>
              <a:avLst/>
              <a:gdLst/>
              <a:ahLst/>
              <a:cxnLst/>
              <a:rect r="r" b="b" t="t" l="l"/>
              <a:pathLst>
                <a:path h="643296" w="1360826">
                  <a:moveTo>
                    <a:pt x="1191024" y="607060"/>
                  </a:moveTo>
                  <a:cubicBezTo>
                    <a:pt x="915434" y="308610"/>
                    <a:pt x="887494" y="292100"/>
                    <a:pt x="851934" y="273050"/>
                  </a:cubicBezTo>
                  <a:cubicBezTo>
                    <a:pt x="817644" y="254000"/>
                    <a:pt x="782084" y="237490"/>
                    <a:pt x="743984" y="224790"/>
                  </a:cubicBezTo>
                  <a:cubicBezTo>
                    <a:pt x="703344" y="210820"/>
                    <a:pt x="665244" y="198120"/>
                    <a:pt x="615714" y="193040"/>
                  </a:cubicBezTo>
                  <a:cubicBezTo>
                    <a:pt x="548404" y="186690"/>
                    <a:pt x="437914" y="189230"/>
                    <a:pt x="375684" y="204470"/>
                  </a:cubicBezTo>
                  <a:cubicBezTo>
                    <a:pt x="331234" y="214630"/>
                    <a:pt x="303294" y="232410"/>
                    <a:pt x="269004" y="251460"/>
                  </a:cubicBezTo>
                  <a:cubicBezTo>
                    <a:pt x="235984" y="271780"/>
                    <a:pt x="211854" y="311150"/>
                    <a:pt x="172484" y="322580"/>
                  </a:cubicBezTo>
                  <a:cubicBezTo>
                    <a:pt x="126764" y="335280"/>
                    <a:pt x="28974" y="340360"/>
                    <a:pt x="7384" y="311150"/>
                  </a:cubicBezTo>
                  <a:cubicBezTo>
                    <a:pt x="-12936" y="284480"/>
                    <a:pt x="12464" y="198120"/>
                    <a:pt x="37864" y="161290"/>
                  </a:cubicBezTo>
                  <a:cubicBezTo>
                    <a:pt x="61994" y="127000"/>
                    <a:pt x="110254" y="113030"/>
                    <a:pt x="150894" y="93980"/>
                  </a:cubicBezTo>
                  <a:cubicBezTo>
                    <a:pt x="195344" y="73660"/>
                    <a:pt x="246144" y="55880"/>
                    <a:pt x="298214" y="44450"/>
                  </a:cubicBezTo>
                  <a:cubicBezTo>
                    <a:pt x="350284" y="34290"/>
                    <a:pt x="415054" y="30480"/>
                    <a:pt x="463314" y="30480"/>
                  </a:cubicBezTo>
                  <a:cubicBezTo>
                    <a:pt x="500144" y="29210"/>
                    <a:pt x="523004" y="30480"/>
                    <a:pt x="561104" y="36830"/>
                  </a:cubicBezTo>
                  <a:cubicBezTo>
                    <a:pt x="615714" y="45720"/>
                    <a:pt x="696994" y="66040"/>
                    <a:pt x="757954" y="86360"/>
                  </a:cubicBezTo>
                  <a:cubicBezTo>
                    <a:pt x="815104" y="106680"/>
                    <a:pt x="867174" y="129540"/>
                    <a:pt x="917974" y="156210"/>
                  </a:cubicBezTo>
                  <a:cubicBezTo>
                    <a:pt x="967504" y="182880"/>
                    <a:pt x="1010684" y="209550"/>
                    <a:pt x="1061484" y="247650"/>
                  </a:cubicBezTo>
                  <a:cubicBezTo>
                    <a:pt x="1124984" y="294640"/>
                    <a:pt x="1267224" y="379730"/>
                    <a:pt x="1263414" y="422910"/>
                  </a:cubicBezTo>
                  <a:cubicBezTo>
                    <a:pt x="1260874" y="452120"/>
                    <a:pt x="1193564" y="487680"/>
                    <a:pt x="1158004" y="487680"/>
                  </a:cubicBezTo>
                  <a:cubicBezTo>
                    <a:pt x="1121174" y="487680"/>
                    <a:pt x="1088154" y="440690"/>
                    <a:pt x="1046244" y="419100"/>
                  </a:cubicBezTo>
                  <a:cubicBezTo>
                    <a:pt x="997984" y="393700"/>
                    <a:pt x="938294" y="363220"/>
                    <a:pt x="881144" y="349250"/>
                  </a:cubicBezTo>
                  <a:cubicBezTo>
                    <a:pt x="826534" y="336550"/>
                    <a:pt x="775734" y="330200"/>
                    <a:pt x="713504" y="336550"/>
                  </a:cubicBezTo>
                  <a:cubicBezTo>
                    <a:pt x="630954" y="345440"/>
                    <a:pt x="493794" y="415290"/>
                    <a:pt x="435374" y="415290"/>
                  </a:cubicBezTo>
                  <a:cubicBezTo>
                    <a:pt x="408704" y="415290"/>
                    <a:pt x="390924" y="406400"/>
                    <a:pt x="376954" y="398780"/>
                  </a:cubicBezTo>
                  <a:cubicBezTo>
                    <a:pt x="366794" y="392430"/>
                    <a:pt x="360444" y="387350"/>
                    <a:pt x="355364" y="377190"/>
                  </a:cubicBezTo>
                  <a:cubicBezTo>
                    <a:pt x="346474" y="363220"/>
                    <a:pt x="337584" y="335280"/>
                    <a:pt x="336314" y="318770"/>
                  </a:cubicBezTo>
                  <a:cubicBezTo>
                    <a:pt x="335044" y="307340"/>
                    <a:pt x="337584" y="299720"/>
                    <a:pt x="341394" y="288290"/>
                  </a:cubicBezTo>
                  <a:cubicBezTo>
                    <a:pt x="349014" y="273050"/>
                    <a:pt x="362984" y="251460"/>
                    <a:pt x="379494" y="241300"/>
                  </a:cubicBezTo>
                  <a:cubicBezTo>
                    <a:pt x="396004" y="229870"/>
                    <a:pt x="418864" y="223520"/>
                    <a:pt x="437914" y="224790"/>
                  </a:cubicBezTo>
                  <a:cubicBezTo>
                    <a:pt x="456964" y="226060"/>
                    <a:pt x="479824" y="236220"/>
                    <a:pt x="493794" y="248920"/>
                  </a:cubicBezTo>
                  <a:cubicBezTo>
                    <a:pt x="509034" y="261620"/>
                    <a:pt x="520464" y="285750"/>
                    <a:pt x="524274" y="300990"/>
                  </a:cubicBezTo>
                  <a:cubicBezTo>
                    <a:pt x="528084" y="312420"/>
                    <a:pt x="528084" y="321310"/>
                    <a:pt x="525544" y="332740"/>
                  </a:cubicBezTo>
                  <a:cubicBezTo>
                    <a:pt x="523004" y="347980"/>
                    <a:pt x="510304" y="374650"/>
                    <a:pt x="500144" y="387350"/>
                  </a:cubicBezTo>
                  <a:cubicBezTo>
                    <a:pt x="492524" y="396240"/>
                    <a:pt x="483634" y="400050"/>
                    <a:pt x="474744" y="405130"/>
                  </a:cubicBezTo>
                  <a:cubicBezTo>
                    <a:pt x="465854" y="410210"/>
                    <a:pt x="456964" y="414020"/>
                    <a:pt x="445534" y="414020"/>
                  </a:cubicBezTo>
                  <a:cubicBezTo>
                    <a:pt x="429024" y="415290"/>
                    <a:pt x="401084" y="410210"/>
                    <a:pt x="385844" y="403860"/>
                  </a:cubicBezTo>
                  <a:cubicBezTo>
                    <a:pt x="374414" y="398780"/>
                    <a:pt x="368064" y="393700"/>
                    <a:pt x="361714" y="384810"/>
                  </a:cubicBezTo>
                  <a:cubicBezTo>
                    <a:pt x="351554" y="372110"/>
                    <a:pt x="338854" y="347980"/>
                    <a:pt x="336314" y="328930"/>
                  </a:cubicBezTo>
                  <a:cubicBezTo>
                    <a:pt x="335044" y="309880"/>
                    <a:pt x="340124" y="285750"/>
                    <a:pt x="350284" y="270510"/>
                  </a:cubicBezTo>
                  <a:cubicBezTo>
                    <a:pt x="360444" y="254000"/>
                    <a:pt x="376954" y="242570"/>
                    <a:pt x="397274" y="231140"/>
                  </a:cubicBezTo>
                  <a:cubicBezTo>
                    <a:pt x="426484" y="214630"/>
                    <a:pt x="468394" y="200660"/>
                    <a:pt x="512844" y="187960"/>
                  </a:cubicBezTo>
                  <a:cubicBezTo>
                    <a:pt x="571264" y="171450"/>
                    <a:pt x="647464" y="149860"/>
                    <a:pt x="718584" y="146050"/>
                  </a:cubicBezTo>
                  <a:cubicBezTo>
                    <a:pt x="792244" y="143510"/>
                    <a:pt x="882414" y="156210"/>
                    <a:pt x="945914" y="170180"/>
                  </a:cubicBezTo>
                  <a:cubicBezTo>
                    <a:pt x="992904" y="181610"/>
                    <a:pt x="1025924" y="195580"/>
                    <a:pt x="1064024" y="214630"/>
                  </a:cubicBezTo>
                  <a:cubicBezTo>
                    <a:pt x="1104664" y="233680"/>
                    <a:pt x="1146574" y="255270"/>
                    <a:pt x="1180864" y="285750"/>
                  </a:cubicBezTo>
                  <a:cubicBezTo>
                    <a:pt x="1217694" y="316230"/>
                    <a:pt x="1251984" y="358140"/>
                    <a:pt x="1276114" y="398780"/>
                  </a:cubicBezTo>
                  <a:cubicBezTo>
                    <a:pt x="1298974" y="438150"/>
                    <a:pt x="1333264" y="487680"/>
                    <a:pt x="1323104" y="523240"/>
                  </a:cubicBezTo>
                  <a:cubicBezTo>
                    <a:pt x="1314214" y="557530"/>
                    <a:pt x="1253254" y="603250"/>
                    <a:pt x="1217694" y="605790"/>
                  </a:cubicBezTo>
                  <a:cubicBezTo>
                    <a:pt x="1185944" y="608330"/>
                    <a:pt x="1156734" y="575310"/>
                    <a:pt x="1122444" y="549910"/>
                  </a:cubicBezTo>
                  <a:cubicBezTo>
                    <a:pt x="1071644" y="514350"/>
                    <a:pt x="1005604" y="443230"/>
                    <a:pt x="952264" y="403860"/>
                  </a:cubicBezTo>
                  <a:cubicBezTo>
                    <a:pt x="910354" y="372110"/>
                    <a:pt x="873524" y="349250"/>
                    <a:pt x="831614" y="326390"/>
                  </a:cubicBezTo>
                  <a:cubicBezTo>
                    <a:pt x="789704" y="303530"/>
                    <a:pt x="746524" y="284480"/>
                    <a:pt x="700804" y="267970"/>
                  </a:cubicBezTo>
                  <a:cubicBezTo>
                    <a:pt x="651274" y="251460"/>
                    <a:pt x="596664" y="234950"/>
                    <a:pt x="545864" y="227330"/>
                  </a:cubicBezTo>
                  <a:cubicBezTo>
                    <a:pt x="497604" y="219710"/>
                    <a:pt x="445534" y="219710"/>
                    <a:pt x="402354" y="223520"/>
                  </a:cubicBezTo>
                  <a:cubicBezTo>
                    <a:pt x="364254" y="226060"/>
                    <a:pt x="336314" y="241300"/>
                    <a:pt x="300754" y="241300"/>
                  </a:cubicBezTo>
                  <a:cubicBezTo>
                    <a:pt x="257574" y="242570"/>
                    <a:pt x="195344" y="243840"/>
                    <a:pt x="162324" y="222250"/>
                  </a:cubicBezTo>
                  <a:cubicBezTo>
                    <a:pt x="133114" y="204470"/>
                    <a:pt x="100094" y="162560"/>
                    <a:pt x="105174" y="137160"/>
                  </a:cubicBezTo>
                  <a:cubicBezTo>
                    <a:pt x="110254" y="107950"/>
                    <a:pt x="176294" y="83820"/>
                    <a:pt x="215664" y="64770"/>
                  </a:cubicBezTo>
                  <a:cubicBezTo>
                    <a:pt x="255034" y="44450"/>
                    <a:pt x="293134" y="26670"/>
                    <a:pt x="341394" y="16510"/>
                  </a:cubicBezTo>
                  <a:cubicBezTo>
                    <a:pt x="404894" y="2540"/>
                    <a:pt x="498874" y="0"/>
                    <a:pt x="567454" y="0"/>
                  </a:cubicBezTo>
                  <a:cubicBezTo>
                    <a:pt x="623334" y="1270"/>
                    <a:pt x="667784" y="3810"/>
                    <a:pt x="721124" y="16510"/>
                  </a:cubicBezTo>
                  <a:cubicBezTo>
                    <a:pt x="782084" y="30480"/>
                    <a:pt x="863364" y="66040"/>
                    <a:pt x="912894" y="90170"/>
                  </a:cubicBezTo>
                  <a:cubicBezTo>
                    <a:pt x="947184" y="106680"/>
                    <a:pt x="968774" y="120650"/>
                    <a:pt x="996714" y="138430"/>
                  </a:cubicBezTo>
                  <a:cubicBezTo>
                    <a:pt x="1024654" y="157480"/>
                    <a:pt x="1048784" y="172720"/>
                    <a:pt x="1081804" y="201930"/>
                  </a:cubicBezTo>
                  <a:cubicBezTo>
                    <a:pt x="1132604" y="246380"/>
                    <a:pt x="1215154" y="332740"/>
                    <a:pt x="1263414" y="389890"/>
                  </a:cubicBezTo>
                  <a:cubicBezTo>
                    <a:pt x="1300244" y="431800"/>
                    <a:pt x="1339614" y="472440"/>
                    <a:pt x="1353584" y="508000"/>
                  </a:cubicBezTo>
                  <a:cubicBezTo>
                    <a:pt x="1362474" y="532130"/>
                    <a:pt x="1362474" y="556260"/>
                    <a:pt x="1357394" y="575310"/>
                  </a:cubicBezTo>
                  <a:cubicBezTo>
                    <a:pt x="1353584" y="590550"/>
                    <a:pt x="1345964" y="604520"/>
                    <a:pt x="1334534" y="614680"/>
                  </a:cubicBezTo>
                  <a:cubicBezTo>
                    <a:pt x="1319294" y="627380"/>
                    <a:pt x="1291354" y="640080"/>
                    <a:pt x="1272304" y="642620"/>
                  </a:cubicBezTo>
                  <a:cubicBezTo>
                    <a:pt x="1257064" y="645160"/>
                    <a:pt x="1240554" y="640080"/>
                    <a:pt x="1227854" y="635000"/>
                  </a:cubicBezTo>
                  <a:cubicBezTo>
                    <a:pt x="1213884" y="628650"/>
                    <a:pt x="1191024" y="607060"/>
                    <a:pt x="1191024" y="6070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5" id="195"/>
          <p:cNvGrpSpPr/>
          <p:nvPr/>
        </p:nvGrpSpPr>
        <p:grpSpPr>
          <a:xfrm rot="0">
            <a:off x="6486525" y="5211128"/>
            <a:ext cx="521018" cy="436245"/>
            <a:chOff x="0" y="0"/>
            <a:chExt cx="694690" cy="581660"/>
          </a:xfrm>
        </p:grpSpPr>
        <p:sp>
          <p:nvSpPr>
            <p:cNvPr name="Freeform 196" id="196"/>
            <p:cNvSpPr/>
            <p:nvPr/>
          </p:nvSpPr>
          <p:spPr>
            <a:xfrm flipH="false" flipV="false" rot="0">
              <a:off x="50292" y="50800"/>
              <a:ext cx="592958" cy="483213"/>
            </a:xfrm>
            <a:custGeom>
              <a:avLst/>
              <a:gdLst/>
              <a:ahLst/>
              <a:cxnLst/>
              <a:rect r="r" b="b" t="t" l="l"/>
              <a:pathLst>
                <a:path h="483213" w="592958">
                  <a:moveTo>
                    <a:pt x="418338" y="440690"/>
                  </a:moveTo>
                  <a:cubicBezTo>
                    <a:pt x="329438" y="313690"/>
                    <a:pt x="311658" y="293370"/>
                    <a:pt x="278638" y="271780"/>
                  </a:cubicBezTo>
                  <a:cubicBezTo>
                    <a:pt x="227838" y="240030"/>
                    <a:pt x="110998" y="210820"/>
                    <a:pt x="65278" y="185420"/>
                  </a:cubicBezTo>
                  <a:cubicBezTo>
                    <a:pt x="42418" y="172720"/>
                    <a:pt x="27178" y="165100"/>
                    <a:pt x="17018" y="149860"/>
                  </a:cubicBezTo>
                  <a:cubicBezTo>
                    <a:pt x="5588" y="133350"/>
                    <a:pt x="508" y="106680"/>
                    <a:pt x="508" y="91440"/>
                  </a:cubicBezTo>
                  <a:cubicBezTo>
                    <a:pt x="-762" y="78740"/>
                    <a:pt x="1778" y="71120"/>
                    <a:pt x="6858" y="60960"/>
                  </a:cubicBezTo>
                  <a:cubicBezTo>
                    <a:pt x="13208" y="45720"/>
                    <a:pt x="28448" y="24130"/>
                    <a:pt x="44958" y="13970"/>
                  </a:cubicBezTo>
                  <a:cubicBezTo>
                    <a:pt x="61468" y="3810"/>
                    <a:pt x="88138" y="0"/>
                    <a:pt x="104648" y="0"/>
                  </a:cubicBezTo>
                  <a:cubicBezTo>
                    <a:pt x="116078" y="1270"/>
                    <a:pt x="123698" y="2540"/>
                    <a:pt x="133858" y="8890"/>
                  </a:cubicBezTo>
                  <a:cubicBezTo>
                    <a:pt x="149098" y="16510"/>
                    <a:pt x="169418" y="35560"/>
                    <a:pt x="178308" y="49530"/>
                  </a:cubicBezTo>
                  <a:cubicBezTo>
                    <a:pt x="184658" y="59690"/>
                    <a:pt x="188468" y="67310"/>
                    <a:pt x="188468" y="78740"/>
                  </a:cubicBezTo>
                  <a:cubicBezTo>
                    <a:pt x="191008" y="95250"/>
                    <a:pt x="185928" y="124460"/>
                    <a:pt x="179578" y="139700"/>
                  </a:cubicBezTo>
                  <a:cubicBezTo>
                    <a:pt x="174498" y="149860"/>
                    <a:pt x="170688" y="156210"/>
                    <a:pt x="161798" y="163830"/>
                  </a:cubicBezTo>
                  <a:cubicBezTo>
                    <a:pt x="149098" y="173990"/>
                    <a:pt x="124968" y="187960"/>
                    <a:pt x="105918" y="189230"/>
                  </a:cubicBezTo>
                  <a:cubicBezTo>
                    <a:pt x="86868" y="191770"/>
                    <a:pt x="62738" y="186690"/>
                    <a:pt x="46228" y="177800"/>
                  </a:cubicBezTo>
                  <a:cubicBezTo>
                    <a:pt x="29718" y="167640"/>
                    <a:pt x="14478" y="148590"/>
                    <a:pt x="6858" y="130810"/>
                  </a:cubicBezTo>
                  <a:cubicBezTo>
                    <a:pt x="-762" y="113030"/>
                    <a:pt x="-2032" y="88900"/>
                    <a:pt x="3048" y="71120"/>
                  </a:cubicBezTo>
                  <a:cubicBezTo>
                    <a:pt x="8128" y="52070"/>
                    <a:pt x="24638" y="30480"/>
                    <a:pt x="37338" y="20320"/>
                  </a:cubicBezTo>
                  <a:cubicBezTo>
                    <a:pt x="44958" y="11430"/>
                    <a:pt x="52578" y="7620"/>
                    <a:pt x="64008" y="5080"/>
                  </a:cubicBezTo>
                  <a:cubicBezTo>
                    <a:pt x="79248" y="1270"/>
                    <a:pt x="98298" y="0"/>
                    <a:pt x="124968" y="5080"/>
                  </a:cubicBezTo>
                  <a:cubicBezTo>
                    <a:pt x="174498" y="12700"/>
                    <a:pt x="271018" y="40640"/>
                    <a:pt x="334518" y="78740"/>
                  </a:cubicBezTo>
                  <a:cubicBezTo>
                    <a:pt x="399288" y="116840"/>
                    <a:pt x="466598" y="185420"/>
                    <a:pt x="509778" y="233680"/>
                  </a:cubicBezTo>
                  <a:cubicBezTo>
                    <a:pt x="540258" y="269240"/>
                    <a:pt x="563118" y="308610"/>
                    <a:pt x="577088" y="335280"/>
                  </a:cubicBezTo>
                  <a:cubicBezTo>
                    <a:pt x="585978" y="351790"/>
                    <a:pt x="591058" y="363220"/>
                    <a:pt x="592328" y="378460"/>
                  </a:cubicBezTo>
                  <a:cubicBezTo>
                    <a:pt x="593598" y="393700"/>
                    <a:pt x="593598" y="408940"/>
                    <a:pt x="585978" y="424180"/>
                  </a:cubicBezTo>
                  <a:cubicBezTo>
                    <a:pt x="578358" y="440690"/>
                    <a:pt x="559308" y="463550"/>
                    <a:pt x="540258" y="473710"/>
                  </a:cubicBezTo>
                  <a:cubicBezTo>
                    <a:pt x="522478" y="482600"/>
                    <a:pt x="493268" y="486410"/>
                    <a:pt x="472948" y="480060"/>
                  </a:cubicBezTo>
                  <a:cubicBezTo>
                    <a:pt x="452628" y="474980"/>
                    <a:pt x="418338" y="440690"/>
                    <a:pt x="418338" y="44069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7" id="197"/>
          <p:cNvGrpSpPr/>
          <p:nvPr/>
        </p:nvGrpSpPr>
        <p:grpSpPr>
          <a:xfrm rot="0">
            <a:off x="6546532" y="5277803"/>
            <a:ext cx="547688" cy="400050"/>
            <a:chOff x="0" y="0"/>
            <a:chExt cx="730250" cy="533400"/>
          </a:xfrm>
        </p:grpSpPr>
        <p:sp>
          <p:nvSpPr>
            <p:cNvPr name="Freeform 198" id="198"/>
            <p:cNvSpPr/>
            <p:nvPr/>
          </p:nvSpPr>
          <p:spPr>
            <a:xfrm flipH="false" flipV="false" rot="0">
              <a:off x="50165" y="49030"/>
              <a:ext cx="630731" cy="432549"/>
            </a:xfrm>
            <a:custGeom>
              <a:avLst/>
              <a:gdLst/>
              <a:ahLst/>
              <a:cxnLst/>
              <a:rect r="r" b="b" t="t" l="l"/>
              <a:pathLst>
                <a:path h="432549" w="630731">
                  <a:moveTo>
                    <a:pt x="483235" y="417060"/>
                  </a:moveTo>
                  <a:cubicBezTo>
                    <a:pt x="172085" y="226560"/>
                    <a:pt x="67945" y="201160"/>
                    <a:pt x="31115" y="166870"/>
                  </a:cubicBezTo>
                  <a:cubicBezTo>
                    <a:pt x="13335" y="149090"/>
                    <a:pt x="6985" y="128770"/>
                    <a:pt x="1905" y="113530"/>
                  </a:cubicBezTo>
                  <a:cubicBezTo>
                    <a:pt x="-635" y="102100"/>
                    <a:pt x="-635" y="94480"/>
                    <a:pt x="1905" y="83050"/>
                  </a:cubicBezTo>
                  <a:cubicBezTo>
                    <a:pt x="5715" y="66540"/>
                    <a:pt x="14605" y="41140"/>
                    <a:pt x="28575" y="28440"/>
                  </a:cubicBezTo>
                  <a:cubicBezTo>
                    <a:pt x="42545" y="14470"/>
                    <a:pt x="67945" y="5580"/>
                    <a:pt x="83185" y="1770"/>
                  </a:cubicBezTo>
                  <a:cubicBezTo>
                    <a:pt x="94615" y="-770"/>
                    <a:pt x="103505" y="-770"/>
                    <a:pt x="114935" y="3040"/>
                  </a:cubicBezTo>
                  <a:cubicBezTo>
                    <a:pt x="130175" y="6850"/>
                    <a:pt x="154305" y="18280"/>
                    <a:pt x="167005" y="32250"/>
                  </a:cubicBezTo>
                  <a:cubicBezTo>
                    <a:pt x="179705" y="47490"/>
                    <a:pt x="188595" y="72890"/>
                    <a:pt x="191135" y="89400"/>
                  </a:cubicBezTo>
                  <a:cubicBezTo>
                    <a:pt x="192405" y="100830"/>
                    <a:pt x="192405" y="108450"/>
                    <a:pt x="188595" y="119880"/>
                  </a:cubicBezTo>
                  <a:cubicBezTo>
                    <a:pt x="182245" y="135120"/>
                    <a:pt x="169545" y="159250"/>
                    <a:pt x="155575" y="170680"/>
                  </a:cubicBezTo>
                  <a:cubicBezTo>
                    <a:pt x="140335" y="182110"/>
                    <a:pt x="113665" y="189730"/>
                    <a:pt x="97155" y="191000"/>
                  </a:cubicBezTo>
                  <a:cubicBezTo>
                    <a:pt x="85725" y="192270"/>
                    <a:pt x="78105" y="191000"/>
                    <a:pt x="66675" y="187190"/>
                  </a:cubicBezTo>
                  <a:cubicBezTo>
                    <a:pt x="51435" y="180840"/>
                    <a:pt x="28575" y="166870"/>
                    <a:pt x="18415" y="151630"/>
                  </a:cubicBezTo>
                  <a:cubicBezTo>
                    <a:pt x="6985" y="135120"/>
                    <a:pt x="-635" y="112260"/>
                    <a:pt x="635" y="93210"/>
                  </a:cubicBezTo>
                  <a:cubicBezTo>
                    <a:pt x="635" y="74160"/>
                    <a:pt x="9525" y="51300"/>
                    <a:pt x="22225" y="36060"/>
                  </a:cubicBezTo>
                  <a:cubicBezTo>
                    <a:pt x="33655" y="20820"/>
                    <a:pt x="55245" y="8120"/>
                    <a:pt x="73025" y="3040"/>
                  </a:cubicBezTo>
                  <a:cubicBezTo>
                    <a:pt x="92075" y="-770"/>
                    <a:pt x="108585" y="1770"/>
                    <a:pt x="133985" y="9390"/>
                  </a:cubicBezTo>
                  <a:cubicBezTo>
                    <a:pt x="183515" y="22090"/>
                    <a:pt x="269875" y="64000"/>
                    <a:pt x="339725" y="102100"/>
                  </a:cubicBezTo>
                  <a:cubicBezTo>
                    <a:pt x="419735" y="145280"/>
                    <a:pt x="541655" y="215130"/>
                    <a:pt x="587375" y="258310"/>
                  </a:cubicBezTo>
                  <a:cubicBezTo>
                    <a:pt x="608965" y="278630"/>
                    <a:pt x="620395" y="295140"/>
                    <a:pt x="626745" y="312920"/>
                  </a:cubicBezTo>
                  <a:cubicBezTo>
                    <a:pt x="631825" y="328160"/>
                    <a:pt x="631825" y="344670"/>
                    <a:pt x="628015" y="358640"/>
                  </a:cubicBezTo>
                  <a:cubicBezTo>
                    <a:pt x="625475" y="372610"/>
                    <a:pt x="619125" y="387850"/>
                    <a:pt x="607695" y="399280"/>
                  </a:cubicBezTo>
                  <a:cubicBezTo>
                    <a:pt x="594995" y="413250"/>
                    <a:pt x="569595" y="429760"/>
                    <a:pt x="549275" y="432300"/>
                  </a:cubicBezTo>
                  <a:cubicBezTo>
                    <a:pt x="527685" y="434840"/>
                    <a:pt x="483235" y="417060"/>
                    <a:pt x="483235" y="4170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9" id="199"/>
          <p:cNvGrpSpPr/>
          <p:nvPr/>
        </p:nvGrpSpPr>
        <p:grpSpPr>
          <a:xfrm rot="0">
            <a:off x="6645593" y="5223510"/>
            <a:ext cx="455295" cy="438150"/>
            <a:chOff x="0" y="0"/>
            <a:chExt cx="607060" cy="584200"/>
          </a:xfrm>
        </p:grpSpPr>
        <p:sp>
          <p:nvSpPr>
            <p:cNvPr name="Freeform 200" id="200"/>
            <p:cNvSpPr/>
            <p:nvPr/>
          </p:nvSpPr>
          <p:spPr>
            <a:xfrm flipH="false" flipV="false" rot="0">
              <a:off x="50342" y="48220"/>
              <a:ext cx="505918" cy="484706"/>
            </a:xfrm>
            <a:custGeom>
              <a:avLst/>
              <a:gdLst/>
              <a:ahLst/>
              <a:cxnLst/>
              <a:rect r="r" b="b" t="t" l="l"/>
              <a:pathLst>
                <a:path h="484706" w="505918">
                  <a:moveTo>
                    <a:pt x="340818" y="454700"/>
                  </a:moveTo>
                  <a:cubicBezTo>
                    <a:pt x="458" y="120690"/>
                    <a:pt x="-812" y="105450"/>
                    <a:pt x="458" y="86400"/>
                  </a:cubicBezTo>
                  <a:cubicBezTo>
                    <a:pt x="2998" y="67350"/>
                    <a:pt x="13158" y="44490"/>
                    <a:pt x="25858" y="30520"/>
                  </a:cubicBezTo>
                  <a:cubicBezTo>
                    <a:pt x="38558" y="16550"/>
                    <a:pt x="60148" y="5120"/>
                    <a:pt x="79198" y="2580"/>
                  </a:cubicBezTo>
                  <a:cubicBezTo>
                    <a:pt x="98248" y="-1230"/>
                    <a:pt x="122378" y="2580"/>
                    <a:pt x="138888" y="11470"/>
                  </a:cubicBezTo>
                  <a:cubicBezTo>
                    <a:pt x="156668" y="20360"/>
                    <a:pt x="173178" y="40680"/>
                    <a:pt x="182068" y="55920"/>
                  </a:cubicBezTo>
                  <a:cubicBezTo>
                    <a:pt x="187148" y="66080"/>
                    <a:pt x="189688" y="73700"/>
                    <a:pt x="189688" y="85130"/>
                  </a:cubicBezTo>
                  <a:cubicBezTo>
                    <a:pt x="190958" y="101640"/>
                    <a:pt x="187148" y="128310"/>
                    <a:pt x="176988" y="144820"/>
                  </a:cubicBezTo>
                  <a:cubicBezTo>
                    <a:pt x="166828" y="161330"/>
                    <a:pt x="149048" y="176570"/>
                    <a:pt x="131268" y="184190"/>
                  </a:cubicBezTo>
                  <a:cubicBezTo>
                    <a:pt x="113488" y="191810"/>
                    <a:pt x="86818" y="190540"/>
                    <a:pt x="70308" y="188000"/>
                  </a:cubicBezTo>
                  <a:cubicBezTo>
                    <a:pt x="58878" y="185460"/>
                    <a:pt x="51258" y="182920"/>
                    <a:pt x="42368" y="175300"/>
                  </a:cubicBezTo>
                  <a:cubicBezTo>
                    <a:pt x="29668" y="165140"/>
                    <a:pt x="11888" y="142280"/>
                    <a:pt x="5538" y="127040"/>
                  </a:cubicBezTo>
                  <a:cubicBezTo>
                    <a:pt x="458" y="115610"/>
                    <a:pt x="-812" y="107990"/>
                    <a:pt x="458" y="96560"/>
                  </a:cubicBezTo>
                  <a:cubicBezTo>
                    <a:pt x="1728" y="80050"/>
                    <a:pt x="8078" y="54650"/>
                    <a:pt x="19508" y="38140"/>
                  </a:cubicBezTo>
                  <a:cubicBezTo>
                    <a:pt x="30938" y="22900"/>
                    <a:pt x="51258" y="8930"/>
                    <a:pt x="69038" y="3850"/>
                  </a:cubicBezTo>
                  <a:cubicBezTo>
                    <a:pt x="88088" y="-1230"/>
                    <a:pt x="105868" y="-2500"/>
                    <a:pt x="129998" y="7660"/>
                  </a:cubicBezTo>
                  <a:cubicBezTo>
                    <a:pt x="184608" y="27980"/>
                    <a:pt x="292558" y="135930"/>
                    <a:pt x="354788" y="193080"/>
                  </a:cubicBezTo>
                  <a:cubicBezTo>
                    <a:pt x="404318" y="238800"/>
                    <a:pt x="455118" y="285790"/>
                    <a:pt x="479248" y="323890"/>
                  </a:cubicBezTo>
                  <a:cubicBezTo>
                    <a:pt x="494488" y="346750"/>
                    <a:pt x="504648" y="364530"/>
                    <a:pt x="505918" y="386120"/>
                  </a:cubicBezTo>
                  <a:cubicBezTo>
                    <a:pt x="505918" y="406440"/>
                    <a:pt x="495758" y="434380"/>
                    <a:pt x="484328" y="449620"/>
                  </a:cubicBezTo>
                  <a:cubicBezTo>
                    <a:pt x="474168" y="462320"/>
                    <a:pt x="461468" y="471210"/>
                    <a:pt x="447498" y="476290"/>
                  </a:cubicBezTo>
                  <a:cubicBezTo>
                    <a:pt x="433528" y="482640"/>
                    <a:pt x="418288" y="486450"/>
                    <a:pt x="401778" y="483910"/>
                  </a:cubicBezTo>
                  <a:cubicBezTo>
                    <a:pt x="382728" y="481370"/>
                    <a:pt x="340818" y="454700"/>
                    <a:pt x="340818" y="4547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1" id="201"/>
          <p:cNvGrpSpPr/>
          <p:nvPr/>
        </p:nvGrpSpPr>
        <p:grpSpPr>
          <a:xfrm rot="0">
            <a:off x="5992178" y="5133022"/>
            <a:ext cx="982027" cy="472440"/>
            <a:chOff x="0" y="0"/>
            <a:chExt cx="1309370" cy="629920"/>
          </a:xfrm>
        </p:grpSpPr>
        <p:sp>
          <p:nvSpPr>
            <p:cNvPr name="Freeform 202" id="202"/>
            <p:cNvSpPr/>
            <p:nvPr/>
          </p:nvSpPr>
          <p:spPr>
            <a:xfrm flipH="false" flipV="false" rot="0">
              <a:off x="49672" y="50800"/>
              <a:ext cx="1209036" cy="528974"/>
            </a:xfrm>
            <a:custGeom>
              <a:avLst/>
              <a:gdLst/>
              <a:ahLst/>
              <a:cxnLst/>
              <a:rect r="r" b="b" t="t" l="l"/>
              <a:pathLst>
                <a:path h="528974" w="1209036">
                  <a:moveTo>
                    <a:pt x="1066658" y="414020"/>
                  </a:moveTo>
                  <a:cubicBezTo>
                    <a:pt x="775828" y="269240"/>
                    <a:pt x="685658" y="241300"/>
                    <a:pt x="622158" y="227330"/>
                  </a:cubicBezTo>
                  <a:cubicBezTo>
                    <a:pt x="577708" y="218440"/>
                    <a:pt x="551038" y="213360"/>
                    <a:pt x="506588" y="214630"/>
                  </a:cubicBezTo>
                  <a:cubicBezTo>
                    <a:pt x="448168" y="215900"/>
                    <a:pt x="366888" y="224790"/>
                    <a:pt x="303388" y="248920"/>
                  </a:cubicBezTo>
                  <a:cubicBezTo>
                    <a:pt x="238618" y="273050"/>
                    <a:pt x="171308" y="347980"/>
                    <a:pt x="124318" y="360680"/>
                  </a:cubicBezTo>
                  <a:cubicBezTo>
                    <a:pt x="97648" y="367030"/>
                    <a:pt x="76058" y="365760"/>
                    <a:pt x="57008" y="356870"/>
                  </a:cubicBezTo>
                  <a:cubicBezTo>
                    <a:pt x="36688" y="349250"/>
                    <a:pt x="16368" y="328930"/>
                    <a:pt x="7478" y="309880"/>
                  </a:cubicBezTo>
                  <a:cubicBezTo>
                    <a:pt x="-1412" y="290830"/>
                    <a:pt x="-1412" y="261620"/>
                    <a:pt x="3668" y="242570"/>
                  </a:cubicBezTo>
                  <a:cubicBezTo>
                    <a:pt x="6208" y="227330"/>
                    <a:pt x="13828" y="218440"/>
                    <a:pt x="26528" y="203200"/>
                  </a:cubicBezTo>
                  <a:cubicBezTo>
                    <a:pt x="49388" y="173990"/>
                    <a:pt x="100188" y="125730"/>
                    <a:pt x="149718" y="95250"/>
                  </a:cubicBezTo>
                  <a:cubicBezTo>
                    <a:pt x="209408" y="59690"/>
                    <a:pt x="300848" y="30480"/>
                    <a:pt x="361808" y="15240"/>
                  </a:cubicBezTo>
                  <a:cubicBezTo>
                    <a:pt x="406258" y="3810"/>
                    <a:pt x="439278" y="1270"/>
                    <a:pt x="478648" y="0"/>
                  </a:cubicBezTo>
                  <a:cubicBezTo>
                    <a:pt x="519288" y="0"/>
                    <a:pt x="561198" y="2540"/>
                    <a:pt x="603108" y="12700"/>
                  </a:cubicBezTo>
                  <a:cubicBezTo>
                    <a:pt x="650098" y="24130"/>
                    <a:pt x="698358" y="39370"/>
                    <a:pt x="747888" y="66040"/>
                  </a:cubicBezTo>
                  <a:cubicBezTo>
                    <a:pt x="810118" y="99060"/>
                    <a:pt x="881238" y="153670"/>
                    <a:pt x="942198" y="207010"/>
                  </a:cubicBezTo>
                  <a:cubicBezTo>
                    <a:pt x="1006968" y="261620"/>
                    <a:pt x="1102218" y="344170"/>
                    <a:pt x="1126348" y="391160"/>
                  </a:cubicBezTo>
                  <a:cubicBezTo>
                    <a:pt x="1137778" y="415290"/>
                    <a:pt x="1137778" y="433070"/>
                    <a:pt x="1133968" y="452120"/>
                  </a:cubicBezTo>
                  <a:cubicBezTo>
                    <a:pt x="1130158" y="471170"/>
                    <a:pt x="1114918" y="492760"/>
                    <a:pt x="1103488" y="505460"/>
                  </a:cubicBezTo>
                  <a:cubicBezTo>
                    <a:pt x="1095868" y="513080"/>
                    <a:pt x="1089518" y="518160"/>
                    <a:pt x="1078088" y="521970"/>
                  </a:cubicBezTo>
                  <a:cubicBezTo>
                    <a:pt x="1062848" y="527050"/>
                    <a:pt x="1036178" y="530860"/>
                    <a:pt x="1017128" y="525780"/>
                  </a:cubicBezTo>
                  <a:cubicBezTo>
                    <a:pt x="998078" y="521970"/>
                    <a:pt x="977758" y="508000"/>
                    <a:pt x="966328" y="494030"/>
                  </a:cubicBezTo>
                  <a:cubicBezTo>
                    <a:pt x="953628" y="478790"/>
                    <a:pt x="946008" y="455930"/>
                    <a:pt x="944738" y="436880"/>
                  </a:cubicBezTo>
                  <a:cubicBezTo>
                    <a:pt x="944738" y="416560"/>
                    <a:pt x="954898" y="392430"/>
                    <a:pt x="963788" y="378460"/>
                  </a:cubicBezTo>
                  <a:cubicBezTo>
                    <a:pt x="968868" y="368300"/>
                    <a:pt x="975218" y="361950"/>
                    <a:pt x="985378" y="356870"/>
                  </a:cubicBezTo>
                  <a:cubicBezTo>
                    <a:pt x="999348" y="347980"/>
                    <a:pt x="1023478" y="337820"/>
                    <a:pt x="1043798" y="339090"/>
                  </a:cubicBezTo>
                  <a:cubicBezTo>
                    <a:pt x="1062848" y="339090"/>
                    <a:pt x="1085708" y="347980"/>
                    <a:pt x="1099678" y="359410"/>
                  </a:cubicBezTo>
                  <a:cubicBezTo>
                    <a:pt x="1114918" y="372110"/>
                    <a:pt x="1128888" y="392430"/>
                    <a:pt x="1132698" y="411480"/>
                  </a:cubicBezTo>
                  <a:cubicBezTo>
                    <a:pt x="1137778" y="429260"/>
                    <a:pt x="1135238" y="454660"/>
                    <a:pt x="1127618" y="471170"/>
                  </a:cubicBezTo>
                  <a:cubicBezTo>
                    <a:pt x="1119998" y="488950"/>
                    <a:pt x="1103488" y="508000"/>
                    <a:pt x="1086978" y="516890"/>
                  </a:cubicBezTo>
                  <a:cubicBezTo>
                    <a:pt x="1070468" y="525780"/>
                    <a:pt x="1046338" y="530860"/>
                    <a:pt x="1027288" y="528320"/>
                  </a:cubicBezTo>
                  <a:cubicBezTo>
                    <a:pt x="1008238" y="525780"/>
                    <a:pt x="994268" y="516890"/>
                    <a:pt x="972678" y="501650"/>
                  </a:cubicBezTo>
                  <a:cubicBezTo>
                    <a:pt x="932038" y="472440"/>
                    <a:pt x="865998" y="392430"/>
                    <a:pt x="813928" y="347980"/>
                  </a:cubicBezTo>
                  <a:cubicBezTo>
                    <a:pt x="768208" y="308610"/>
                    <a:pt x="722488" y="267970"/>
                    <a:pt x="679308" y="243840"/>
                  </a:cubicBezTo>
                  <a:cubicBezTo>
                    <a:pt x="643748" y="223520"/>
                    <a:pt x="617078" y="209550"/>
                    <a:pt x="578978" y="201930"/>
                  </a:cubicBezTo>
                  <a:cubicBezTo>
                    <a:pt x="531988" y="191770"/>
                    <a:pt x="469758" y="189230"/>
                    <a:pt x="416418" y="198120"/>
                  </a:cubicBezTo>
                  <a:cubicBezTo>
                    <a:pt x="361808" y="205740"/>
                    <a:pt x="304658" y="226060"/>
                    <a:pt x="256398" y="254000"/>
                  </a:cubicBezTo>
                  <a:cubicBezTo>
                    <a:pt x="206868" y="280670"/>
                    <a:pt x="158608" y="346710"/>
                    <a:pt x="124318" y="360680"/>
                  </a:cubicBezTo>
                  <a:cubicBezTo>
                    <a:pt x="106538" y="367030"/>
                    <a:pt x="92568" y="365760"/>
                    <a:pt x="78598" y="363220"/>
                  </a:cubicBezTo>
                  <a:cubicBezTo>
                    <a:pt x="63358" y="360680"/>
                    <a:pt x="49388" y="355600"/>
                    <a:pt x="36688" y="345440"/>
                  </a:cubicBezTo>
                  <a:cubicBezTo>
                    <a:pt x="21448" y="332740"/>
                    <a:pt x="4938" y="308610"/>
                    <a:pt x="1128" y="288290"/>
                  </a:cubicBezTo>
                  <a:cubicBezTo>
                    <a:pt x="-2682" y="267970"/>
                    <a:pt x="3668" y="238760"/>
                    <a:pt x="12558" y="222250"/>
                  </a:cubicBezTo>
                  <a:cubicBezTo>
                    <a:pt x="18908" y="207010"/>
                    <a:pt x="27798" y="201930"/>
                    <a:pt x="44308" y="189230"/>
                  </a:cubicBezTo>
                  <a:cubicBezTo>
                    <a:pt x="78598" y="161290"/>
                    <a:pt x="157338" y="109220"/>
                    <a:pt x="222108" y="82550"/>
                  </a:cubicBezTo>
                  <a:cubicBezTo>
                    <a:pt x="288148" y="54610"/>
                    <a:pt x="375778" y="39370"/>
                    <a:pt x="440548" y="30480"/>
                  </a:cubicBezTo>
                  <a:cubicBezTo>
                    <a:pt x="490078" y="24130"/>
                    <a:pt x="530718" y="24130"/>
                    <a:pt x="575168" y="27940"/>
                  </a:cubicBezTo>
                  <a:cubicBezTo>
                    <a:pt x="622158" y="31750"/>
                    <a:pt x="664068" y="41910"/>
                    <a:pt x="714868" y="54610"/>
                  </a:cubicBezTo>
                  <a:cubicBezTo>
                    <a:pt x="778368" y="72390"/>
                    <a:pt x="853298" y="93980"/>
                    <a:pt x="924418" y="125730"/>
                  </a:cubicBezTo>
                  <a:cubicBezTo>
                    <a:pt x="1006968" y="161290"/>
                    <a:pt x="1137778" y="218440"/>
                    <a:pt x="1178418" y="261620"/>
                  </a:cubicBezTo>
                  <a:cubicBezTo>
                    <a:pt x="1198738" y="283210"/>
                    <a:pt x="1206358" y="300990"/>
                    <a:pt x="1208898" y="322580"/>
                  </a:cubicBezTo>
                  <a:cubicBezTo>
                    <a:pt x="1210168" y="342900"/>
                    <a:pt x="1202548" y="370840"/>
                    <a:pt x="1191118" y="387350"/>
                  </a:cubicBezTo>
                  <a:cubicBezTo>
                    <a:pt x="1178418" y="405130"/>
                    <a:pt x="1154288" y="420370"/>
                    <a:pt x="1133968" y="424180"/>
                  </a:cubicBezTo>
                  <a:cubicBezTo>
                    <a:pt x="1113648" y="429260"/>
                    <a:pt x="1066658" y="414020"/>
                    <a:pt x="1066658" y="4140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3" id="203"/>
          <p:cNvGrpSpPr/>
          <p:nvPr/>
        </p:nvGrpSpPr>
        <p:grpSpPr>
          <a:xfrm rot="0">
            <a:off x="6167438" y="5151120"/>
            <a:ext cx="757238" cy="316230"/>
            <a:chOff x="0" y="0"/>
            <a:chExt cx="1009650" cy="421640"/>
          </a:xfrm>
        </p:grpSpPr>
        <p:sp>
          <p:nvSpPr>
            <p:cNvPr name="Freeform 204" id="204"/>
            <p:cNvSpPr/>
            <p:nvPr/>
          </p:nvSpPr>
          <p:spPr>
            <a:xfrm flipH="false" flipV="false" rot="0">
              <a:off x="50800" y="50313"/>
              <a:ext cx="908602" cy="320456"/>
            </a:xfrm>
            <a:custGeom>
              <a:avLst/>
              <a:gdLst/>
              <a:ahLst/>
              <a:cxnLst/>
              <a:rect r="r" b="b" t="t" l="l"/>
              <a:pathLst>
                <a:path h="320456" w="908602">
                  <a:moveTo>
                    <a:pt x="769620" y="311637"/>
                  </a:moveTo>
                  <a:cubicBezTo>
                    <a:pt x="594360" y="225277"/>
                    <a:pt x="557530" y="211307"/>
                    <a:pt x="520700" y="202417"/>
                  </a:cubicBezTo>
                  <a:cubicBezTo>
                    <a:pt x="485140" y="194797"/>
                    <a:pt x="452120" y="188447"/>
                    <a:pt x="416560" y="188447"/>
                  </a:cubicBezTo>
                  <a:cubicBezTo>
                    <a:pt x="377190" y="188447"/>
                    <a:pt x="339090" y="197337"/>
                    <a:pt x="294640" y="207497"/>
                  </a:cubicBezTo>
                  <a:cubicBezTo>
                    <a:pt x="242570" y="218927"/>
                    <a:pt x="165100" y="254487"/>
                    <a:pt x="121920" y="259567"/>
                  </a:cubicBezTo>
                  <a:cubicBezTo>
                    <a:pt x="97790" y="263377"/>
                    <a:pt x="80010" y="264647"/>
                    <a:pt x="60960" y="257027"/>
                  </a:cubicBezTo>
                  <a:cubicBezTo>
                    <a:pt x="43180" y="250677"/>
                    <a:pt x="24130" y="231627"/>
                    <a:pt x="13970" y="218927"/>
                  </a:cubicBezTo>
                  <a:cubicBezTo>
                    <a:pt x="7620" y="210037"/>
                    <a:pt x="3810" y="202417"/>
                    <a:pt x="2540" y="190987"/>
                  </a:cubicBezTo>
                  <a:cubicBezTo>
                    <a:pt x="0" y="174477"/>
                    <a:pt x="0" y="147807"/>
                    <a:pt x="7620" y="130027"/>
                  </a:cubicBezTo>
                  <a:cubicBezTo>
                    <a:pt x="16510" y="112247"/>
                    <a:pt x="33020" y="94467"/>
                    <a:pt x="49530" y="85577"/>
                  </a:cubicBezTo>
                  <a:cubicBezTo>
                    <a:pt x="66040" y="75417"/>
                    <a:pt x="92710" y="72877"/>
                    <a:pt x="109220" y="74147"/>
                  </a:cubicBezTo>
                  <a:cubicBezTo>
                    <a:pt x="120650" y="75417"/>
                    <a:pt x="128270" y="77957"/>
                    <a:pt x="138430" y="83037"/>
                  </a:cubicBezTo>
                  <a:cubicBezTo>
                    <a:pt x="152400" y="91927"/>
                    <a:pt x="172720" y="109707"/>
                    <a:pt x="181610" y="127487"/>
                  </a:cubicBezTo>
                  <a:cubicBezTo>
                    <a:pt x="189230" y="143997"/>
                    <a:pt x="193040" y="168127"/>
                    <a:pt x="189230" y="187177"/>
                  </a:cubicBezTo>
                  <a:cubicBezTo>
                    <a:pt x="185420" y="206227"/>
                    <a:pt x="168910" y="227817"/>
                    <a:pt x="158750" y="240517"/>
                  </a:cubicBezTo>
                  <a:cubicBezTo>
                    <a:pt x="149860" y="248137"/>
                    <a:pt x="143510" y="253217"/>
                    <a:pt x="132080" y="255757"/>
                  </a:cubicBezTo>
                  <a:cubicBezTo>
                    <a:pt x="116840" y="260837"/>
                    <a:pt x="87630" y="263377"/>
                    <a:pt x="71120" y="260837"/>
                  </a:cubicBezTo>
                  <a:cubicBezTo>
                    <a:pt x="59690" y="258297"/>
                    <a:pt x="52070" y="255757"/>
                    <a:pt x="43180" y="248137"/>
                  </a:cubicBezTo>
                  <a:cubicBezTo>
                    <a:pt x="30480" y="237977"/>
                    <a:pt x="12700" y="215117"/>
                    <a:pt x="5080" y="199877"/>
                  </a:cubicBezTo>
                  <a:cubicBezTo>
                    <a:pt x="1270" y="189717"/>
                    <a:pt x="0" y="179557"/>
                    <a:pt x="0" y="169397"/>
                  </a:cubicBezTo>
                  <a:cubicBezTo>
                    <a:pt x="0" y="159237"/>
                    <a:pt x="0" y="150347"/>
                    <a:pt x="5080" y="138917"/>
                  </a:cubicBezTo>
                  <a:cubicBezTo>
                    <a:pt x="10160" y="124947"/>
                    <a:pt x="19050" y="105897"/>
                    <a:pt x="40640" y="90657"/>
                  </a:cubicBezTo>
                  <a:cubicBezTo>
                    <a:pt x="82550" y="60177"/>
                    <a:pt x="199390" y="33507"/>
                    <a:pt x="270510" y="18267"/>
                  </a:cubicBezTo>
                  <a:cubicBezTo>
                    <a:pt x="331470" y="5567"/>
                    <a:pt x="388620" y="-2053"/>
                    <a:pt x="443230" y="487"/>
                  </a:cubicBezTo>
                  <a:cubicBezTo>
                    <a:pt x="492760" y="1757"/>
                    <a:pt x="537210" y="10647"/>
                    <a:pt x="582930" y="23347"/>
                  </a:cubicBezTo>
                  <a:cubicBezTo>
                    <a:pt x="629920" y="34777"/>
                    <a:pt x="674370" y="51287"/>
                    <a:pt x="720090" y="72877"/>
                  </a:cubicBezTo>
                  <a:cubicBezTo>
                    <a:pt x="770890" y="94467"/>
                    <a:pt x="844550" y="124947"/>
                    <a:pt x="875030" y="155427"/>
                  </a:cubicBezTo>
                  <a:cubicBezTo>
                    <a:pt x="894080" y="174477"/>
                    <a:pt x="904240" y="193527"/>
                    <a:pt x="908050" y="215117"/>
                  </a:cubicBezTo>
                  <a:cubicBezTo>
                    <a:pt x="910590" y="235437"/>
                    <a:pt x="904240" y="263377"/>
                    <a:pt x="891540" y="279887"/>
                  </a:cubicBezTo>
                  <a:cubicBezTo>
                    <a:pt x="880110" y="297667"/>
                    <a:pt x="857250" y="314177"/>
                    <a:pt x="836930" y="319257"/>
                  </a:cubicBezTo>
                  <a:cubicBezTo>
                    <a:pt x="816610" y="324337"/>
                    <a:pt x="769620" y="311637"/>
                    <a:pt x="769620" y="31163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5" id="205"/>
          <p:cNvGrpSpPr/>
          <p:nvPr/>
        </p:nvGrpSpPr>
        <p:grpSpPr>
          <a:xfrm rot="0">
            <a:off x="5925503" y="5159692"/>
            <a:ext cx="881062" cy="445770"/>
            <a:chOff x="0" y="0"/>
            <a:chExt cx="1174750" cy="594360"/>
          </a:xfrm>
        </p:grpSpPr>
        <p:sp>
          <p:nvSpPr>
            <p:cNvPr name="Freeform 206" id="206"/>
            <p:cNvSpPr/>
            <p:nvPr/>
          </p:nvSpPr>
          <p:spPr>
            <a:xfrm flipH="false" flipV="false" rot="0">
              <a:off x="50800" y="50604"/>
              <a:ext cx="1075568" cy="493399"/>
            </a:xfrm>
            <a:custGeom>
              <a:avLst/>
              <a:gdLst/>
              <a:ahLst/>
              <a:cxnLst/>
              <a:rect r="r" b="b" t="t" l="l"/>
              <a:pathLst>
                <a:path h="493399" w="1075568">
                  <a:moveTo>
                    <a:pt x="943610" y="265626"/>
                  </a:moveTo>
                  <a:cubicBezTo>
                    <a:pt x="778510" y="202126"/>
                    <a:pt x="715010" y="188156"/>
                    <a:pt x="666750" y="190696"/>
                  </a:cubicBezTo>
                  <a:cubicBezTo>
                    <a:pt x="626110" y="191966"/>
                    <a:pt x="594360" y="205936"/>
                    <a:pt x="556260" y="219906"/>
                  </a:cubicBezTo>
                  <a:cubicBezTo>
                    <a:pt x="510540" y="233876"/>
                    <a:pt x="455930" y="255466"/>
                    <a:pt x="411480" y="278326"/>
                  </a:cubicBezTo>
                  <a:cubicBezTo>
                    <a:pt x="367030" y="299916"/>
                    <a:pt x="327660" y="320236"/>
                    <a:pt x="288290" y="349446"/>
                  </a:cubicBezTo>
                  <a:cubicBezTo>
                    <a:pt x="243840" y="382466"/>
                    <a:pt x="195580" y="445966"/>
                    <a:pt x="160020" y="468826"/>
                  </a:cubicBezTo>
                  <a:cubicBezTo>
                    <a:pt x="138430" y="482796"/>
                    <a:pt x="123190" y="491686"/>
                    <a:pt x="104140" y="492956"/>
                  </a:cubicBezTo>
                  <a:cubicBezTo>
                    <a:pt x="85090" y="495496"/>
                    <a:pt x="59690" y="486606"/>
                    <a:pt x="44450" y="478986"/>
                  </a:cubicBezTo>
                  <a:cubicBezTo>
                    <a:pt x="34290" y="473906"/>
                    <a:pt x="27940" y="468826"/>
                    <a:pt x="21590" y="458666"/>
                  </a:cubicBezTo>
                  <a:cubicBezTo>
                    <a:pt x="12700" y="444696"/>
                    <a:pt x="1270" y="420566"/>
                    <a:pt x="0" y="401516"/>
                  </a:cubicBezTo>
                  <a:cubicBezTo>
                    <a:pt x="0" y="382466"/>
                    <a:pt x="6350" y="359606"/>
                    <a:pt x="17780" y="343096"/>
                  </a:cubicBezTo>
                  <a:cubicBezTo>
                    <a:pt x="29210" y="327856"/>
                    <a:pt x="52070" y="313886"/>
                    <a:pt x="67310" y="307536"/>
                  </a:cubicBezTo>
                  <a:cubicBezTo>
                    <a:pt x="77470" y="303726"/>
                    <a:pt x="86360" y="302456"/>
                    <a:pt x="97790" y="303726"/>
                  </a:cubicBezTo>
                  <a:cubicBezTo>
                    <a:pt x="114300" y="304996"/>
                    <a:pt x="140970" y="315156"/>
                    <a:pt x="154940" y="324046"/>
                  </a:cubicBezTo>
                  <a:cubicBezTo>
                    <a:pt x="165100" y="330396"/>
                    <a:pt x="170180" y="336746"/>
                    <a:pt x="175260" y="346906"/>
                  </a:cubicBezTo>
                  <a:cubicBezTo>
                    <a:pt x="182880" y="360876"/>
                    <a:pt x="191770" y="386276"/>
                    <a:pt x="190500" y="405326"/>
                  </a:cubicBezTo>
                  <a:cubicBezTo>
                    <a:pt x="189230" y="424376"/>
                    <a:pt x="176530" y="448506"/>
                    <a:pt x="166370" y="461206"/>
                  </a:cubicBezTo>
                  <a:cubicBezTo>
                    <a:pt x="160020" y="471366"/>
                    <a:pt x="153670" y="476446"/>
                    <a:pt x="143510" y="481526"/>
                  </a:cubicBezTo>
                  <a:cubicBezTo>
                    <a:pt x="128270" y="487876"/>
                    <a:pt x="100330" y="494226"/>
                    <a:pt x="83820" y="492956"/>
                  </a:cubicBezTo>
                  <a:cubicBezTo>
                    <a:pt x="72390" y="492956"/>
                    <a:pt x="63500" y="490416"/>
                    <a:pt x="53340" y="484066"/>
                  </a:cubicBezTo>
                  <a:cubicBezTo>
                    <a:pt x="39370" y="475176"/>
                    <a:pt x="19050" y="454856"/>
                    <a:pt x="10160" y="440886"/>
                  </a:cubicBezTo>
                  <a:cubicBezTo>
                    <a:pt x="5080" y="431996"/>
                    <a:pt x="2540" y="421836"/>
                    <a:pt x="1270" y="411676"/>
                  </a:cubicBezTo>
                  <a:cubicBezTo>
                    <a:pt x="0" y="401516"/>
                    <a:pt x="-1270" y="392626"/>
                    <a:pt x="2540" y="381196"/>
                  </a:cubicBezTo>
                  <a:cubicBezTo>
                    <a:pt x="6350" y="365956"/>
                    <a:pt x="15240" y="348176"/>
                    <a:pt x="31750" y="327856"/>
                  </a:cubicBezTo>
                  <a:cubicBezTo>
                    <a:pt x="62230" y="289756"/>
                    <a:pt x="138430" y="223716"/>
                    <a:pt x="193040" y="184346"/>
                  </a:cubicBezTo>
                  <a:cubicBezTo>
                    <a:pt x="241300" y="150056"/>
                    <a:pt x="288290" y="125926"/>
                    <a:pt x="340360" y="101796"/>
                  </a:cubicBezTo>
                  <a:cubicBezTo>
                    <a:pt x="394970" y="75126"/>
                    <a:pt x="455930" y="50996"/>
                    <a:pt x="514350" y="33216"/>
                  </a:cubicBezTo>
                  <a:cubicBezTo>
                    <a:pt x="568960" y="17976"/>
                    <a:pt x="631190" y="2736"/>
                    <a:pt x="679450" y="196"/>
                  </a:cubicBezTo>
                  <a:cubicBezTo>
                    <a:pt x="717550" y="-1074"/>
                    <a:pt x="746760" y="4006"/>
                    <a:pt x="782320" y="10356"/>
                  </a:cubicBezTo>
                  <a:cubicBezTo>
                    <a:pt x="821690" y="16706"/>
                    <a:pt x="862330" y="26866"/>
                    <a:pt x="901700" y="40836"/>
                  </a:cubicBezTo>
                  <a:cubicBezTo>
                    <a:pt x="942340" y="54806"/>
                    <a:pt x="990600" y="71316"/>
                    <a:pt x="1019810" y="91636"/>
                  </a:cubicBezTo>
                  <a:cubicBezTo>
                    <a:pt x="1040130" y="105606"/>
                    <a:pt x="1059180" y="119576"/>
                    <a:pt x="1068070" y="138626"/>
                  </a:cubicBezTo>
                  <a:cubicBezTo>
                    <a:pt x="1076960" y="157676"/>
                    <a:pt x="1076960" y="186886"/>
                    <a:pt x="1073150" y="205936"/>
                  </a:cubicBezTo>
                  <a:cubicBezTo>
                    <a:pt x="1069340" y="221176"/>
                    <a:pt x="1060450" y="233876"/>
                    <a:pt x="1050290" y="245306"/>
                  </a:cubicBezTo>
                  <a:cubicBezTo>
                    <a:pt x="1040130" y="255466"/>
                    <a:pt x="1027430" y="265626"/>
                    <a:pt x="1012190" y="269436"/>
                  </a:cubicBezTo>
                  <a:cubicBezTo>
                    <a:pt x="993140" y="274516"/>
                    <a:pt x="943610" y="265626"/>
                    <a:pt x="943610" y="26562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7" id="207"/>
          <p:cNvGrpSpPr/>
          <p:nvPr/>
        </p:nvGrpSpPr>
        <p:grpSpPr>
          <a:xfrm rot="0">
            <a:off x="6526530" y="5338762"/>
            <a:ext cx="622935" cy="626745"/>
            <a:chOff x="0" y="0"/>
            <a:chExt cx="830580" cy="835660"/>
          </a:xfrm>
        </p:grpSpPr>
        <p:sp>
          <p:nvSpPr>
            <p:cNvPr name="Freeform 208" id="208"/>
            <p:cNvSpPr/>
            <p:nvPr/>
          </p:nvSpPr>
          <p:spPr>
            <a:xfrm flipH="false" flipV="false" rot="0">
              <a:off x="49530" y="50482"/>
              <a:ext cx="729282" cy="737437"/>
            </a:xfrm>
            <a:custGeom>
              <a:avLst/>
              <a:gdLst/>
              <a:ahLst/>
              <a:cxnLst/>
              <a:rect r="r" b="b" t="t" l="l"/>
              <a:pathLst>
                <a:path h="737437" w="729282">
                  <a:moveTo>
                    <a:pt x="303530" y="661988"/>
                  </a:moveTo>
                  <a:cubicBezTo>
                    <a:pt x="46990" y="392748"/>
                    <a:pt x="35560" y="378778"/>
                    <a:pt x="24130" y="354648"/>
                  </a:cubicBezTo>
                  <a:cubicBezTo>
                    <a:pt x="12700" y="330518"/>
                    <a:pt x="5080" y="303848"/>
                    <a:pt x="1270" y="277178"/>
                  </a:cubicBezTo>
                  <a:cubicBezTo>
                    <a:pt x="-1270" y="251778"/>
                    <a:pt x="0" y="222568"/>
                    <a:pt x="5080" y="197168"/>
                  </a:cubicBezTo>
                  <a:cubicBezTo>
                    <a:pt x="10160" y="171768"/>
                    <a:pt x="20320" y="145098"/>
                    <a:pt x="34290" y="122238"/>
                  </a:cubicBezTo>
                  <a:cubicBezTo>
                    <a:pt x="46990" y="99378"/>
                    <a:pt x="64770" y="77788"/>
                    <a:pt x="85090" y="61278"/>
                  </a:cubicBezTo>
                  <a:cubicBezTo>
                    <a:pt x="105410" y="43498"/>
                    <a:pt x="129540" y="28258"/>
                    <a:pt x="153670" y="19368"/>
                  </a:cubicBezTo>
                  <a:cubicBezTo>
                    <a:pt x="177800" y="9208"/>
                    <a:pt x="204470" y="2858"/>
                    <a:pt x="231140" y="318"/>
                  </a:cubicBezTo>
                  <a:cubicBezTo>
                    <a:pt x="257810" y="-952"/>
                    <a:pt x="285750" y="1588"/>
                    <a:pt x="311150" y="7938"/>
                  </a:cubicBezTo>
                  <a:cubicBezTo>
                    <a:pt x="336550" y="15558"/>
                    <a:pt x="361950" y="26988"/>
                    <a:pt x="384810" y="40958"/>
                  </a:cubicBezTo>
                  <a:cubicBezTo>
                    <a:pt x="406400" y="56198"/>
                    <a:pt x="426720" y="75248"/>
                    <a:pt x="443230" y="95568"/>
                  </a:cubicBezTo>
                  <a:cubicBezTo>
                    <a:pt x="459740" y="117158"/>
                    <a:pt x="472440" y="141288"/>
                    <a:pt x="481330" y="166688"/>
                  </a:cubicBezTo>
                  <a:cubicBezTo>
                    <a:pt x="490220" y="190818"/>
                    <a:pt x="495300" y="218758"/>
                    <a:pt x="495300" y="245428"/>
                  </a:cubicBezTo>
                  <a:cubicBezTo>
                    <a:pt x="495300" y="270828"/>
                    <a:pt x="491490" y="298768"/>
                    <a:pt x="482600" y="324168"/>
                  </a:cubicBezTo>
                  <a:cubicBezTo>
                    <a:pt x="474980" y="349568"/>
                    <a:pt x="462280" y="373698"/>
                    <a:pt x="445770" y="395288"/>
                  </a:cubicBezTo>
                  <a:cubicBezTo>
                    <a:pt x="430530" y="416878"/>
                    <a:pt x="410210" y="435928"/>
                    <a:pt x="388620" y="451168"/>
                  </a:cubicBezTo>
                  <a:cubicBezTo>
                    <a:pt x="367030" y="466408"/>
                    <a:pt x="341630" y="477838"/>
                    <a:pt x="316230" y="485458"/>
                  </a:cubicBezTo>
                  <a:cubicBezTo>
                    <a:pt x="290830" y="493078"/>
                    <a:pt x="262890" y="496888"/>
                    <a:pt x="237490" y="495618"/>
                  </a:cubicBezTo>
                  <a:cubicBezTo>
                    <a:pt x="210820" y="494348"/>
                    <a:pt x="182880" y="487998"/>
                    <a:pt x="158750" y="479108"/>
                  </a:cubicBezTo>
                  <a:cubicBezTo>
                    <a:pt x="133350" y="468948"/>
                    <a:pt x="109220" y="454978"/>
                    <a:pt x="88900" y="438468"/>
                  </a:cubicBezTo>
                  <a:cubicBezTo>
                    <a:pt x="68580" y="421958"/>
                    <a:pt x="50800" y="400368"/>
                    <a:pt x="36830" y="377508"/>
                  </a:cubicBezTo>
                  <a:cubicBezTo>
                    <a:pt x="22860" y="355918"/>
                    <a:pt x="12700" y="329248"/>
                    <a:pt x="6350" y="303848"/>
                  </a:cubicBezTo>
                  <a:cubicBezTo>
                    <a:pt x="0" y="278448"/>
                    <a:pt x="-1270" y="250508"/>
                    <a:pt x="1270" y="223838"/>
                  </a:cubicBezTo>
                  <a:cubicBezTo>
                    <a:pt x="3810" y="197168"/>
                    <a:pt x="11430" y="170498"/>
                    <a:pt x="21590" y="146368"/>
                  </a:cubicBezTo>
                  <a:cubicBezTo>
                    <a:pt x="33020" y="122238"/>
                    <a:pt x="48260" y="99378"/>
                    <a:pt x="66040" y="79058"/>
                  </a:cubicBezTo>
                  <a:cubicBezTo>
                    <a:pt x="83820" y="60008"/>
                    <a:pt x="105410" y="43498"/>
                    <a:pt x="129540" y="30798"/>
                  </a:cubicBezTo>
                  <a:cubicBezTo>
                    <a:pt x="152400" y="18098"/>
                    <a:pt x="179070" y="7938"/>
                    <a:pt x="204470" y="4128"/>
                  </a:cubicBezTo>
                  <a:cubicBezTo>
                    <a:pt x="231140" y="-952"/>
                    <a:pt x="259080" y="-952"/>
                    <a:pt x="284480" y="2858"/>
                  </a:cubicBezTo>
                  <a:cubicBezTo>
                    <a:pt x="311150" y="6668"/>
                    <a:pt x="337820" y="15558"/>
                    <a:pt x="360680" y="28258"/>
                  </a:cubicBezTo>
                  <a:cubicBezTo>
                    <a:pt x="384810" y="39688"/>
                    <a:pt x="398780" y="52388"/>
                    <a:pt x="425450" y="75248"/>
                  </a:cubicBezTo>
                  <a:cubicBezTo>
                    <a:pt x="480060" y="123508"/>
                    <a:pt x="615950" y="267018"/>
                    <a:pt x="660400" y="317818"/>
                  </a:cubicBezTo>
                  <a:cubicBezTo>
                    <a:pt x="678180" y="338138"/>
                    <a:pt x="685800" y="344488"/>
                    <a:pt x="695960" y="364808"/>
                  </a:cubicBezTo>
                  <a:cubicBezTo>
                    <a:pt x="709930" y="394018"/>
                    <a:pt x="727710" y="439738"/>
                    <a:pt x="728980" y="479108"/>
                  </a:cubicBezTo>
                  <a:cubicBezTo>
                    <a:pt x="731520" y="517208"/>
                    <a:pt x="717550" y="565468"/>
                    <a:pt x="706120" y="594678"/>
                  </a:cubicBezTo>
                  <a:cubicBezTo>
                    <a:pt x="697230" y="616268"/>
                    <a:pt x="687070" y="630238"/>
                    <a:pt x="674370" y="645478"/>
                  </a:cubicBezTo>
                  <a:cubicBezTo>
                    <a:pt x="661670" y="660718"/>
                    <a:pt x="650240" y="674688"/>
                    <a:pt x="631190" y="687388"/>
                  </a:cubicBezTo>
                  <a:cubicBezTo>
                    <a:pt x="604520" y="705168"/>
                    <a:pt x="560070" y="728028"/>
                    <a:pt x="523240" y="734378"/>
                  </a:cubicBezTo>
                  <a:cubicBezTo>
                    <a:pt x="485140" y="740728"/>
                    <a:pt x="440690" y="736918"/>
                    <a:pt x="405130" y="725488"/>
                  </a:cubicBezTo>
                  <a:cubicBezTo>
                    <a:pt x="368300" y="712788"/>
                    <a:pt x="303530" y="661988"/>
                    <a:pt x="303530" y="66198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9" id="209"/>
          <p:cNvGrpSpPr/>
          <p:nvPr/>
        </p:nvGrpSpPr>
        <p:grpSpPr>
          <a:xfrm rot="0">
            <a:off x="6541770" y="5217795"/>
            <a:ext cx="669607" cy="661988"/>
            <a:chOff x="0" y="0"/>
            <a:chExt cx="892810" cy="882650"/>
          </a:xfrm>
        </p:grpSpPr>
        <p:sp>
          <p:nvSpPr>
            <p:cNvPr name="Freeform 210" id="210"/>
            <p:cNvSpPr/>
            <p:nvPr/>
          </p:nvSpPr>
          <p:spPr>
            <a:xfrm flipH="false" flipV="false" rot="0">
              <a:off x="50800" y="50800"/>
              <a:ext cx="795641" cy="781995"/>
            </a:xfrm>
            <a:custGeom>
              <a:avLst/>
              <a:gdLst/>
              <a:ahLst/>
              <a:cxnLst/>
              <a:rect r="r" b="b" t="t" l="l"/>
              <a:pathLst>
                <a:path h="781995" w="795641">
                  <a:moveTo>
                    <a:pt x="355600" y="689610"/>
                  </a:moveTo>
                  <a:cubicBezTo>
                    <a:pt x="185420" y="492760"/>
                    <a:pt x="133350" y="473710"/>
                    <a:pt x="101600" y="447040"/>
                  </a:cubicBezTo>
                  <a:cubicBezTo>
                    <a:pt x="78740" y="427990"/>
                    <a:pt x="60960" y="411480"/>
                    <a:pt x="45720" y="389890"/>
                  </a:cubicBezTo>
                  <a:cubicBezTo>
                    <a:pt x="30480" y="368300"/>
                    <a:pt x="17780" y="342900"/>
                    <a:pt x="10160" y="318770"/>
                  </a:cubicBezTo>
                  <a:cubicBezTo>
                    <a:pt x="2540" y="293370"/>
                    <a:pt x="0" y="265430"/>
                    <a:pt x="0" y="238760"/>
                  </a:cubicBezTo>
                  <a:cubicBezTo>
                    <a:pt x="1270" y="212090"/>
                    <a:pt x="6350" y="185420"/>
                    <a:pt x="16510" y="160020"/>
                  </a:cubicBezTo>
                  <a:cubicBezTo>
                    <a:pt x="25400" y="135890"/>
                    <a:pt x="39370" y="111760"/>
                    <a:pt x="55880" y="90170"/>
                  </a:cubicBezTo>
                  <a:cubicBezTo>
                    <a:pt x="72390" y="69850"/>
                    <a:pt x="93980" y="52070"/>
                    <a:pt x="116840" y="38100"/>
                  </a:cubicBezTo>
                  <a:cubicBezTo>
                    <a:pt x="138430" y="24130"/>
                    <a:pt x="165100" y="12700"/>
                    <a:pt x="190500" y="6350"/>
                  </a:cubicBezTo>
                  <a:cubicBezTo>
                    <a:pt x="215900" y="0"/>
                    <a:pt x="243840" y="-1270"/>
                    <a:pt x="270510" y="1270"/>
                  </a:cubicBezTo>
                  <a:cubicBezTo>
                    <a:pt x="295910" y="3810"/>
                    <a:pt x="323850" y="10160"/>
                    <a:pt x="347980" y="20320"/>
                  </a:cubicBezTo>
                  <a:cubicBezTo>
                    <a:pt x="372110" y="31750"/>
                    <a:pt x="394970" y="46990"/>
                    <a:pt x="415290" y="64770"/>
                  </a:cubicBezTo>
                  <a:cubicBezTo>
                    <a:pt x="434340" y="82550"/>
                    <a:pt x="452120" y="104140"/>
                    <a:pt x="464820" y="127000"/>
                  </a:cubicBezTo>
                  <a:cubicBezTo>
                    <a:pt x="477520" y="151130"/>
                    <a:pt x="486410" y="176530"/>
                    <a:pt x="491490" y="203200"/>
                  </a:cubicBezTo>
                  <a:cubicBezTo>
                    <a:pt x="496570" y="228600"/>
                    <a:pt x="496570" y="256540"/>
                    <a:pt x="492760" y="283210"/>
                  </a:cubicBezTo>
                  <a:cubicBezTo>
                    <a:pt x="488950" y="308610"/>
                    <a:pt x="481330" y="336550"/>
                    <a:pt x="468630" y="359410"/>
                  </a:cubicBezTo>
                  <a:cubicBezTo>
                    <a:pt x="457200" y="383540"/>
                    <a:pt x="440690" y="405130"/>
                    <a:pt x="421640" y="424180"/>
                  </a:cubicBezTo>
                  <a:cubicBezTo>
                    <a:pt x="402590" y="443230"/>
                    <a:pt x="379730" y="458470"/>
                    <a:pt x="355600" y="469900"/>
                  </a:cubicBezTo>
                  <a:cubicBezTo>
                    <a:pt x="332740" y="481330"/>
                    <a:pt x="304800" y="490220"/>
                    <a:pt x="279400" y="492760"/>
                  </a:cubicBezTo>
                  <a:cubicBezTo>
                    <a:pt x="252730" y="496570"/>
                    <a:pt x="224790" y="495300"/>
                    <a:pt x="199390" y="490220"/>
                  </a:cubicBezTo>
                  <a:cubicBezTo>
                    <a:pt x="172720" y="485140"/>
                    <a:pt x="147320" y="474980"/>
                    <a:pt x="124460" y="462280"/>
                  </a:cubicBezTo>
                  <a:cubicBezTo>
                    <a:pt x="101600" y="448310"/>
                    <a:pt x="80010" y="430530"/>
                    <a:pt x="62230" y="411480"/>
                  </a:cubicBezTo>
                  <a:cubicBezTo>
                    <a:pt x="44450" y="391160"/>
                    <a:pt x="29210" y="368300"/>
                    <a:pt x="19050" y="342900"/>
                  </a:cubicBezTo>
                  <a:cubicBezTo>
                    <a:pt x="8890" y="318770"/>
                    <a:pt x="2540" y="292100"/>
                    <a:pt x="1270" y="265430"/>
                  </a:cubicBezTo>
                  <a:cubicBezTo>
                    <a:pt x="-1270" y="238760"/>
                    <a:pt x="1270" y="210820"/>
                    <a:pt x="7620" y="185420"/>
                  </a:cubicBezTo>
                  <a:cubicBezTo>
                    <a:pt x="15240" y="160020"/>
                    <a:pt x="26670" y="134620"/>
                    <a:pt x="40640" y="111760"/>
                  </a:cubicBezTo>
                  <a:cubicBezTo>
                    <a:pt x="54610" y="90170"/>
                    <a:pt x="73660" y="69850"/>
                    <a:pt x="93980" y="53340"/>
                  </a:cubicBezTo>
                  <a:cubicBezTo>
                    <a:pt x="115570" y="36830"/>
                    <a:pt x="139700" y="22860"/>
                    <a:pt x="165100" y="13970"/>
                  </a:cubicBezTo>
                  <a:cubicBezTo>
                    <a:pt x="189230" y="5080"/>
                    <a:pt x="217170" y="0"/>
                    <a:pt x="243840" y="0"/>
                  </a:cubicBezTo>
                  <a:cubicBezTo>
                    <a:pt x="269240" y="0"/>
                    <a:pt x="297180" y="3810"/>
                    <a:pt x="322580" y="11430"/>
                  </a:cubicBezTo>
                  <a:cubicBezTo>
                    <a:pt x="347980" y="19050"/>
                    <a:pt x="365760" y="29210"/>
                    <a:pt x="393700" y="48260"/>
                  </a:cubicBezTo>
                  <a:cubicBezTo>
                    <a:pt x="447040" y="81280"/>
                    <a:pt x="546100" y="153670"/>
                    <a:pt x="605790" y="212090"/>
                  </a:cubicBezTo>
                  <a:cubicBezTo>
                    <a:pt x="659130" y="264160"/>
                    <a:pt x="708660" y="326390"/>
                    <a:pt x="740410" y="377190"/>
                  </a:cubicBezTo>
                  <a:cubicBezTo>
                    <a:pt x="764540" y="415290"/>
                    <a:pt x="783590" y="447040"/>
                    <a:pt x="791210" y="483870"/>
                  </a:cubicBezTo>
                  <a:cubicBezTo>
                    <a:pt x="798830" y="521970"/>
                    <a:pt x="796290" y="566420"/>
                    <a:pt x="786130" y="603250"/>
                  </a:cubicBezTo>
                  <a:cubicBezTo>
                    <a:pt x="774700" y="640080"/>
                    <a:pt x="748030" y="680720"/>
                    <a:pt x="726440" y="704850"/>
                  </a:cubicBezTo>
                  <a:cubicBezTo>
                    <a:pt x="711200" y="722630"/>
                    <a:pt x="699770" y="731520"/>
                    <a:pt x="680720" y="742950"/>
                  </a:cubicBezTo>
                  <a:cubicBezTo>
                    <a:pt x="651510" y="758190"/>
                    <a:pt x="599440" y="775970"/>
                    <a:pt x="567690" y="779780"/>
                  </a:cubicBezTo>
                  <a:cubicBezTo>
                    <a:pt x="544830" y="783590"/>
                    <a:pt x="530860" y="782320"/>
                    <a:pt x="508000" y="777240"/>
                  </a:cubicBezTo>
                  <a:cubicBezTo>
                    <a:pt x="476250" y="770890"/>
                    <a:pt x="425450" y="749300"/>
                    <a:pt x="398780" y="731520"/>
                  </a:cubicBezTo>
                  <a:cubicBezTo>
                    <a:pt x="379730" y="718820"/>
                    <a:pt x="355600" y="689610"/>
                    <a:pt x="355600" y="6896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1" id="211"/>
          <p:cNvGrpSpPr/>
          <p:nvPr/>
        </p:nvGrpSpPr>
        <p:grpSpPr>
          <a:xfrm rot="0">
            <a:off x="5879782" y="5053965"/>
            <a:ext cx="1439227" cy="1006793"/>
            <a:chOff x="0" y="0"/>
            <a:chExt cx="1918970" cy="1342390"/>
          </a:xfrm>
        </p:grpSpPr>
        <p:sp>
          <p:nvSpPr>
            <p:cNvPr name="Freeform 212" id="212"/>
            <p:cNvSpPr/>
            <p:nvPr/>
          </p:nvSpPr>
          <p:spPr>
            <a:xfrm flipH="false" flipV="false" rot="0">
              <a:off x="49530" y="43719"/>
              <a:ext cx="1818957" cy="1248844"/>
            </a:xfrm>
            <a:custGeom>
              <a:avLst/>
              <a:gdLst/>
              <a:ahLst/>
              <a:cxnLst/>
              <a:rect r="r" b="b" t="t" l="l"/>
              <a:pathLst>
                <a:path h="1248844" w="1818957">
                  <a:moveTo>
                    <a:pt x="1203960" y="714471"/>
                  </a:moveTo>
                  <a:cubicBezTo>
                    <a:pt x="786130" y="485871"/>
                    <a:pt x="694690" y="478251"/>
                    <a:pt x="622300" y="511271"/>
                  </a:cubicBezTo>
                  <a:cubicBezTo>
                    <a:pt x="543560" y="546831"/>
                    <a:pt x="483870" y="686531"/>
                    <a:pt x="426720" y="736061"/>
                  </a:cubicBezTo>
                  <a:cubicBezTo>
                    <a:pt x="389890" y="766541"/>
                    <a:pt x="355600" y="786861"/>
                    <a:pt x="326390" y="799561"/>
                  </a:cubicBezTo>
                  <a:cubicBezTo>
                    <a:pt x="304800" y="807181"/>
                    <a:pt x="290830" y="809721"/>
                    <a:pt x="267970" y="810991"/>
                  </a:cubicBezTo>
                  <a:cubicBezTo>
                    <a:pt x="234950" y="810991"/>
                    <a:pt x="185420" y="805911"/>
                    <a:pt x="151130" y="791941"/>
                  </a:cubicBezTo>
                  <a:cubicBezTo>
                    <a:pt x="115570" y="776701"/>
                    <a:pt x="80010" y="750031"/>
                    <a:pt x="55880" y="719551"/>
                  </a:cubicBezTo>
                  <a:cubicBezTo>
                    <a:pt x="31750" y="690341"/>
                    <a:pt x="13970" y="643351"/>
                    <a:pt x="5080" y="612871"/>
                  </a:cubicBezTo>
                  <a:cubicBezTo>
                    <a:pt x="0" y="590011"/>
                    <a:pt x="-1270" y="576041"/>
                    <a:pt x="1270" y="553181"/>
                  </a:cubicBezTo>
                  <a:cubicBezTo>
                    <a:pt x="3810" y="521431"/>
                    <a:pt x="8890" y="475711"/>
                    <a:pt x="34290" y="438881"/>
                  </a:cubicBezTo>
                  <a:cubicBezTo>
                    <a:pt x="72390" y="385541"/>
                    <a:pt x="171450" y="328391"/>
                    <a:pt x="248920" y="286481"/>
                  </a:cubicBezTo>
                  <a:cubicBezTo>
                    <a:pt x="326390" y="244571"/>
                    <a:pt x="410210" y="209011"/>
                    <a:pt x="499110" y="187421"/>
                  </a:cubicBezTo>
                  <a:cubicBezTo>
                    <a:pt x="594360" y="165831"/>
                    <a:pt x="703580" y="151861"/>
                    <a:pt x="806450" y="160751"/>
                  </a:cubicBezTo>
                  <a:cubicBezTo>
                    <a:pt x="914400" y="169641"/>
                    <a:pt x="1027430" y="206471"/>
                    <a:pt x="1131570" y="248381"/>
                  </a:cubicBezTo>
                  <a:cubicBezTo>
                    <a:pt x="1235710" y="289021"/>
                    <a:pt x="1339850" y="336011"/>
                    <a:pt x="1428750" y="407131"/>
                  </a:cubicBezTo>
                  <a:cubicBezTo>
                    <a:pt x="1524000" y="482061"/>
                    <a:pt x="1616710" y="605251"/>
                    <a:pt x="1680210" y="695421"/>
                  </a:cubicBezTo>
                  <a:cubicBezTo>
                    <a:pt x="1728470" y="762731"/>
                    <a:pt x="1769110" y="837661"/>
                    <a:pt x="1791970" y="888461"/>
                  </a:cubicBezTo>
                  <a:cubicBezTo>
                    <a:pt x="1804670" y="918941"/>
                    <a:pt x="1812290" y="937991"/>
                    <a:pt x="1816100" y="964661"/>
                  </a:cubicBezTo>
                  <a:cubicBezTo>
                    <a:pt x="1819910" y="990061"/>
                    <a:pt x="1819910" y="1018001"/>
                    <a:pt x="1814830" y="1044671"/>
                  </a:cubicBezTo>
                  <a:cubicBezTo>
                    <a:pt x="1811020" y="1070071"/>
                    <a:pt x="1800860" y="1096741"/>
                    <a:pt x="1788160" y="1119601"/>
                  </a:cubicBezTo>
                  <a:cubicBezTo>
                    <a:pt x="1775460" y="1143731"/>
                    <a:pt x="1757680" y="1165321"/>
                    <a:pt x="1738630" y="1183101"/>
                  </a:cubicBezTo>
                  <a:cubicBezTo>
                    <a:pt x="1719580" y="1200881"/>
                    <a:pt x="1695450" y="1216121"/>
                    <a:pt x="1671320" y="1227551"/>
                  </a:cubicBezTo>
                  <a:cubicBezTo>
                    <a:pt x="1648460" y="1237711"/>
                    <a:pt x="1620520" y="1245331"/>
                    <a:pt x="1593850" y="1247871"/>
                  </a:cubicBezTo>
                  <a:cubicBezTo>
                    <a:pt x="1568450" y="1250411"/>
                    <a:pt x="1540510" y="1247871"/>
                    <a:pt x="1513840" y="1241521"/>
                  </a:cubicBezTo>
                  <a:cubicBezTo>
                    <a:pt x="1488440" y="1235171"/>
                    <a:pt x="1463040" y="1225011"/>
                    <a:pt x="1440180" y="1211041"/>
                  </a:cubicBezTo>
                  <a:cubicBezTo>
                    <a:pt x="1418590" y="1197071"/>
                    <a:pt x="1397000" y="1178021"/>
                    <a:pt x="1380490" y="1157701"/>
                  </a:cubicBezTo>
                  <a:cubicBezTo>
                    <a:pt x="1363980" y="1137381"/>
                    <a:pt x="1348740" y="1113251"/>
                    <a:pt x="1339850" y="1089121"/>
                  </a:cubicBezTo>
                  <a:cubicBezTo>
                    <a:pt x="1330960" y="1063721"/>
                    <a:pt x="1324610" y="1037051"/>
                    <a:pt x="1323340" y="1010381"/>
                  </a:cubicBezTo>
                  <a:cubicBezTo>
                    <a:pt x="1323340" y="983711"/>
                    <a:pt x="1325880" y="955771"/>
                    <a:pt x="1333500" y="930371"/>
                  </a:cubicBezTo>
                  <a:cubicBezTo>
                    <a:pt x="1341120" y="906241"/>
                    <a:pt x="1353820" y="880841"/>
                    <a:pt x="1367790" y="859251"/>
                  </a:cubicBezTo>
                  <a:cubicBezTo>
                    <a:pt x="1383030" y="837661"/>
                    <a:pt x="1403350" y="817341"/>
                    <a:pt x="1424940" y="800831"/>
                  </a:cubicBezTo>
                  <a:cubicBezTo>
                    <a:pt x="1445260" y="785591"/>
                    <a:pt x="1470660" y="772891"/>
                    <a:pt x="1496060" y="765271"/>
                  </a:cubicBezTo>
                  <a:cubicBezTo>
                    <a:pt x="1521460" y="756381"/>
                    <a:pt x="1548130" y="752571"/>
                    <a:pt x="1574800" y="752571"/>
                  </a:cubicBezTo>
                  <a:cubicBezTo>
                    <a:pt x="1601470" y="753841"/>
                    <a:pt x="1629410" y="758921"/>
                    <a:pt x="1653540" y="767811"/>
                  </a:cubicBezTo>
                  <a:cubicBezTo>
                    <a:pt x="1678940" y="776701"/>
                    <a:pt x="1703070" y="789401"/>
                    <a:pt x="1724660" y="805911"/>
                  </a:cubicBezTo>
                  <a:cubicBezTo>
                    <a:pt x="1744980" y="822421"/>
                    <a:pt x="1764030" y="842741"/>
                    <a:pt x="1778000" y="864331"/>
                  </a:cubicBezTo>
                  <a:cubicBezTo>
                    <a:pt x="1793240" y="887191"/>
                    <a:pt x="1804670" y="912591"/>
                    <a:pt x="1811020" y="937991"/>
                  </a:cubicBezTo>
                  <a:cubicBezTo>
                    <a:pt x="1817370" y="963391"/>
                    <a:pt x="1819910" y="991331"/>
                    <a:pt x="1818640" y="1018001"/>
                  </a:cubicBezTo>
                  <a:cubicBezTo>
                    <a:pt x="1816100" y="1044671"/>
                    <a:pt x="1809750" y="1071341"/>
                    <a:pt x="1799590" y="1095471"/>
                  </a:cubicBezTo>
                  <a:cubicBezTo>
                    <a:pt x="1789430" y="1119601"/>
                    <a:pt x="1775460" y="1143731"/>
                    <a:pt x="1757680" y="1164051"/>
                  </a:cubicBezTo>
                  <a:cubicBezTo>
                    <a:pt x="1739900" y="1184371"/>
                    <a:pt x="1718310" y="1202151"/>
                    <a:pt x="1695450" y="1214851"/>
                  </a:cubicBezTo>
                  <a:cubicBezTo>
                    <a:pt x="1672590" y="1227551"/>
                    <a:pt x="1647190" y="1237711"/>
                    <a:pt x="1620520" y="1242791"/>
                  </a:cubicBezTo>
                  <a:cubicBezTo>
                    <a:pt x="1595120" y="1249141"/>
                    <a:pt x="1567180" y="1249141"/>
                    <a:pt x="1540510" y="1246601"/>
                  </a:cubicBezTo>
                  <a:cubicBezTo>
                    <a:pt x="1515110" y="1242791"/>
                    <a:pt x="1487170" y="1235171"/>
                    <a:pt x="1464310" y="1223741"/>
                  </a:cubicBezTo>
                  <a:cubicBezTo>
                    <a:pt x="1440180" y="1212311"/>
                    <a:pt x="1421130" y="1202151"/>
                    <a:pt x="1398270" y="1178021"/>
                  </a:cubicBezTo>
                  <a:cubicBezTo>
                    <a:pt x="1358900" y="1137381"/>
                    <a:pt x="1328420" y="1044671"/>
                    <a:pt x="1275080" y="978631"/>
                  </a:cubicBezTo>
                  <a:cubicBezTo>
                    <a:pt x="1209040" y="898621"/>
                    <a:pt x="1116330" y="791941"/>
                    <a:pt x="1019810" y="737331"/>
                  </a:cubicBezTo>
                  <a:cubicBezTo>
                    <a:pt x="928370" y="686531"/>
                    <a:pt x="811530" y="663671"/>
                    <a:pt x="715010" y="657321"/>
                  </a:cubicBezTo>
                  <a:cubicBezTo>
                    <a:pt x="627380" y="650971"/>
                    <a:pt x="520700" y="659861"/>
                    <a:pt x="462280" y="687801"/>
                  </a:cubicBezTo>
                  <a:cubicBezTo>
                    <a:pt x="422910" y="708121"/>
                    <a:pt x="412750" y="752571"/>
                    <a:pt x="379730" y="772891"/>
                  </a:cubicBezTo>
                  <a:cubicBezTo>
                    <a:pt x="347980" y="794481"/>
                    <a:pt x="299720" y="805911"/>
                    <a:pt x="267970" y="810991"/>
                  </a:cubicBezTo>
                  <a:cubicBezTo>
                    <a:pt x="245110" y="813531"/>
                    <a:pt x="229870" y="813531"/>
                    <a:pt x="208280" y="808451"/>
                  </a:cubicBezTo>
                  <a:cubicBezTo>
                    <a:pt x="176530" y="800831"/>
                    <a:pt x="129540" y="784321"/>
                    <a:pt x="99060" y="761461"/>
                  </a:cubicBezTo>
                  <a:cubicBezTo>
                    <a:pt x="68580" y="738601"/>
                    <a:pt x="40640" y="704311"/>
                    <a:pt x="24130" y="668751"/>
                  </a:cubicBezTo>
                  <a:cubicBezTo>
                    <a:pt x="7620" y="634461"/>
                    <a:pt x="0" y="591281"/>
                    <a:pt x="1270" y="553181"/>
                  </a:cubicBezTo>
                  <a:cubicBezTo>
                    <a:pt x="2540" y="515081"/>
                    <a:pt x="16510" y="480791"/>
                    <a:pt x="34290" y="438881"/>
                  </a:cubicBezTo>
                  <a:cubicBezTo>
                    <a:pt x="58420" y="384271"/>
                    <a:pt x="95250" y="314421"/>
                    <a:pt x="142240" y="259811"/>
                  </a:cubicBezTo>
                  <a:cubicBezTo>
                    <a:pt x="193040" y="200121"/>
                    <a:pt x="260350" y="139161"/>
                    <a:pt x="334010" y="98521"/>
                  </a:cubicBezTo>
                  <a:cubicBezTo>
                    <a:pt x="410210" y="55341"/>
                    <a:pt x="508000" y="27401"/>
                    <a:pt x="596900" y="12161"/>
                  </a:cubicBezTo>
                  <a:cubicBezTo>
                    <a:pt x="683260" y="-3079"/>
                    <a:pt x="770890" y="-3079"/>
                    <a:pt x="858520" y="7081"/>
                  </a:cubicBezTo>
                  <a:cubicBezTo>
                    <a:pt x="948690" y="18511"/>
                    <a:pt x="1045210" y="42641"/>
                    <a:pt x="1130300" y="79471"/>
                  </a:cubicBezTo>
                  <a:cubicBezTo>
                    <a:pt x="1215390" y="115031"/>
                    <a:pt x="1296670" y="177261"/>
                    <a:pt x="1367790" y="225521"/>
                  </a:cubicBezTo>
                  <a:cubicBezTo>
                    <a:pt x="1427480" y="266161"/>
                    <a:pt x="1496060" y="311881"/>
                    <a:pt x="1529080" y="344901"/>
                  </a:cubicBezTo>
                  <a:cubicBezTo>
                    <a:pt x="1546860" y="362681"/>
                    <a:pt x="1553210" y="372841"/>
                    <a:pt x="1563370" y="394431"/>
                  </a:cubicBezTo>
                  <a:cubicBezTo>
                    <a:pt x="1576070" y="423641"/>
                    <a:pt x="1591310" y="470631"/>
                    <a:pt x="1591310" y="508731"/>
                  </a:cubicBezTo>
                  <a:cubicBezTo>
                    <a:pt x="1592580" y="546831"/>
                    <a:pt x="1577340" y="595091"/>
                    <a:pt x="1563370" y="624301"/>
                  </a:cubicBezTo>
                  <a:cubicBezTo>
                    <a:pt x="1554480" y="644621"/>
                    <a:pt x="1546860" y="657321"/>
                    <a:pt x="1530350" y="673831"/>
                  </a:cubicBezTo>
                  <a:cubicBezTo>
                    <a:pt x="1507490" y="696691"/>
                    <a:pt x="1461770" y="727171"/>
                    <a:pt x="1432560" y="741141"/>
                  </a:cubicBezTo>
                  <a:cubicBezTo>
                    <a:pt x="1412240" y="750031"/>
                    <a:pt x="1398270" y="753841"/>
                    <a:pt x="1375410" y="755111"/>
                  </a:cubicBezTo>
                  <a:cubicBezTo>
                    <a:pt x="1342390" y="757651"/>
                    <a:pt x="1287780" y="751301"/>
                    <a:pt x="1257300" y="741141"/>
                  </a:cubicBezTo>
                  <a:cubicBezTo>
                    <a:pt x="1235710" y="734791"/>
                    <a:pt x="1203960" y="714471"/>
                    <a:pt x="1203960" y="71447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3" id="213"/>
          <p:cNvGrpSpPr/>
          <p:nvPr/>
        </p:nvGrpSpPr>
        <p:grpSpPr>
          <a:xfrm rot="0">
            <a:off x="9342120" y="6118860"/>
            <a:ext cx="1121092" cy="490538"/>
            <a:chOff x="0" y="0"/>
            <a:chExt cx="1494790" cy="654050"/>
          </a:xfrm>
        </p:grpSpPr>
        <p:sp>
          <p:nvSpPr>
            <p:cNvPr name="Freeform 214" id="214"/>
            <p:cNvSpPr/>
            <p:nvPr/>
          </p:nvSpPr>
          <p:spPr>
            <a:xfrm flipH="false" flipV="false" rot="0">
              <a:off x="50800" y="47458"/>
              <a:ext cx="1394587" cy="572962"/>
            </a:xfrm>
            <a:custGeom>
              <a:avLst/>
              <a:gdLst/>
              <a:ahLst/>
              <a:cxnLst/>
              <a:rect r="r" b="b" t="t" l="l"/>
              <a:pathLst>
                <a:path h="572962" w="1394587">
                  <a:moveTo>
                    <a:pt x="127000" y="68112"/>
                  </a:moveTo>
                  <a:cubicBezTo>
                    <a:pt x="415290" y="24932"/>
                    <a:pt x="499110" y="24932"/>
                    <a:pt x="576580" y="32552"/>
                  </a:cubicBezTo>
                  <a:cubicBezTo>
                    <a:pt x="652780" y="40172"/>
                    <a:pt x="727710" y="54142"/>
                    <a:pt x="801370" y="75732"/>
                  </a:cubicBezTo>
                  <a:cubicBezTo>
                    <a:pt x="880110" y="99862"/>
                    <a:pt x="960120" y="135422"/>
                    <a:pt x="1035050" y="170982"/>
                  </a:cubicBezTo>
                  <a:cubicBezTo>
                    <a:pt x="1107440" y="206542"/>
                    <a:pt x="1240790" y="248452"/>
                    <a:pt x="1245870" y="291632"/>
                  </a:cubicBezTo>
                  <a:cubicBezTo>
                    <a:pt x="1248410" y="329732"/>
                    <a:pt x="1164590" y="399582"/>
                    <a:pt x="1104900" y="411012"/>
                  </a:cubicBezTo>
                  <a:cubicBezTo>
                    <a:pt x="1021080" y="427522"/>
                    <a:pt x="850900" y="333542"/>
                    <a:pt x="778510" y="300522"/>
                  </a:cubicBezTo>
                  <a:cubicBezTo>
                    <a:pt x="740410" y="282742"/>
                    <a:pt x="715010" y="273852"/>
                    <a:pt x="695960" y="249722"/>
                  </a:cubicBezTo>
                  <a:cubicBezTo>
                    <a:pt x="675640" y="226862"/>
                    <a:pt x="661670" y="190032"/>
                    <a:pt x="659130" y="159552"/>
                  </a:cubicBezTo>
                  <a:cubicBezTo>
                    <a:pt x="657860" y="129072"/>
                    <a:pt x="668020" y="90972"/>
                    <a:pt x="685800" y="65572"/>
                  </a:cubicBezTo>
                  <a:cubicBezTo>
                    <a:pt x="703580" y="40172"/>
                    <a:pt x="734060" y="17312"/>
                    <a:pt x="763270" y="7152"/>
                  </a:cubicBezTo>
                  <a:cubicBezTo>
                    <a:pt x="792480" y="-3008"/>
                    <a:pt x="831850" y="-1738"/>
                    <a:pt x="861060" y="7152"/>
                  </a:cubicBezTo>
                  <a:cubicBezTo>
                    <a:pt x="890270" y="17312"/>
                    <a:pt x="920750" y="41442"/>
                    <a:pt x="938530" y="66842"/>
                  </a:cubicBezTo>
                  <a:cubicBezTo>
                    <a:pt x="955040" y="92242"/>
                    <a:pt x="965200" y="130342"/>
                    <a:pt x="963930" y="160822"/>
                  </a:cubicBezTo>
                  <a:cubicBezTo>
                    <a:pt x="962660" y="191302"/>
                    <a:pt x="943610" y="229402"/>
                    <a:pt x="928370" y="250992"/>
                  </a:cubicBezTo>
                  <a:cubicBezTo>
                    <a:pt x="916940" y="266232"/>
                    <a:pt x="904240" y="273852"/>
                    <a:pt x="890270" y="282742"/>
                  </a:cubicBezTo>
                  <a:cubicBezTo>
                    <a:pt x="876300" y="291632"/>
                    <a:pt x="862330" y="297982"/>
                    <a:pt x="844550" y="300522"/>
                  </a:cubicBezTo>
                  <a:cubicBezTo>
                    <a:pt x="817880" y="304332"/>
                    <a:pt x="772160" y="299252"/>
                    <a:pt x="748030" y="290362"/>
                  </a:cubicBezTo>
                  <a:cubicBezTo>
                    <a:pt x="730250" y="284012"/>
                    <a:pt x="718820" y="276392"/>
                    <a:pt x="706120" y="262422"/>
                  </a:cubicBezTo>
                  <a:cubicBezTo>
                    <a:pt x="689610" y="242102"/>
                    <a:pt x="666750" y="206542"/>
                    <a:pt x="661670" y="176062"/>
                  </a:cubicBezTo>
                  <a:cubicBezTo>
                    <a:pt x="656590" y="145582"/>
                    <a:pt x="662940" y="107482"/>
                    <a:pt x="676910" y="79542"/>
                  </a:cubicBezTo>
                  <a:cubicBezTo>
                    <a:pt x="692150" y="52872"/>
                    <a:pt x="720090" y="26202"/>
                    <a:pt x="748030" y="13502"/>
                  </a:cubicBezTo>
                  <a:cubicBezTo>
                    <a:pt x="775970" y="802"/>
                    <a:pt x="808990" y="802"/>
                    <a:pt x="844550" y="3342"/>
                  </a:cubicBezTo>
                  <a:cubicBezTo>
                    <a:pt x="894080" y="7152"/>
                    <a:pt x="955040" y="21122"/>
                    <a:pt x="1013460" y="45252"/>
                  </a:cubicBezTo>
                  <a:cubicBezTo>
                    <a:pt x="1084580" y="75732"/>
                    <a:pt x="1173480" y="123992"/>
                    <a:pt x="1235710" y="182412"/>
                  </a:cubicBezTo>
                  <a:cubicBezTo>
                    <a:pt x="1299210" y="240832"/>
                    <a:pt x="1383030" y="329732"/>
                    <a:pt x="1393190" y="398312"/>
                  </a:cubicBezTo>
                  <a:cubicBezTo>
                    <a:pt x="1400810" y="452922"/>
                    <a:pt x="1376680" y="526582"/>
                    <a:pt x="1334770" y="554522"/>
                  </a:cubicBezTo>
                  <a:cubicBezTo>
                    <a:pt x="1283970" y="588812"/>
                    <a:pt x="1153160" y="568492"/>
                    <a:pt x="1079500" y="548172"/>
                  </a:cubicBezTo>
                  <a:cubicBezTo>
                    <a:pt x="1016000" y="530392"/>
                    <a:pt x="972820" y="480862"/>
                    <a:pt x="915670" y="451652"/>
                  </a:cubicBezTo>
                  <a:cubicBezTo>
                    <a:pt x="859790" y="422442"/>
                    <a:pt x="798830" y="393232"/>
                    <a:pt x="739140" y="374182"/>
                  </a:cubicBezTo>
                  <a:cubicBezTo>
                    <a:pt x="683260" y="356402"/>
                    <a:pt x="628650" y="344972"/>
                    <a:pt x="570230" y="337352"/>
                  </a:cubicBezTo>
                  <a:cubicBezTo>
                    <a:pt x="511810" y="329732"/>
                    <a:pt x="452120" y="327192"/>
                    <a:pt x="389890" y="332272"/>
                  </a:cubicBezTo>
                  <a:cubicBezTo>
                    <a:pt x="321310" y="337352"/>
                    <a:pt x="229870" y="365292"/>
                    <a:pt x="177800" y="367832"/>
                  </a:cubicBezTo>
                  <a:cubicBezTo>
                    <a:pt x="147320" y="369102"/>
                    <a:pt x="129540" y="371642"/>
                    <a:pt x="105410" y="362752"/>
                  </a:cubicBezTo>
                  <a:cubicBezTo>
                    <a:pt x="76200" y="351322"/>
                    <a:pt x="38100" y="320842"/>
                    <a:pt x="21590" y="295442"/>
                  </a:cubicBezTo>
                  <a:cubicBezTo>
                    <a:pt x="7620" y="273852"/>
                    <a:pt x="0" y="250992"/>
                    <a:pt x="0" y="225592"/>
                  </a:cubicBezTo>
                  <a:cubicBezTo>
                    <a:pt x="1270" y="193842"/>
                    <a:pt x="12700" y="148122"/>
                    <a:pt x="34290" y="122722"/>
                  </a:cubicBezTo>
                  <a:cubicBezTo>
                    <a:pt x="54610" y="96052"/>
                    <a:pt x="127000" y="68112"/>
                    <a:pt x="127000" y="6811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5" id="215"/>
          <p:cNvGrpSpPr/>
          <p:nvPr/>
        </p:nvGrpSpPr>
        <p:grpSpPr>
          <a:xfrm rot="0">
            <a:off x="9795510" y="6099810"/>
            <a:ext cx="768668" cy="466725"/>
            <a:chOff x="0" y="0"/>
            <a:chExt cx="1024890" cy="622300"/>
          </a:xfrm>
        </p:grpSpPr>
        <p:sp>
          <p:nvSpPr>
            <p:cNvPr name="Freeform 216" id="216"/>
            <p:cNvSpPr/>
            <p:nvPr/>
          </p:nvSpPr>
          <p:spPr>
            <a:xfrm flipH="false" flipV="false" rot="0">
              <a:off x="47823" y="50693"/>
              <a:ext cx="926972" cy="522362"/>
            </a:xfrm>
            <a:custGeom>
              <a:avLst/>
              <a:gdLst/>
              <a:ahLst/>
              <a:cxnLst/>
              <a:rect r="r" b="b" t="t" l="l"/>
              <a:pathLst>
                <a:path h="522362" w="926972">
                  <a:moveTo>
                    <a:pt x="701477" y="505567"/>
                  </a:moveTo>
                  <a:cubicBezTo>
                    <a:pt x="436047" y="372217"/>
                    <a:pt x="340797" y="344277"/>
                    <a:pt x="270947" y="327767"/>
                  </a:cubicBezTo>
                  <a:cubicBezTo>
                    <a:pt x="216337" y="315067"/>
                    <a:pt x="166807" y="316337"/>
                    <a:pt x="124897" y="302367"/>
                  </a:cubicBezTo>
                  <a:cubicBezTo>
                    <a:pt x="91877" y="290937"/>
                    <a:pt x="58857" y="273157"/>
                    <a:pt x="39807" y="255377"/>
                  </a:cubicBezTo>
                  <a:cubicBezTo>
                    <a:pt x="25837" y="242677"/>
                    <a:pt x="18217" y="231247"/>
                    <a:pt x="13137" y="214737"/>
                  </a:cubicBezTo>
                  <a:cubicBezTo>
                    <a:pt x="4247" y="189337"/>
                    <a:pt x="-3373" y="147427"/>
                    <a:pt x="2977" y="116947"/>
                  </a:cubicBezTo>
                  <a:cubicBezTo>
                    <a:pt x="10597" y="87737"/>
                    <a:pt x="30917" y="54717"/>
                    <a:pt x="55047" y="34397"/>
                  </a:cubicBezTo>
                  <a:cubicBezTo>
                    <a:pt x="77907" y="15347"/>
                    <a:pt x="114737" y="1377"/>
                    <a:pt x="145217" y="107"/>
                  </a:cubicBezTo>
                  <a:cubicBezTo>
                    <a:pt x="175697" y="-1163"/>
                    <a:pt x="213797" y="8997"/>
                    <a:pt x="239197" y="26777"/>
                  </a:cubicBezTo>
                  <a:cubicBezTo>
                    <a:pt x="264597" y="44557"/>
                    <a:pt x="287457" y="76307"/>
                    <a:pt x="296347" y="105517"/>
                  </a:cubicBezTo>
                  <a:cubicBezTo>
                    <a:pt x="306507" y="134727"/>
                    <a:pt x="302697" y="177907"/>
                    <a:pt x="295077" y="202037"/>
                  </a:cubicBezTo>
                  <a:cubicBezTo>
                    <a:pt x="291267" y="221087"/>
                    <a:pt x="284917" y="232517"/>
                    <a:pt x="272217" y="246487"/>
                  </a:cubicBezTo>
                  <a:cubicBezTo>
                    <a:pt x="254437" y="265537"/>
                    <a:pt x="215067" y="290937"/>
                    <a:pt x="190937" y="299827"/>
                  </a:cubicBezTo>
                  <a:cubicBezTo>
                    <a:pt x="173157" y="306177"/>
                    <a:pt x="160457" y="307447"/>
                    <a:pt x="141407" y="303637"/>
                  </a:cubicBezTo>
                  <a:cubicBezTo>
                    <a:pt x="116007" y="299827"/>
                    <a:pt x="74097" y="287127"/>
                    <a:pt x="51237" y="266807"/>
                  </a:cubicBezTo>
                  <a:cubicBezTo>
                    <a:pt x="28377" y="246487"/>
                    <a:pt x="8057" y="213467"/>
                    <a:pt x="2977" y="182987"/>
                  </a:cubicBezTo>
                  <a:cubicBezTo>
                    <a:pt x="-3373" y="152507"/>
                    <a:pt x="437" y="114407"/>
                    <a:pt x="14407" y="86467"/>
                  </a:cubicBezTo>
                  <a:cubicBezTo>
                    <a:pt x="27107" y="58527"/>
                    <a:pt x="60127" y="30587"/>
                    <a:pt x="81717" y="16617"/>
                  </a:cubicBezTo>
                  <a:cubicBezTo>
                    <a:pt x="98227" y="6457"/>
                    <a:pt x="107117" y="2647"/>
                    <a:pt x="128707" y="1377"/>
                  </a:cubicBezTo>
                  <a:cubicBezTo>
                    <a:pt x="174427" y="-2433"/>
                    <a:pt x="264597" y="12807"/>
                    <a:pt x="340797" y="30587"/>
                  </a:cubicBezTo>
                  <a:cubicBezTo>
                    <a:pt x="436047" y="53447"/>
                    <a:pt x="564317" y="95357"/>
                    <a:pt x="654487" y="134727"/>
                  </a:cubicBezTo>
                  <a:cubicBezTo>
                    <a:pt x="728147" y="166477"/>
                    <a:pt x="800537" y="200767"/>
                    <a:pt x="846257" y="237597"/>
                  </a:cubicBezTo>
                  <a:cubicBezTo>
                    <a:pt x="879277" y="264267"/>
                    <a:pt x="904677" y="290937"/>
                    <a:pt x="917377" y="320147"/>
                  </a:cubicBezTo>
                  <a:cubicBezTo>
                    <a:pt x="927537" y="343007"/>
                    <a:pt x="928807" y="368407"/>
                    <a:pt x="924997" y="392537"/>
                  </a:cubicBezTo>
                  <a:cubicBezTo>
                    <a:pt x="922457" y="415397"/>
                    <a:pt x="914837" y="439527"/>
                    <a:pt x="898327" y="459847"/>
                  </a:cubicBezTo>
                  <a:cubicBezTo>
                    <a:pt x="879277" y="483977"/>
                    <a:pt x="841177" y="513187"/>
                    <a:pt x="809427" y="520807"/>
                  </a:cubicBezTo>
                  <a:cubicBezTo>
                    <a:pt x="776407" y="528427"/>
                    <a:pt x="701477" y="505567"/>
                    <a:pt x="701477" y="50556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7" id="217"/>
          <p:cNvGrpSpPr/>
          <p:nvPr/>
        </p:nvGrpSpPr>
        <p:grpSpPr>
          <a:xfrm rot="0">
            <a:off x="9645015" y="6073140"/>
            <a:ext cx="802957" cy="438150"/>
            <a:chOff x="0" y="0"/>
            <a:chExt cx="1070610" cy="584200"/>
          </a:xfrm>
        </p:grpSpPr>
        <p:sp>
          <p:nvSpPr>
            <p:cNvPr name="Freeform 218" id="218"/>
            <p:cNvSpPr/>
            <p:nvPr/>
          </p:nvSpPr>
          <p:spPr>
            <a:xfrm flipH="false" flipV="false" rot="0">
              <a:off x="50321" y="50211"/>
              <a:ext cx="975868" cy="484102"/>
            </a:xfrm>
            <a:custGeom>
              <a:avLst/>
              <a:gdLst/>
              <a:ahLst/>
              <a:cxnLst/>
              <a:rect r="r" b="b" t="t" l="l"/>
              <a:pathLst>
                <a:path h="484102" w="975868">
                  <a:moveTo>
                    <a:pt x="756129" y="470489"/>
                  </a:moveTo>
                  <a:cubicBezTo>
                    <a:pt x="378939" y="309199"/>
                    <a:pt x="317979" y="315549"/>
                    <a:pt x="260829" y="318089"/>
                  </a:cubicBezTo>
                  <a:cubicBezTo>
                    <a:pt x="212569" y="319359"/>
                    <a:pt x="165579" y="338409"/>
                    <a:pt x="127479" y="330789"/>
                  </a:cubicBezTo>
                  <a:cubicBezTo>
                    <a:pt x="94459" y="324439"/>
                    <a:pt x="62709" y="307929"/>
                    <a:pt x="41119" y="285069"/>
                  </a:cubicBezTo>
                  <a:cubicBezTo>
                    <a:pt x="19529" y="262209"/>
                    <a:pt x="4289" y="226649"/>
                    <a:pt x="479" y="196169"/>
                  </a:cubicBezTo>
                  <a:cubicBezTo>
                    <a:pt x="-2061" y="165689"/>
                    <a:pt x="5559" y="127589"/>
                    <a:pt x="22069" y="102189"/>
                  </a:cubicBezTo>
                  <a:cubicBezTo>
                    <a:pt x="37309" y="75519"/>
                    <a:pt x="72869" y="50119"/>
                    <a:pt x="95729" y="38689"/>
                  </a:cubicBezTo>
                  <a:cubicBezTo>
                    <a:pt x="113509" y="31069"/>
                    <a:pt x="126209" y="28529"/>
                    <a:pt x="143989" y="28529"/>
                  </a:cubicBezTo>
                  <a:cubicBezTo>
                    <a:pt x="170659" y="29799"/>
                    <a:pt x="212569" y="37419"/>
                    <a:pt x="237969" y="55199"/>
                  </a:cubicBezTo>
                  <a:cubicBezTo>
                    <a:pt x="263369" y="72979"/>
                    <a:pt x="287499" y="103459"/>
                    <a:pt x="296389" y="132669"/>
                  </a:cubicBezTo>
                  <a:cubicBezTo>
                    <a:pt x="306549" y="161879"/>
                    <a:pt x="302739" y="205059"/>
                    <a:pt x="296389" y="230459"/>
                  </a:cubicBezTo>
                  <a:cubicBezTo>
                    <a:pt x="291309" y="248239"/>
                    <a:pt x="286229" y="259669"/>
                    <a:pt x="273529" y="273639"/>
                  </a:cubicBezTo>
                  <a:cubicBezTo>
                    <a:pt x="255749" y="292689"/>
                    <a:pt x="221459" y="319359"/>
                    <a:pt x="192249" y="328249"/>
                  </a:cubicBezTo>
                  <a:cubicBezTo>
                    <a:pt x="163039" y="335869"/>
                    <a:pt x="119859" y="329519"/>
                    <a:pt x="95729" y="321899"/>
                  </a:cubicBezTo>
                  <a:cubicBezTo>
                    <a:pt x="77949" y="316819"/>
                    <a:pt x="66519" y="309199"/>
                    <a:pt x="52549" y="296499"/>
                  </a:cubicBezTo>
                  <a:cubicBezTo>
                    <a:pt x="34769" y="277449"/>
                    <a:pt x="9369" y="243159"/>
                    <a:pt x="3019" y="212679"/>
                  </a:cubicBezTo>
                  <a:cubicBezTo>
                    <a:pt x="-3331" y="183469"/>
                    <a:pt x="5559" y="140289"/>
                    <a:pt x="14449" y="116159"/>
                  </a:cubicBezTo>
                  <a:cubicBezTo>
                    <a:pt x="20799" y="98379"/>
                    <a:pt x="28419" y="88219"/>
                    <a:pt x="42389" y="75519"/>
                  </a:cubicBezTo>
                  <a:cubicBezTo>
                    <a:pt x="61439" y="57739"/>
                    <a:pt x="90649" y="42499"/>
                    <a:pt x="127479" y="29799"/>
                  </a:cubicBezTo>
                  <a:cubicBezTo>
                    <a:pt x="187169" y="12019"/>
                    <a:pt x="296389" y="-3221"/>
                    <a:pt x="371319" y="589"/>
                  </a:cubicBezTo>
                  <a:cubicBezTo>
                    <a:pt x="436089" y="3129"/>
                    <a:pt x="484349" y="17099"/>
                    <a:pt x="552929" y="39959"/>
                  </a:cubicBezTo>
                  <a:cubicBezTo>
                    <a:pt x="650719" y="72979"/>
                    <a:pt x="827249" y="147909"/>
                    <a:pt x="895829" y="199979"/>
                  </a:cubicBezTo>
                  <a:cubicBezTo>
                    <a:pt x="932659" y="226649"/>
                    <a:pt x="956789" y="248239"/>
                    <a:pt x="968219" y="279989"/>
                  </a:cubicBezTo>
                  <a:cubicBezTo>
                    <a:pt x="979649" y="311739"/>
                    <a:pt x="977109" y="358729"/>
                    <a:pt x="968219" y="387939"/>
                  </a:cubicBezTo>
                  <a:cubicBezTo>
                    <a:pt x="960599" y="412069"/>
                    <a:pt x="945359" y="432389"/>
                    <a:pt x="927579" y="448899"/>
                  </a:cubicBezTo>
                  <a:cubicBezTo>
                    <a:pt x="909799" y="464139"/>
                    <a:pt x="888209" y="478109"/>
                    <a:pt x="862809" y="483189"/>
                  </a:cubicBezTo>
                  <a:cubicBezTo>
                    <a:pt x="832329" y="488269"/>
                    <a:pt x="754859" y="470489"/>
                    <a:pt x="754859" y="47048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9" id="219"/>
          <p:cNvGrpSpPr/>
          <p:nvPr/>
        </p:nvGrpSpPr>
        <p:grpSpPr>
          <a:xfrm rot="0">
            <a:off x="9370695" y="6046470"/>
            <a:ext cx="972502" cy="401955"/>
            <a:chOff x="0" y="0"/>
            <a:chExt cx="1296670" cy="535940"/>
          </a:xfrm>
        </p:grpSpPr>
        <p:sp>
          <p:nvSpPr>
            <p:cNvPr name="Freeform 220" id="220"/>
            <p:cNvSpPr/>
            <p:nvPr/>
          </p:nvSpPr>
          <p:spPr>
            <a:xfrm flipH="false" flipV="false" rot="0">
              <a:off x="48084" y="48807"/>
              <a:ext cx="1199203" cy="437278"/>
            </a:xfrm>
            <a:custGeom>
              <a:avLst/>
              <a:gdLst/>
              <a:ahLst/>
              <a:cxnLst/>
              <a:rect r="r" b="b" t="t" l="l"/>
              <a:pathLst>
                <a:path h="437278" w="1199203">
                  <a:moveTo>
                    <a:pt x="1003476" y="393153"/>
                  </a:moveTo>
                  <a:cubicBezTo>
                    <a:pt x="611046" y="302983"/>
                    <a:pt x="557706" y="295363"/>
                    <a:pt x="487856" y="309333"/>
                  </a:cubicBezTo>
                  <a:cubicBezTo>
                    <a:pt x="404036" y="324573"/>
                    <a:pt x="288466" y="402043"/>
                    <a:pt x="219886" y="421093"/>
                  </a:cubicBezTo>
                  <a:cubicBezTo>
                    <a:pt x="180516" y="431253"/>
                    <a:pt x="153846" y="438873"/>
                    <a:pt x="123366" y="432523"/>
                  </a:cubicBezTo>
                  <a:cubicBezTo>
                    <a:pt x="94156" y="427443"/>
                    <a:pt x="58596" y="402043"/>
                    <a:pt x="39546" y="384263"/>
                  </a:cubicBezTo>
                  <a:cubicBezTo>
                    <a:pt x="26846" y="371563"/>
                    <a:pt x="19226" y="360133"/>
                    <a:pt x="12876" y="342353"/>
                  </a:cubicBezTo>
                  <a:cubicBezTo>
                    <a:pt x="5256" y="318223"/>
                    <a:pt x="-1094" y="275043"/>
                    <a:pt x="6526" y="245833"/>
                  </a:cubicBezTo>
                  <a:cubicBezTo>
                    <a:pt x="14146" y="215353"/>
                    <a:pt x="40816" y="182333"/>
                    <a:pt x="59866" y="164553"/>
                  </a:cubicBezTo>
                  <a:cubicBezTo>
                    <a:pt x="73836" y="151853"/>
                    <a:pt x="85266" y="145503"/>
                    <a:pt x="103046" y="140423"/>
                  </a:cubicBezTo>
                  <a:cubicBezTo>
                    <a:pt x="128446" y="132803"/>
                    <a:pt x="174166" y="132803"/>
                    <a:pt x="199566" y="137883"/>
                  </a:cubicBezTo>
                  <a:cubicBezTo>
                    <a:pt x="218616" y="142963"/>
                    <a:pt x="230046" y="148043"/>
                    <a:pt x="244016" y="160743"/>
                  </a:cubicBezTo>
                  <a:cubicBezTo>
                    <a:pt x="264336" y="177253"/>
                    <a:pt x="291006" y="215353"/>
                    <a:pt x="299896" y="240753"/>
                  </a:cubicBezTo>
                  <a:cubicBezTo>
                    <a:pt x="306246" y="257263"/>
                    <a:pt x="308786" y="271233"/>
                    <a:pt x="306246" y="289013"/>
                  </a:cubicBezTo>
                  <a:cubicBezTo>
                    <a:pt x="303706" y="315683"/>
                    <a:pt x="291006" y="356323"/>
                    <a:pt x="271956" y="380453"/>
                  </a:cubicBezTo>
                  <a:cubicBezTo>
                    <a:pt x="252906" y="404583"/>
                    <a:pt x="214806" y="423633"/>
                    <a:pt x="189406" y="432523"/>
                  </a:cubicBezTo>
                  <a:cubicBezTo>
                    <a:pt x="171626" y="437603"/>
                    <a:pt x="158926" y="438873"/>
                    <a:pt x="139876" y="435063"/>
                  </a:cubicBezTo>
                  <a:cubicBezTo>
                    <a:pt x="114476" y="431253"/>
                    <a:pt x="73836" y="417283"/>
                    <a:pt x="50976" y="395693"/>
                  </a:cubicBezTo>
                  <a:cubicBezTo>
                    <a:pt x="28116" y="375373"/>
                    <a:pt x="10336" y="336003"/>
                    <a:pt x="3986" y="310603"/>
                  </a:cubicBezTo>
                  <a:cubicBezTo>
                    <a:pt x="-1094" y="292823"/>
                    <a:pt x="-1094" y="280123"/>
                    <a:pt x="2716" y="262343"/>
                  </a:cubicBezTo>
                  <a:cubicBezTo>
                    <a:pt x="9066" y="235673"/>
                    <a:pt x="20496" y="202653"/>
                    <a:pt x="47166" y="174713"/>
                  </a:cubicBezTo>
                  <a:cubicBezTo>
                    <a:pt x="90346" y="131533"/>
                    <a:pt x="193216" y="87083"/>
                    <a:pt x="275766" y="57873"/>
                  </a:cubicBezTo>
                  <a:cubicBezTo>
                    <a:pt x="360856" y="27393"/>
                    <a:pt x="466266" y="7073"/>
                    <a:pt x="548816" y="1993"/>
                  </a:cubicBezTo>
                  <a:cubicBezTo>
                    <a:pt x="616126" y="-3087"/>
                    <a:pt x="660576" y="1993"/>
                    <a:pt x="730426" y="12153"/>
                  </a:cubicBezTo>
                  <a:cubicBezTo>
                    <a:pt x="830756" y="27393"/>
                    <a:pt x="1013636" y="64223"/>
                    <a:pt x="1091106" y="101053"/>
                  </a:cubicBezTo>
                  <a:cubicBezTo>
                    <a:pt x="1131746" y="121373"/>
                    <a:pt x="1158416" y="137883"/>
                    <a:pt x="1176196" y="165823"/>
                  </a:cubicBezTo>
                  <a:cubicBezTo>
                    <a:pt x="1193976" y="195033"/>
                    <a:pt x="1202866" y="239483"/>
                    <a:pt x="1197786" y="272503"/>
                  </a:cubicBezTo>
                  <a:cubicBezTo>
                    <a:pt x="1192706" y="305523"/>
                    <a:pt x="1166036" y="344893"/>
                    <a:pt x="1143176" y="365213"/>
                  </a:cubicBezTo>
                  <a:cubicBezTo>
                    <a:pt x="1124126" y="382993"/>
                    <a:pt x="1099996" y="391883"/>
                    <a:pt x="1077136" y="396963"/>
                  </a:cubicBezTo>
                  <a:cubicBezTo>
                    <a:pt x="1054276" y="400773"/>
                    <a:pt x="1003476" y="393153"/>
                    <a:pt x="1003476" y="39315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1" id="221"/>
          <p:cNvGrpSpPr/>
          <p:nvPr/>
        </p:nvGrpSpPr>
        <p:grpSpPr>
          <a:xfrm rot="0">
            <a:off x="10469880" y="5940742"/>
            <a:ext cx="792480" cy="516255"/>
            <a:chOff x="0" y="0"/>
            <a:chExt cx="1056640" cy="688340"/>
          </a:xfrm>
        </p:grpSpPr>
        <p:sp>
          <p:nvSpPr>
            <p:cNvPr name="Freeform 222" id="222"/>
            <p:cNvSpPr/>
            <p:nvPr/>
          </p:nvSpPr>
          <p:spPr>
            <a:xfrm flipH="false" flipV="false" rot="0">
              <a:off x="50263" y="49045"/>
              <a:ext cx="955187" cy="592035"/>
            </a:xfrm>
            <a:custGeom>
              <a:avLst/>
              <a:gdLst/>
              <a:ahLst/>
              <a:cxnLst/>
              <a:rect r="r" b="b" t="t" l="l"/>
              <a:pathLst>
                <a:path h="592035" w="955187">
                  <a:moveTo>
                    <a:pt x="28477" y="348465"/>
                  </a:moveTo>
                  <a:cubicBezTo>
                    <a:pt x="182147" y="154155"/>
                    <a:pt x="221517" y="116055"/>
                    <a:pt x="277397" y="85575"/>
                  </a:cubicBezTo>
                  <a:cubicBezTo>
                    <a:pt x="349787" y="47475"/>
                    <a:pt x="459007" y="10645"/>
                    <a:pt x="546637" y="1755"/>
                  </a:cubicBezTo>
                  <a:cubicBezTo>
                    <a:pt x="625377" y="-5865"/>
                    <a:pt x="716817" y="13185"/>
                    <a:pt x="777777" y="23345"/>
                  </a:cubicBezTo>
                  <a:cubicBezTo>
                    <a:pt x="817147" y="30965"/>
                    <a:pt x="847627" y="32235"/>
                    <a:pt x="875567" y="48745"/>
                  </a:cubicBezTo>
                  <a:cubicBezTo>
                    <a:pt x="902237" y="65255"/>
                    <a:pt x="928907" y="97005"/>
                    <a:pt x="941607" y="119865"/>
                  </a:cubicBezTo>
                  <a:cubicBezTo>
                    <a:pt x="950497" y="136375"/>
                    <a:pt x="954307" y="149075"/>
                    <a:pt x="954307" y="168125"/>
                  </a:cubicBezTo>
                  <a:cubicBezTo>
                    <a:pt x="954307" y="194795"/>
                    <a:pt x="944147" y="239245"/>
                    <a:pt x="932717" y="263375"/>
                  </a:cubicBezTo>
                  <a:cubicBezTo>
                    <a:pt x="923827" y="279885"/>
                    <a:pt x="914937" y="288775"/>
                    <a:pt x="899697" y="300205"/>
                  </a:cubicBezTo>
                  <a:cubicBezTo>
                    <a:pt x="878107" y="315445"/>
                    <a:pt x="834927" y="331955"/>
                    <a:pt x="809527" y="334495"/>
                  </a:cubicBezTo>
                  <a:cubicBezTo>
                    <a:pt x="790477" y="337035"/>
                    <a:pt x="777777" y="335765"/>
                    <a:pt x="759997" y="329415"/>
                  </a:cubicBezTo>
                  <a:cubicBezTo>
                    <a:pt x="735867" y="319255"/>
                    <a:pt x="697767" y="292585"/>
                    <a:pt x="679987" y="273535"/>
                  </a:cubicBezTo>
                  <a:cubicBezTo>
                    <a:pt x="667287" y="259565"/>
                    <a:pt x="662207" y="248135"/>
                    <a:pt x="657127" y="229085"/>
                  </a:cubicBezTo>
                  <a:cubicBezTo>
                    <a:pt x="652047" y="203685"/>
                    <a:pt x="652047" y="157965"/>
                    <a:pt x="658397" y="132565"/>
                  </a:cubicBezTo>
                  <a:cubicBezTo>
                    <a:pt x="663477" y="113515"/>
                    <a:pt x="669827" y="102085"/>
                    <a:pt x="682527" y="89385"/>
                  </a:cubicBezTo>
                  <a:cubicBezTo>
                    <a:pt x="700307" y="69065"/>
                    <a:pt x="734597" y="43665"/>
                    <a:pt x="763807" y="34775"/>
                  </a:cubicBezTo>
                  <a:cubicBezTo>
                    <a:pt x="793017" y="27155"/>
                    <a:pt x="832387" y="29695"/>
                    <a:pt x="860327" y="42395"/>
                  </a:cubicBezTo>
                  <a:cubicBezTo>
                    <a:pt x="889537" y="53825"/>
                    <a:pt x="918747" y="79225"/>
                    <a:pt x="933987" y="105895"/>
                  </a:cubicBezTo>
                  <a:cubicBezTo>
                    <a:pt x="949227" y="132565"/>
                    <a:pt x="958117" y="170665"/>
                    <a:pt x="954307" y="201145"/>
                  </a:cubicBezTo>
                  <a:cubicBezTo>
                    <a:pt x="950497" y="231625"/>
                    <a:pt x="933987" y="267185"/>
                    <a:pt x="912397" y="288775"/>
                  </a:cubicBezTo>
                  <a:cubicBezTo>
                    <a:pt x="890807" y="310365"/>
                    <a:pt x="862867" y="326875"/>
                    <a:pt x="824767" y="333225"/>
                  </a:cubicBezTo>
                  <a:cubicBezTo>
                    <a:pt x="767617" y="343385"/>
                    <a:pt x="666017" y="295125"/>
                    <a:pt x="591087" y="304015"/>
                  </a:cubicBezTo>
                  <a:cubicBezTo>
                    <a:pt x="518697" y="311635"/>
                    <a:pt x="441227" y="338305"/>
                    <a:pt x="384077" y="380215"/>
                  </a:cubicBezTo>
                  <a:cubicBezTo>
                    <a:pt x="326927" y="422125"/>
                    <a:pt x="288827" y="523725"/>
                    <a:pt x="248187" y="556745"/>
                  </a:cubicBezTo>
                  <a:cubicBezTo>
                    <a:pt x="225327" y="575795"/>
                    <a:pt x="205007" y="583415"/>
                    <a:pt x="182147" y="588495"/>
                  </a:cubicBezTo>
                  <a:cubicBezTo>
                    <a:pt x="159287" y="593575"/>
                    <a:pt x="133887" y="593575"/>
                    <a:pt x="109757" y="585955"/>
                  </a:cubicBezTo>
                  <a:cubicBezTo>
                    <a:pt x="80547" y="575795"/>
                    <a:pt x="41177" y="550395"/>
                    <a:pt x="22127" y="521185"/>
                  </a:cubicBezTo>
                  <a:cubicBezTo>
                    <a:pt x="4347" y="493245"/>
                    <a:pt x="-2003" y="446255"/>
                    <a:pt x="537" y="415775"/>
                  </a:cubicBezTo>
                  <a:cubicBezTo>
                    <a:pt x="3077" y="390375"/>
                    <a:pt x="28477" y="348465"/>
                    <a:pt x="28477" y="34846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3" id="223"/>
          <p:cNvGrpSpPr/>
          <p:nvPr/>
        </p:nvGrpSpPr>
        <p:grpSpPr>
          <a:xfrm rot="0">
            <a:off x="10639425" y="5925503"/>
            <a:ext cx="764857" cy="401955"/>
            <a:chOff x="0" y="0"/>
            <a:chExt cx="1019810" cy="535940"/>
          </a:xfrm>
        </p:grpSpPr>
        <p:sp>
          <p:nvSpPr>
            <p:cNvPr name="Freeform 224" id="224"/>
            <p:cNvSpPr/>
            <p:nvPr/>
          </p:nvSpPr>
          <p:spPr>
            <a:xfrm flipH="false" flipV="false" rot="0">
              <a:off x="43802" y="55880"/>
              <a:ext cx="925639" cy="430486"/>
            </a:xfrm>
            <a:custGeom>
              <a:avLst/>
              <a:gdLst/>
              <a:ahLst/>
              <a:cxnLst/>
              <a:rect r="r" b="b" t="t" l="l"/>
              <a:pathLst>
                <a:path h="430486" w="925639">
                  <a:moveTo>
                    <a:pt x="146698" y="0"/>
                  </a:moveTo>
                  <a:cubicBezTo>
                    <a:pt x="380378" y="0"/>
                    <a:pt x="473088" y="6350"/>
                    <a:pt x="558178" y="27940"/>
                  </a:cubicBezTo>
                  <a:cubicBezTo>
                    <a:pt x="652158" y="52070"/>
                    <a:pt x="782968" y="101600"/>
                    <a:pt x="842658" y="140970"/>
                  </a:cubicBezTo>
                  <a:cubicBezTo>
                    <a:pt x="876948" y="163830"/>
                    <a:pt x="897268" y="182880"/>
                    <a:pt x="911238" y="210820"/>
                  </a:cubicBezTo>
                  <a:cubicBezTo>
                    <a:pt x="923938" y="238760"/>
                    <a:pt x="929018" y="276860"/>
                    <a:pt x="922668" y="307340"/>
                  </a:cubicBezTo>
                  <a:cubicBezTo>
                    <a:pt x="916318" y="337820"/>
                    <a:pt x="897268" y="370840"/>
                    <a:pt x="873138" y="391160"/>
                  </a:cubicBezTo>
                  <a:cubicBezTo>
                    <a:pt x="850278" y="411480"/>
                    <a:pt x="809638" y="425450"/>
                    <a:pt x="784238" y="429260"/>
                  </a:cubicBezTo>
                  <a:cubicBezTo>
                    <a:pt x="765188" y="431800"/>
                    <a:pt x="752488" y="430530"/>
                    <a:pt x="734708" y="424180"/>
                  </a:cubicBezTo>
                  <a:cubicBezTo>
                    <a:pt x="709308" y="415290"/>
                    <a:pt x="671208" y="389890"/>
                    <a:pt x="653428" y="370840"/>
                  </a:cubicBezTo>
                  <a:cubicBezTo>
                    <a:pt x="640728" y="356870"/>
                    <a:pt x="634378" y="345440"/>
                    <a:pt x="629298" y="327660"/>
                  </a:cubicBezTo>
                  <a:cubicBezTo>
                    <a:pt x="622948" y="302260"/>
                    <a:pt x="622948" y="255270"/>
                    <a:pt x="628028" y="229870"/>
                  </a:cubicBezTo>
                  <a:cubicBezTo>
                    <a:pt x="633108" y="212090"/>
                    <a:pt x="638188" y="200660"/>
                    <a:pt x="650888" y="185420"/>
                  </a:cubicBezTo>
                  <a:cubicBezTo>
                    <a:pt x="668668" y="166370"/>
                    <a:pt x="701688" y="138430"/>
                    <a:pt x="730898" y="130810"/>
                  </a:cubicBezTo>
                  <a:cubicBezTo>
                    <a:pt x="760108" y="121920"/>
                    <a:pt x="799478" y="123190"/>
                    <a:pt x="828688" y="134620"/>
                  </a:cubicBezTo>
                  <a:cubicBezTo>
                    <a:pt x="856628" y="146050"/>
                    <a:pt x="887108" y="170180"/>
                    <a:pt x="903618" y="196850"/>
                  </a:cubicBezTo>
                  <a:cubicBezTo>
                    <a:pt x="918858" y="222250"/>
                    <a:pt x="927748" y="260350"/>
                    <a:pt x="925208" y="290830"/>
                  </a:cubicBezTo>
                  <a:cubicBezTo>
                    <a:pt x="922668" y="321310"/>
                    <a:pt x="906158" y="356870"/>
                    <a:pt x="885838" y="379730"/>
                  </a:cubicBezTo>
                  <a:cubicBezTo>
                    <a:pt x="864248" y="402590"/>
                    <a:pt x="829958" y="421640"/>
                    <a:pt x="799478" y="426720"/>
                  </a:cubicBezTo>
                  <a:cubicBezTo>
                    <a:pt x="770268" y="431800"/>
                    <a:pt x="741058" y="422910"/>
                    <a:pt x="704228" y="412750"/>
                  </a:cubicBezTo>
                  <a:cubicBezTo>
                    <a:pt x="647078" y="396240"/>
                    <a:pt x="567068" y="345440"/>
                    <a:pt x="498488" y="327660"/>
                  </a:cubicBezTo>
                  <a:cubicBezTo>
                    <a:pt x="436258" y="309880"/>
                    <a:pt x="376568" y="304800"/>
                    <a:pt x="313068" y="299720"/>
                  </a:cubicBezTo>
                  <a:cubicBezTo>
                    <a:pt x="249568" y="295910"/>
                    <a:pt x="165748" y="311150"/>
                    <a:pt x="118758" y="300990"/>
                  </a:cubicBezTo>
                  <a:cubicBezTo>
                    <a:pt x="89548" y="294640"/>
                    <a:pt x="70498" y="284480"/>
                    <a:pt x="52718" y="269240"/>
                  </a:cubicBezTo>
                  <a:cubicBezTo>
                    <a:pt x="34938" y="254000"/>
                    <a:pt x="18428" y="233680"/>
                    <a:pt x="9538" y="209550"/>
                  </a:cubicBezTo>
                  <a:cubicBezTo>
                    <a:pt x="-622" y="180340"/>
                    <a:pt x="-4432" y="133350"/>
                    <a:pt x="6998" y="101600"/>
                  </a:cubicBezTo>
                  <a:cubicBezTo>
                    <a:pt x="18428" y="69850"/>
                    <a:pt x="50178" y="35560"/>
                    <a:pt x="76848" y="19050"/>
                  </a:cubicBezTo>
                  <a:cubicBezTo>
                    <a:pt x="98438" y="5080"/>
                    <a:pt x="146698" y="0"/>
                    <a:pt x="146698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5" id="225"/>
          <p:cNvGrpSpPr/>
          <p:nvPr/>
        </p:nvGrpSpPr>
        <p:grpSpPr>
          <a:xfrm rot="0">
            <a:off x="10662285" y="5891212"/>
            <a:ext cx="859155" cy="431482"/>
            <a:chOff x="0" y="0"/>
            <a:chExt cx="1145540" cy="575310"/>
          </a:xfrm>
        </p:grpSpPr>
        <p:sp>
          <p:nvSpPr>
            <p:cNvPr name="Freeform 226" id="226"/>
            <p:cNvSpPr/>
            <p:nvPr/>
          </p:nvSpPr>
          <p:spPr>
            <a:xfrm flipH="false" flipV="false" rot="0">
              <a:off x="48588" y="50800"/>
              <a:ext cx="1051415" cy="472440"/>
            </a:xfrm>
            <a:custGeom>
              <a:avLst/>
              <a:gdLst/>
              <a:ahLst/>
              <a:cxnLst/>
              <a:rect r="r" b="b" t="t" l="l"/>
              <a:pathLst>
                <a:path h="472440" w="1051415">
                  <a:moveTo>
                    <a:pt x="163502" y="0"/>
                  </a:moveTo>
                  <a:cubicBezTo>
                    <a:pt x="646102" y="55880"/>
                    <a:pt x="914072" y="138430"/>
                    <a:pt x="992812" y="199390"/>
                  </a:cubicBezTo>
                  <a:cubicBezTo>
                    <a:pt x="1027102" y="226060"/>
                    <a:pt x="1038532" y="251460"/>
                    <a:pt x="1046152" y="280670"/>
                  </a:cubicBezTo>
                  <a:cubicBezTo>
                    <a:pt x="1055042" y="309880"/>
                    <a:pt x="1052502" y="349250"/>
                    <a:pt x="1039802" y="377190"/>
                  </a:cubicBezTo>
                  <a:cubicBezTo>
                    <a:pt x="1028372" y="406400"/>
                    <a:pt x="1002972" y="435610"/>
                    <a:pt x="976302" y="450850"/>
                  </a:cubicBezTo>
                  <a:cubicBezTo>
                    <a:pt x="950902" y="467360"/>
                    <a:pt x="911532" y="474980"/>
                    <a:pt x="881052" y="471170"/>
                  </a:cubicBezTo>
                  <a:cubicBezTo>
                    <a:pt x="850572" y="467360"/>
                    <a:pt x="816282" y="450850"/>
                    <a:pt x="793422" y="429260"/>
                  </a:cubicBezTo>
                  <a:cubicBezTo>
                    <a:pt x="771832" y="408940"/>
                    <a:pt x="755322" y="369570"/>
                    <a:pt x="748972" y="342900"/>
                  </a:cubicBezTo>
                  <a:cubicBezTo>
                    <a:pt x="743892" y="325120"/>
                    <a:pt x="743892" y="312420"/>
                    <a:pt x="748972" y="294640"/>
                  </a:cubicBezTo>
                  <a:cubicBezTo>
                    <a:pt x="755322" y="269240"/>
                    <a:pt x="778182" y="227330"/>
                    <a:pt x="795962" y="208280"/>
                  </a:cubicBezTo>
                  <a:cubicBezTo>
                    <a:pt x="808662" y="194310"/>
                    <a:pt x="821362" y="187960"/>
                    <a:pt x="836602" y="181610"/>
                  </a:cubicBezTo>
                  <a:cubicBezTo>
                    <a:pt x="851842" y="173990"/>
                    <a:pt x="865812" y="168910"/>
                    <a:pt x="883592" y="168910"/>
                  </a:cubicBezTo>
                  <a:cubicBezTo>
                    <a:pt x="910262" y="167640"/>
                    <a:pt x="953442" y="173990"/>
                    <a:pt x="978842" y="190500"/>
                  </a:cubicBezTo>
                  <a:cubicBezTo>
                    <a:pt x="1005512" y="207010"/>
                    <a:pt x="1030912" y="236220"/>
                    <a:pt x="1041072" y="265430"/>
                  </a:cubicBezTo>
                  <a:cubicBezTo>
                    <a:pt x="1052502" y="293370"/>
                    <a:pt x="1053772" y="332740"/>
                    <a:pt x="1046152" y="361950"/>
                  </a:cubicBezTo>
                  <a:cubicBezTo>
                    <a:pt x="1037262" y="392430"/>
                    <a:pt x="1015672" y="424180"/>
                    <a:pt x="990272" y="441960"/>
                  </a:cubicBezTo>
                  <a:cubicBezTo>
                    <a:pt x="966142" y="461010"/>
                    <a:pt x="939472" y="472440"/>
                    <a:pt x="897562" y="472440"/>
                  </a:cubicBezTo>
                  <a:cubicBezTo>
                    <a:pt x="807392" y="472440"/>
                    <a:pt x="609272" y="356870"/>
                    <a:pt x="470842" y="327660"/>
                  </a:cubicBezTo>
                  <a:cubicBezTo>
                    <a:pt x="345112" y="300990"/>
                    <a:pt x="181282" y="327660"/>
                    <a:pt x="105082" y="295910"/>
                  </a:cubicBezTo>
                  <a:cubicBezTo>
                    <a:pt x="63172" y="279400"/>
                    <a:pt x="37772" y="257810"/>
                    <a:pt x="21262" y="228600"/>
                  </a:cubicBezTo>
                  <a:cubicBezTo>
                    <a:pt x="3482" y="199390"/>
                    <a:pt x="-4138" y="154940"/>
                    <a:pt x="2212" y="121920"/>
                  </a:cubicBezTo>
                  <a:cubicBezTo>
                    <a:pt x="9832" y="88900"/>
                    <a:pt x="32692" y="50800"/>
                    <a:pt x="59362" y="30480"/>
                  </a:cubicBezTo>
                  <a:cubicBezTo>
                    <a:pt x="86032" y="10160"/>
                    <a:pt x="163502" y="0"/>
                    <a:pt x="163502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7" id="227"/>
          <p:cNvGrpSpPr/>
          <p:nvPr/>
        </p:nvGrpSpPr>
        <p:grpSpPr>
          <a:xfrm rot="0">
            <a:off x="10844212" y="5923597"/>
            <a:ext cx="812482" cy="438150"/>
            <a:chOff x="0" y="0"/>
            <a:chExt cx="1083310" cy="584200"/>
          </a:xfrm>
        </p:grpSpPr>
        <p:sp>
          <p:nvSpPr>
            <p:cNvPr name="Freeform 228" id="228"/>
            <p:cNvSpPr/>
            <p:nvPr/>
          </p:nvSpPr>
          <p:spPr>
            <a:xfrm flipH="false" flipV="false" rot="0">
              <a:off x="48066" y="50498"/>
              <a:ext cx="984918" cy="482944"/>
            </a:xfrm>
            <a:custGeom>
              <a:avLst/>
              <a:gdLst/>
              <a:ahLst/>
              <a:cxnLst/>
              <a:rect r="r" b="b" t="t" l="l"/>
              <a:pathLst>
                <a:path h="482944" w="984918">
                  <a:moveTo>
                    <a:pt x="793944" y="482902"/>
                  </a:moveTo>
                  <a:cubicBezTo>
                    <a:pt x="29404" y="254302"/>
                    <a:pt x="17974" y="231442"/>
                    <a:pt x="7814" y="202232"/>
                  </a:cubicBezTo>
                  <a:cubicBezTo>
                    <a:pt x="-2346" y="173022"/>
                    <a:pt x="-2346" y="134922"/>
                    <a:pt x="6544" y="105712"/>
                  </a:cubicBezTo>
                  <a:cubicBezTo>
                    <a:pt x="16704" y="76502"/>
                    <a:pt x="44644" y="43482"/>
                    <a:pt x="64964" y="26972"/>
                  </a:cubicBezTo>
                  <a:cubicBezTo>
                    <a:pt x="80204" y="15542"/>
                    <a:pt x="91634" y="10462"/>
                    <a:pt x="109414" y="6652"/>
                  </a:cubicBezTo>
                  <a:cubicBezTo>
                    <a:pt x="136084" y="1572"/>
                    <a:pt x="181804" y="2842"/>
                    <a:pt x="207204" y="10462"/>
                  </a:cubicBezTo>
                  <a:cubicBezTo>
                    <a:pt x="224984" y="15542"/>
                    <a:pt x="236414" y="23162"/>
                    <a:pt x="249114" y="35862"/>
                  </a:cubicBezTo>
                  <a:cubicBezTo>
                    <a:pt x="268164" y="53642"/>
                    <a:pt x="293564" y="89202"/>
                    <a:pt x="301184" y="118412"/>
                  </a:cubicBezTo>
                  <a:cubicBezTo>
                    <a:pt x="307534" y="148892"/>
                    <a:pt x="303724" y="186992"/>
                    <a:pt x="291024" y="216202"/>
                  </a:cubicBezTo>
                  <a:cubicBezTo>
                    <a:pt x="278324" y="244142"/>
                    <a:pt x="246574" y="272082"/>
                    <a:pt x="224984" y="287322"/>
                  </a:cubicBezTo>
                  <a:cubicBezTo>
                    <a:pt x="208474" y="297482"/>
                    <a:pt x="195774" y="301292"/>
                    <a:pt x="177994" y="302562"/>
                  </a:cubicBezTo>
                  <a:cubicBezTo>
                    <a:pt x="151324" y="305102"/>
                    <a:pt x="109414" y="302562"/>
                    <a:pt x="81474" y="287322"/>
                  </a:cubicBezTo>
                  <a:cubicBezTo>
                    <a:pt x="54804" y="273352"/>
                    <a:pt x="26864" y="245412"/>
                    <a:pt x="14164" y="217472"/>
                  </a:cubicBezTo>
                  <a:cubicBezTo>
                    <a:pt x="1464" y="189532"/>
                    <a:pt x="-3616" y="151432"/>
                    <a:pt x="2734" y="120952"/>
                  </a:cubicBezTo>
                  <a:cubicBezTo>
                    <a:pt x="9084" y="90472"/>
                    <a:pt x="29404" y="57452"/>
                    <a:pt x="52264" y="37132"/>
                  </a:cubicBezTo>
                  <a:cubicBezTo>
                    <a:pt x="75124" y="16812"/>
                    <a:pt x="96714" y="4112"/>
                    <a:pt x="142434" y="302"/>
                  </a:cubicBezTo>
                  <a:cubicBezTo>
                    <a:pt x="268164" y="-7318"/>
                    <a:pt x="749494" y="131112"/>
                    <a:pt x="872684" y="188262"/>
                  </a:cubicBezTo>
                  <a:cubicBezTo>
                    <a:pt x="919674" y="211122"/>
                    <a:pt x="941264" y="223822"/>
                    <a:pt x="960314" y="251762"/>
                  </a:cubicBezTo>
                  <a:cubicBezTo>
                    <a:pt x="979364" y="279702"/>
                    <a:pt x="986984" y="326692"/>
                    <a:pt x="984444" y="357172"/>
                  </a:cubicBezTo>
                  <a:cubicBezTo>
                    <a:pt x="981904" y="382572"/>
                    <a:pt x="970474" y="405432"/>
                    <a:pt x="956504" y="425752"/>
                  </a:cubicBezTo>
                  <a:cubicBezTo>
                    <a:pt x="942534" y="444802"/>
                    <a:pt x="924754" y="462582"/>
                    <a:pt x="900624" y="472742"/>
                  </a:cubicBezTo>
                  <a:cubicBezTo>
                    <a:pt x="872684" y="484172"/>
                    <a:pt x="793944" y="482902"/>
                    <a:pt x="793944" y="48290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9" id="229"/>
          <p:cNvGrpSpPr/>
          <p:nvPr/>
        </p:nvGrpSpPr>
        <p:grpSpPr>
          <a:xfrm rot="0">
            <a:off x="10683240" y="5874068"/>
            <a:ext cx="951548" cy="481012"/>
            <a:chOff x="0" y="0"/>
            <a:chExt cx="1268730" cy="641350"/>
          </a:xfrm>
        </p:grpSpPr>
        <p:sp>
          <p:nvSpPr>
            <p:cNvPr name="Freeform 230" id="230"/>
            <p:cNvSpPr/>
            <p:nvPr/>
          </p:nvSpPr>
          <p:spPr>
            <a:xfrm flipH="false" flipV="false" rot="0">
              <a:off x="49920" y="50405"/>
              <a:ext cx="1175160" cy="540145"/>
            </a:xfrm>
            <a:custGeom>
              <a:avLst/>
              <a:gdLst/>
              <a:ahLst/>
              <a:cxnLst/>
              <a:rect r="r" b="b" t="t" l="l"/>
              <a:pathLst>
                <a:path h="540145" w="1175160">
                  <a:moveTo>
                    <a:pt x="954650" y="523635"/>
                  </a:moveTo>
                  <a:cubicBezTo>
                    <a:pt x="487290" y="315355"/>
                    <a:pt x="412360" y="307735"/>
                    <a:pt x="342510" y="306465"/>
                  </a:cubicBezTo>
                  <a:cubicBezTo>
                    <a:pt x="284090" y="305195"/>
                    <a:pt x="225670" y="326785"/>
                    <a:pt x="177410" y="325515"/>
                  </a:cubicBezTo>
                  <a:cubicBezTo>
                    <a:pt x="141850" y="324245"/>
                    <a:pt x="106290" y="320435"/>
                    <a:pt x="82160" y="310275"/>
                  </a:cubicBezTo>
                  <a:cubicBezTo>
                    <a:pt x="64380" y="302655"/>
                    <a:pt x="54220" y="295035"/>
                    <a:pt x="42790" y="279795"/>
                  </a:cubicBezTo>
                  <a:cubicBezTo>
                    <a:pt x="26280" y="259475"/>
                    <a:pt x="4690" y="222645"/>
                    <a:pt x="880" y="192165"/>
                  </a:cubicBezTo>
                  <a:cubicBezTo>
                    <a:pt x="-2930" y="161685"/>
                    <a:pt x="5960" y="123585"/>
                    <a:pt x="21200" y="96915"/>
                  </a:cubicBezTo>
                  <a:cubicBezTo>
                    <a:pt x="36440" y="70245"/>
                    <a:pt x="66920" y="44845"/>
                    <a:pt x="94860" y="33415"/>
                  </a:cubicBezTo>
                  <a:cubicBezTo>
                    <a:pt x="124070" y="21985"/>
                    <a:pt x="162170" y="19445"/>
                    <a:pt x="192650" y="28335"/>
                  </a:cubicBezTo>
                  <a:cubicBezTo>
                    <a:pt x="221860" y="35955"/>
                    <a:pt x="256150" y="62625"/>
                    <a:pt x="272660" y="81675"/>
                  </a:cubicBezTo>
                  <a:cubicBezTo>
                    <a:pt x="285360" y="95645"/>
                    <a:pt x="291710" y="107075"/>
                    <a:pt x="296790" y="124855"/>
                  </a:cubicBezTo>
                  <a:cubicBezTo>
                    <a:pt x="303140" y="150255"/>
                    <a:pt x="306950" y="193435"/>
                    <a:pt x="296790" y="222645"/>
                  </a:cubicBezTo>
                  <a:cubicBezTo>
                    <a:pt x="287900" y="251855"/>
                    <a:pt x="258690" y="283605"/>
                    <a:pt x="238370" y="300115"/>
                  </a:cubicBezTo>
                  <a:cubicBezTo>
                    <a:pt x="224400" y="312815"/>
                    <a:pt x="211700" y="317895"/>
                    <a:pt x="193920" y="321705"/>
                  </a:cubicBezTo>
                  <a:cubicBezTo>
                    <a:pt x="168520" y="326785"/>
                    <a:pt x="125340" y="328055"/>
                    <a:pt x="96130" y="316625"/>
                  </a:cubicBezTo>
                  <a:cubicBezTo>
                    <a:pt x="68190" y="305195"/>
                    <a:pt x="37710" y="279795"/>
                    <a:pt x="22470" y="254395"/>
                  </a:cubicBezTo>
                  <a:cubicBezTo>
                    <a:pt x="5960" y="227725"/>
                    <a:pt x="-390" y="185815"/>
                    <a:pt x="880" y="159145"/>
                  </a:cubicBezTo>
                  <a:cubicBezTo>
                    <a:pt x="880" y="140095"/>
                    <a:pt x="7230" y="126125"/>
                    <a:pt x="13580" y="112155"/>
                  </a:cubicBezTo>
                  <a:cubicBezTo>
                    <a:pt x="19930" y="96915"/>
                    <a:pt x="27550" y="82945"/>
                    <a:pt x="41520" y="70245"/>
                  </a:cubicBezTo>
                  <a:cubicBezTo>
                    <a:pt x="60570" y="52465"/>
                    <a:pt x="92320" y="35955"/>
                    <a:pt x="126610" y="24525"/>
                  </a:cubicBezTo>
                  <a:cubicBezTo>
                    <a:pt x="169790" y="10555"/>
                    <a:pt x="225670" y="2935"/>
                    <a:pt x="282820" y="395"/>
                  </a:cubicBezTo>
                  <a:cubicBezTo>
                    <a:pt x="350130" y="-2145"/>
                    <a:pt x="437760" y="8015"/>
                    <a:pt x="507610" y="18175"/>
                  </a:cubicBezTo>
                  <a:cubicBezTo>
                    <a:pt x="567300" y="27065"/>
                    <a:pt x="609210" y="32145"/>
                    <a:pt x="676520" y="55005"/>
                  </a:cubicBezTo>
                  <a:cubicBezTo>
                    <a:pt x="785740" y="91835"/>
                    <a:pt x="1014340" y="193435"/>
                    <a:pt x="1093080" y="251855"/>
                  </a:cubicBezTo>
                  <a:cubicBezTo>
                    <a:pt x="1131180" y="279795"/>
                    <a:pt x="1154040" y="300115"/>
                    <a:pt x="1165470" y="331865"/>
                  </a:cubicBezTo>
                  <a:cubicBezTo>
                    <a:pt x="1178170" y="363615"/>
                    <a:pt x="1178170" y="408065"/>
                    <a:pt x="1166740" y="439815"/>
                  </a:cubicBezTo>
                  <a:cubicBezTo>
                    <a:pt x="1155310" y="471565"/>
                    <a:pt x="1122290" y="505855"/>
                    <a:pt x="1095620" y="521095"/>
                  </a:cubicBezTo>
                  <a:cubicBezTo>
                    <a:pt x="1074030" y="535065"/>
                    <a:pt x="1048630" y="540145"/>
                    <a:pt x="1025770" y="540145"/>
                  </a:cubicBezTo>
                  <a:cubicBezTo>
                    <a:pt x="1001640" y="540145"/>
                    <a:pt x="954650" y="522365"/>
                    <a:pt x="954650" y="52236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1" id="231"/>
          <p:cNvGrpSpPr/>
          <p:nvPr/>
        </p:nvGrpSpPr>
        <p:grpSpPr>
          <a:xfrm rot="0">
            <a:off x="10415588" y="5872162"/>
            <a:ext cx="1081088" cy="424815"/>
            <a:chOff x="0" y="0"/>
            <a:chExt cx="1441450" cy="566420"/>
          </a:xfrm>
        </p:grpSpPr>
        <p:sp>
          <p:nvSpPr>
            <p:cNvPr name="Freeform 232" id="232"/>
            <p:cNvSpPr/>
            <p:nvPr/>
          </p:nvSpPr>
          <p:spPr>
            <a:xfrm flipH="false" flipV="false" rot="0">
              <a:off x="48260" y="49701"/>
              <a:ext cx="1343349" cy="469005"/>
            </a:xfrm>
            <a:custGeom>
              <a:avLst/>
              <a:gdLst/>
              <a:ahLst/>
              <a:cxnLst/>
              <a:rect r="r" b="b" t="t" l="l"/>
              <a:pathLst>
                <a:path h="469005" w="1343349">
                  <a:moveTo>
                    <a:pt x="1130300" y="435439"/>
                  </a:moveTo>
                  <a:cubicBezTo>
                    <a:pt x="942340" y="355429"/>
                    <a:pt x="875030" y="332569"/>
                    <a:pt x="815340" y="321139"/>
                  </a:cubicBezTo>
                  <a:cubicBezTo>
                    <a:pt x="762000" y="310979"/>
                    <a:pt x="711200" y="305899"/>
                    <a:pt x="657860" y="304629"/>
                  </a:cubicBezTo>
                  <a:cubicBezTo>
                    <a:pt x="604520" y="303359"/>
                    <a:pt x="552450" y="300819"/>
                    <a:pt x="499110" y="313519"/>
                  </a:cubicBezTo>
                  <a:cubicBezTo>
                    <a:pt x="438150" y="327489"/>
                    <a:pt x="367030" y="364319"/>
                    <a:pt x="312420" y="392259"/>
                  </a:cubicBezTo>
                  <a:cubicBezTo>
                    <a:pt x="266700" y="415119"/>
                    <a:pt x="231140" y="455759"/>
                    <a:pt x="191770" y="464649"/>
                  </a:cubicBezTo>
                  <a:cubicBezTo>
                    <a:pt x="158750" y="472269"/>
                    <a:pt x="121920" y="469729"/>
                    <a:pt x="93980" y="458299"/>
                  </a:cubicBezTo>
                  <a:cubicBezTo>
                    <a:pt x="66040" y="446869"/>
                    <a:pt x="35560" y="416389"/>
                    <a:pt x="20320" y="394799"/>
                  </a:cubicBezTo>
                  <a:cubicBezTo>
                    <a:pt x="10160" y="379559"/>
                    <a:pt x="5080" y="366859"/>
                    <a:pt x="2540" y="347809"/>
                  </a:cubicBezTo>
                  <a:cubicBezTo>
                    <a:pt x="0" y="322409"/>
                    <a:pt x="1270" y="279229"/>
                    <a:pt x="13970" y="251289"/>
                  </a:cubicBezTo>
                  <a:cubicBezTo>
                    <a:pt x="27940" y="224619"/>
                    <a:pt x="59690" y="195409"/>
                    <a:pt x="82550" y="181439"/>
                  </a:cubicBezTo>
                  <a:cubicBezTo>
                    <a:pt x="97790" y="172549"/>
                    <a:pt x="110490" y="167469"/>
                    <a:pt x="129540" y="166199"/>
                  </a:cubicBezTo>
                  <a:cubicBezTo>
                    <a:pt x="154940" y="164929"/>
                    <a:pt x="200660" y="172549"/>
                    <a:pt x="224790" y="183979"/>
                  </a:cubicBezTo>
                  <a:cubicBezTo>
                    <a:pt x="242570" y="191599"/>
                    <a:pt x="252730" y="199219"/>
                    <a:pt x="264160" y="214459"/>
                  </a:cubicBezTo>
                  <a:cubicBezTo>
                    <a:pt x="280670" y="234779"/>
                    <a:pt x="299720" y="276689"/>
                    <a:pt x="303530" y="302089"/>
                  </a:cubicBezTo>
                  <a:cubicBezTo>
                    <a:pt x="307340" y="321139"/>
                    <a:pt x="306070" y="333839"/>
                    <a:pt x="300990" y="351619"/>
                  </a:cubicBezTo>
                  <a:cubicBezTo>
                    <a:pt x="292100" y="377019"/>
                    <a:pt x="267970" y="416389"/>
                    <a:pt x="248920" y="434169"/>
                  </a:cubicBezTo>
                  <a:cubicBezTo>
                    <a:pt x="236220" y="448139"/>
                    <a:pt x="224790" y="454489"/>
                    <a:pt x="207010" y="459569"/>
                  </a:cubicBezTo>
                  <a:cubicBezTo>
                    <a:pt x="181610" y="467189"/>
                    <a:pt x="134620" y="468459"/>
                    <a:pt x="109220" y="463379"/>
                  </a:cubicBezTo>
                  <a:cubicBezTo>
                    <a:pt x="91440" y="459569"/>
                    <a:pt x="80010" y="454489"/>
                    <a:pt x="64770" y="443059"/>
                  </a:cubicBezTo>
                  <a:cubicBezTo>
                    <a:pt x="44450" y="425279"/>
                    <a:pt x="16510" y="393529"/>
                    <a:pt x="7620" y="364319"/>
                  </a:cubicBezTo>
                  <a:cubicBezTo>
                    <a:pt x="-2540" y="335109"/>
                    <a:pt x="-2540" y="295739"/>
                    <a:pt x="7620" y="266529"/>
                  </a:cubicBezTo>
                  <a:cubicBezTo>
                    <a:pt x="17780" y="238589"/>
                    <a:pt x="38100" y="215729"/>
                    <a:pt x="68580" y="190329"/>
                  </a:cubicBezTo>
                  <a:cubicBezTo>
                    <a:pt x="118110" y="147149"/>
                    <a:pt x="229870" y="89999"/>
                    <a:pt x="302260" y="59519"/>
                  </a:cubicBezTo>
                  <a:cubicBezTo>
                    <a:pt x="360680" y="35389"/>
                    <a:pt x="408940" y="20149"/>
                    <a:pt x="467360" y="11259"/>
                  </a:cubicBezTo>
                  <a:cubicBezTo>
                    <a:pt x="532130" y="-171"/>
                    <a:pt x="608330" y="-1441"/>
                    <a:pt x="678180" y="1099"/>
                  </a:cubicBezTo>
                  <a:cubicBezTo>
                    <a:pt x="746760" y="3639"/>
                    <a:pt x="814070" y="9989"/>
                    <a:pt x="883920" y="23959"/>
                  </a:cubicBezTo>
                  <a:cubicBezTo>
                    <a:pt x="961390" y="40469"/>
                    <a:pt x="1049020" y="69679"/>
                    <a:pt x="1120140" y="97619"/>
                  </a:cubicBezTo>
                  <a:cubicBezTo>
                    <a:pt x="1181100" y="120479"/>
                    <a:pt x="1247140" y="140799"/>
                    <a:pt x="1285240" y="175089"/>
                  </a:cubicBezTo>
                  <a:cubicBezTo>
                    <a:pt x="1314450" y="200489"/>
                    <a:pt x="1334770" y="233509"/>
                    <a:pt x="1341120" y="266529"/>
                  </a:cubicBezTo>
                  <a:cubicBezTo>
                    <a:pt x="1347470" y="299549"/>
                    <a:pt x="1339850" y="343999"/>
                    <a:pt x="1323340" y="373209"/>
                  </a:cubicBezTo>
                  <a:cubicBezTo>
                    <a:pt x="1305560" y="402419"/>
                    <a:pt x="1271270" y="430359"/>
                    <a:pt x="1238250" y="440519"/>
                  </a:cubicBezTo>
                  <a:cubicBezTo>
                    <a:pt x="1206500" y="450679"/>
                    <a:pt x="1130300" y="435439"/>
                    <a:pt x="1130300" y="43543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3" id="233"/>
          <p:cNvGrpSpPr/>
          <p:nvPr/>
        </p:nvGrpSpPr>
        <p:grpSpPr>
          <a:xfrm rot="0">
            <a:off x="10419398" y="5855970"/>
            <a:ext cx="1035368" cy="477203"/>
            <a:chOff x="0" y="0"/>
            <a:chExt cx="1380490" cy="636270"/>
          </a:xfrm>
        </p:grpSpPr>
        <p:sp>
          <p:nvSpPr>
            <p:cNvPr name="Freeform 234" id="234"/>
            <p:cNvSpPr/>
            <p:nvPr/>
          </p:nvSpPr>
          <p:spPr>
            <a:xfrm flipH="false" flipV="false" rot="0">
              <a:off x="50414" y="50379"/>
              <a:ext cx="1278682" cy="535402"/>
            </a:xfrm>
            <a:custGeom>
              <a:avLst/>
              <a:gdLst/>
              <a:ahLst/>
              <a:cxnLst/>
              <a:rect r="r" b="b" t="t" l="l"/>
              <a:pathLst>
                <a:path h="535402" w="1278682">
                  <a:moveTo>
                    <a:pt x="1086236" y="390311"/>
                  </a:moveTo>
                  <a:cubicBezTo>
                    <a:pt x="794136" y="317921"/>
                    <a:pt x="719206" y="301411"/>
                    <a:pt x="650626" y="305221"/>
                  </a:cubicBezTo>
                  <a:cubicBezTo>
                    <a:pt x="584586" y="307761"/>
                    <a:pt x="523626" y="321731"/>
                    <a:pt x="461396" y="349671"/>
                  </a:cubicBezTo>
                  <a:cubicBezTo>
                    <a:pt x="387736" y="382691"/>
                    <a:pt x="302646" y="474131"/>
                    <a:pt x="244226" y="504611"/>
                  </a:cubicBezTo>
                  <a:cubicBezTo>
                    <a:pt x="208666" y="522391"/>
                    <a:pt x="176916" y="532551"/>
                    <a:pt x="151516" y="535091"/>
                  </a:cubicBezTo>
                  <a:cubicBezTo>
                    <a:pt x="132466" y="536361"/>
                    <a:pt x="119766" y="533821"/>
                    <a:pt x="103256" y="526201"/>
                  </a:cubicBezTo>
                  <a:cubicBezTo>
                    <a:pt x="79126" y="516041"/>
                    <a:pt x="42296" y="493181"/>
                    <a:pt x="25786" y="467781"/>
                  </a:cubicBezTo>
                  <a:cubicBezTo>
                    <a:pt x="8006" y="441111"/>
                    <a:pt x="-2154" y="404281"/>
                    <a:pt x="386" y="373801"/>
                  </a:cubicBezTo>
                  <a:cubicBezTo>
                    <a:pt x="1656" y="342051"/>
                    <a:pt x="16896" y="306491"/>
                    <a:pt x="35946" y="283631"/>
                  </a:cubicBezTo>
                  <a:cubicBezTo>
                    <a:pt x="56266" y="259501"/>
                    <a:pt x="90556" y="239181"/>
                    <a:pt x="119766" y="232831"/>
                  </a:cubicBezTo>
                  <a:cubicBezTo>
                    <a:pt x="150246" y="226481"/>
                    <a:pt x="192156" y="235371"/>
                    <a:pt x="216286" y="244261"/>
                  </a:cubicBezTo>
                  <a:cubicBezTo>
                    <a:pt x="234066" y="250611"/>
                    <a:pt x="245496" y="260771"/>
                    <a:pt x="256926" y="272201"/>
                  </a:cubicBezTo>
                  <a:cubicBezTo>
                    <a:pt x="269626" y="283631"/>
                    <a:pt x="279786" y="293791"/>
                    <a:pt x="287406" y="311571"/>
                  </a:cubicBezTo>
                  <a:cubicBezTo>
                    <a:pt x="297566" y="335701"/>
                    <a:pt x="305186" y="381421"/>
                    <a:pt x="302646" y="408091"/>
                  </a:cubicBezTo>
                  <a:cubicBezTo>
                    <a:pt x="301376" y="425871"/>
                    <a:pt x="296296" y="438571"/>
                    <a:pt x="286136" y="453811"/>
                  </a:cubicBezTo>
                  <a:cubicBezTo>
                    <a:pt x="272166" y="476671"/>
                    <a:pt x="242956" y="508421"/>
                    <a:pt x="215016" y="521121"/>
                  </a:cubicBezTo>
                  <a:cubicBezTo>
                    <a:pt x="187076" y="533821"/>
                    <a:pt x="148976" y="537631"/>
                    <a:pt x="118496" y="531281"/>
                  </a:cubicBezTo>
                  <a:cubicBezTo>
                    <a:pt x="89286" y="523661"/>
                    <a:pt x="53726" y="499531"/>
                    <a:pt x="35946" y="480481"/>
                  </a:cubicBezTo>
                  <a:cubicBezTo>
                    <a:pt x="21976" y="466511"/>
                    <a:pt x="15626" y="456351"/>
                    <a:pt x="10546" y="438571"/>
                  </a:cubicBezTo>
                  <a:cubicBezTo>
                    <a:pt x="2926" y="413171"/>
                    <a:pt x="-3424" y="369991"/>
                    <a:pt x="5466" y="340781"/>
                  </a:cubicBezTo>
                  <a:cubicBezTo>
                    <a:pt x="14356" y="311571"/>
                    <a:pt x="34676" y="286171"/>
                    <a:pt x="60076" y="260771"/>
                  </a:cubicBezTo>
                  <a:cubicBezTo>
                    <a:pt x="94366" y="225211"/>
                    <a:pt x="148976" y="190921"/>
                    <a:pt x="197236" y="157901"/>
                  </a:cubicBezTo>
                  <a:cubicBezTo>
                    <a:pt x="249306" y="123611"/>
                    <a:pt x="298836" y="85511"/>
                    <a:pt x="364876" y="60111"/>
                  </a:cubicBezTo>
                  <a:cubicBezTo>
                    <a:pt x="448696" y="28361"/>
                    <a:pt x="566806" y="4231"/>
                    <a:pt x="665866" y="421"/>
                  </a:cubicBezTo>
                  <a:cubicBezTo>
                    <a:pt x="759846" y="-3389"/>
                    <a:pt x="857636" y="19471"/>
                    <a:pt x="943996" y="37251"/>
                  </a:cubicBezTo>
                  <a:cubicBezTo>
                    <a:pt x="1022736" y="52491"/>
                    <a:pt x="1114176" y="75351"/>
                    <a:pt x="1164976" y="95671"/>
                  </a:cubicBezTo>
                  <a:cubicBezTo>
                    <a:pt x="1194186" y="107101"/>
                    <a:pt x="1211966" y="112181"/>
                    <a:pt x="1229746" y="131231"/>
                  </a:cubicBezTo>
                  <a:cubicBezTo>
                    <a:pt x="1251336" y="152821"/>
                    <a:pt x="1274196" y="193461"/>
                    <a:pt x="1278006" y="227751"/>
                  </a:cubicBezTo>
                  <a:cubicBezTo>
                    <a:pt x="1281816" y="260771"/>
                    <a:pt x="1269116" y="305221"/>
                    <a:pt x="1250066" y="331891"/>
                  </a:cubicBezTo>
                  <a:cubicBezTo>
                    <a:pt x="1229746" y="359831"/>
                    <a:pt x="1189106" y="382691"/>
                    <a:pt x="1159896" y="391581"/>
                  </a:cubicBezTo>
                  <a:cubicBezTo>
                    <a:pt x="1135766" y="399201"/>
                    <a:pt x="1086236" y="390311"/>
                    <a:pt x="1086236" y="39031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5" id="235"/>
          <p:cNvGrpSpPr/>
          <p:nvPr/>
        </p:nvGrpSpPr>
        <p:grpSpPr>
          <a:xfrm rot="0">
            <a:off x="10821352" y="5815965"/>
            <a:ext cx="1069658" cy="599122"/>
            <a:chOff x="0" y="0"/>
            <a:chExt cx="1426210" cy="798830"/>
          </a:xfrm>
        </p:grpSpPr>
        <p:sp>
          <p:nvSpPr>
            <p:cNvPr name="Freeform 236" id="236"/>
            <p:cNvSpPr/>
            <p:nvPr/>
          </p:nvSpPr>
          <p:spPr>
            <a:xfrm flipH="false" flipV="false" rot="0">
              <a:off x="49577" y="50800"/>
              <a:ext cx="1328540" cy="698226"/>
            </a:xfrm>
            <a:custGeom>
              <a:avLst/>
              <a:gdLst/>
              <a:ahLst/>
              <a:cxnLst/>
              <a:rect r="r" b="b" t="t" l="l"/>
              <a:pathLst>
                <a:path h="698226" w="1328540">
                  <a:moveTo>
                    <a:pt x="182833" y="0"/>
                  </a:moveTo>
                  <a:cubicBezTo>
                    <a:pt x="619713" y="107950"/>
                    <a:pt x="716233" y="143510"/>
                    <a:pt x="797513" y="176530"/>
                  </a:cubicBezTo>
                  <a:cubicBezTo>
                    <a:pt x="866093" y="203200"/>
                    <a:pt x="913083" y="224790"/>
                    <a:pt x="980393" y="259080"/>
                  </a:cubicBezTo>
                  <a:cubicBezTo>
                    <a:pt x="1065483" y="302260"/>
                    <a:pt x="1208993" y="370840"/>
                    <a:pt x="1264873" y="420370"/>
                  </a:cubicBezTo>
                  <a:cubicBezTo>
                    <a:pt x="1295353" y="448310"/>
                    <a:pt x="1313133" y="469900"/>
                    <a:pt x="1322023" y="499110"/>
                  </a:cubicBezTo>
                  <a:cubicBezTo>
                    <a:pt x="1330913" y="528320"/>
                    <a:pt x="1330913" y="567690"/>
                    <a:pt x="1320753" y="595630"/>
                  </a:cubicBezTo>
                  <a:cubicBezTo>
                    <a:pt x="1310593" y="624840"/>
                    <a:pt x="1281383" y="656590"/>
                    <a:pt x="1259793" y="673100"/>
                  </a:cubicBezTo>
                  <a:cubicBezTo>
                    <a:pt x="1245823" y="684530"/>
                    <a:pt x="1230583" y="688340"/>
                    <a:pt x="1215343" y="692150"/>
                  </a:cubicBezTo>
                  <a:cubicBezTo>
                    <a:pt x="1198833" y="697230"/>
                    <a:pt x="1184863" y="699770"/>
                    <a:pt x="1165813" y="697230"/>
                  </a:cubicBezTo>
                  <a:cubicBezTo>
                    <a:pt x="1140413" y="693420"/>
                    <a:pt x="1099773" y="679450"/>
                    <a:pt x="1075643" y="659130"/>
                  </a:cubicBezTo>
                  <a:cubicBezTo>
                    <a:pt x="1052783" y="638810"/>
                    <a:pt x="1033733" y="605790"/>
                    <a:pt x="1027383" y="575310"/>
                  </a:cubicBezTo>
                  <a:cubicBezTo>
                    <a:pt x="1021033" y="544830"/>
                    <a:pt x="1026113" y="506730"/>
                    <a:pt x="1040083" y="478790"/>
                  </a:cubicBezTo>
                  <a:cubicBezTo>
                    <a:pt x="1052783" y="450850"/>
                    <a:pt x="1080723" y="422910"/>
                    <a:pt x="1107393" y="408940"/>
                  </a:cubicBezTo>
                  <a:cubicBezTo>
                    <a:pt x="1135333" y="394970"/>
                    <a:pt x="1178513" y="392430"/>
                    <a:pt x="1203913" y="394970"/>
                  </a:cubicBezTo>
                  <a:cubicBezTo>
                    <a:pt x="1222963" y="397510"/>
                    <a:pt x="1235663" y="401320"/>
                    <a:pt x="1250903" y="411480"/>
                  </a:cubicBezTo>
                  <a:cubicBezTo>
                    <a:pt x="1272493" y="426720"/>
                    <a:pt x="1304243" y="455930"/>
                    <a:pt x="1316943" y="483870"/>
                  </a:cubicBezTo>
                  <a:cubicBezTo>
                    <a:pt x="1328373" y="511810"/>
                    <a:pt x="1332183" y="549910"/>
                    <a:pt x="1324563" y="580390"/>
                  </a:cubicBezTo>
                  <a:cubicBezTo>
                    <a:pt x="1318213" y="610870"/>
                    <a:pt x="1292813" y="645160"/>
                    <a:pt x="1273763" y="662940"/>
                  </a:cubicBezTo>
                  <a:cubicBezTo>
                    <a:pt x="1259793" y="675640"/>
                    <a:pt x="1248363" y="681990"/>
                    <a:pt x="1230583" y="687070"/>
                  </a:cubicBezTo>
                  <a:cubicBezTo>
                    <a:pt x="1205183" y="694690"/>
                    <a:pt x="1170893" y="699770"/>
                    <a:pt x="1134063" y="690880"/>
                  </a:cubicBezTo>
                  <a:cubicBezTo>
                    <a:pt x="1075643" y="676910"/>
                    <a:pt x="1003253" y="612140"/>
                    <a:pt x="924513" y="571500"/>
                  </a:cubicBezTo>
                  <a:cubicBezTo>
                    <a:pt x="824183" y="520700"/>
                    <a:pt x="703533" y="459740"/>
                    <a:pt x="577803" y="416560"/>
                  </a:cubicBezTo>
                  <a:cubicBezTo>
                    <a:pt x="438103" y="367030"/>
                    <a:pt x="203153" y="328930"/>
                    <a:pt x="120603" y="298450"/>
                  </a:cubicBezTo>
                  <a:cubicBezTo>
                    <a:pt x="87583" y="287020"/>
                    <a:pt x="73613" y="284480"/>
                    <a:pt x="54563" y="266700"/>
                  </a:cubicBezTo>
                  <a:cubicBezTo>
                    <a:pt x="31703" y="246380"/>
                    <a:pt x="6303" y="205740"/>
                    <a:pt x="1223" y="172720"/>
                  </a:cubicBezTo>
                  <a:cubicBezTo>
                    <a:pt x="-3857" y="139700"/>
                    <a:pt x="7573" y="93980"/>
                    <a:pt x="22813" y="67310"/>
                  </a:cubicBezTo>
                  <a:cubicBezTo>
                    <a:pt x="35513" y="44450"/>
                    <a:pt x="53293" y="27940"/>
                    <a:pt x="76153" y="16510"/>
                  </a:cubicBezTo>
                  <a:cubicBezTo>
                    <a:pt x="104093" y="3810"/>
                    <a:pt x="182833" y="0"/>
                    <a:pt x="182833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7" id="237"/>
          <p:cNvGrpSpPr/>
          <p:nvPr/>
        </p:nvGrpSpPr>
        <p:grpSpPr>
          <a:xfrm rot="0">
            <a:off x="10500360" y="5855018"/>
            <a:ext cx="741998" cy="449580"/>
            <a:chOff x="0" y="0"/>
            <a:chExt cx="989330" cy="599440"/>
          </a:xfrm>
        </p:grpSpPr>
        <p:sp>
          <p:nvSpPr>
            <p:cNvPr name="Freeform 238" id="238"/>
            <p:cNvSpPr/>
            <p:nvPr/>
          </p:nvSpPr>
          <p:spPr>
            <a:xfrm flipH="false" flipV="false" rot="0">
              <a:off x="48585" y="49293"/>
              <a:ext cx="897414" cy="499454"/>
            </a:xfrm>
            <a:custGeom>
              <a:avLst/>
              <a:gdLst/>
              <a:ahLst/>
              <a:cxnLst/>
              <a:rect r="r" b="b" t="t" l="l"/>
              <a:pathLst>
                <a:path h="499454" w="897414">
                  <a:moveTo>
                    <a:pt x="784535" y="296147"/>
                  </a:moveTo>
                  <a:cubicBezTo>
                    <a:pt x="404805" y="399017"/>
                    <a:pt x="243515" y="494267"/>
                    <a:pt x="163505" y="499347"/>
                  </a:cubicBezTo>
                  <a:cubicBezTo>
                    <a:pt x="122865" y="500617"/>
                    <a:pt x="94925" y="490457"/>
                    <a:pt x="69525" y="473947"/>
                  </a:cubicBezTo>
                  <a:cubicBezTo>
                    <a:pt x="44125" y="457437"/>
                    <a:pt x="19995" y="425687"/>
                    <a:pt x="9835" y="397747"/>
                  </a:cubicBezTo>
                  <a:cubicBezTo>
                    <a:pt x="-325" y="368537"/>
                    <a:pt x="-325" y="329167"/>
                    <a:pt x="8565" y="299957"/>
                  </a:cubicBezTo>
                  <a:cubicBezTo>
                    <a:pt x="17455" y="270747"/>
                    <a:pt x="46665" y="237727"/>
                    <a:pt x="66985" y="221217"/>
                  </a:cubicBezTo>
                  <a:cubicBezTo>
                    <a:pt x="80955" y="209787"/>
                    <a:pt x="92385" y="204707"/>
                    <a:pt x="111435" y="200897"/>
                  </a:cubicBezTo>
                  <a:cubicBezTo>
                    <a:pt x="136835" y="195817"/>
                    <a:pt x="180015" y="193277"/>
                    <a:pt x="207955" y="204707"/>
                  </a:cubicBezTo>
                  <a:cubicBezTo>
                    <a:pt x="237165" y="216137"/>
                    <a:pt x="267645" y="240267"/>
                    <a:pt x="282885" y="266937"/>
                  </a:cubicBezTo>
                  <a:cubicBezTo>
                    <a:pt x="299395" y="293607"/>
                    <a:pt x="305745" y="335517"/>
                    <a:pt x="305745" y="362187"/>
                  </a:cubicBezTo>
                  <a:cubicBezTo>
                    <a:pt x="304475" y="379967"/>
                    <a:pt x="301935" y="392667"/>
                    <a:pt x="293045" y="409177"/>
                  </a:cubicBezTo>
                  <a:cubicBezTo>
                    <a:pt x="280345" y="432037"/>
                    <a:pt x="253675" y="466327"/>
                    <a:pt x="227005" y="480297"/>
                  </a:cubicBezTo>
                  <a:cubicBezTo>
                    <a:pt x="199065" y="495537"/>
                    <a:pt x="160965" y="501887"/>
                    <a:pt x="130485" y="498077"/>
                  </a:cubicBezTo>
                  <a:cubicBezTo>
                    <a:pt x="100005" y="492997"/>
                    <a:pt x="65715" y="475217"/>
                    <a:pt x="44125" y="452357"/>
                  </a:cubicBezTo>
                  <a:cubicBezTo>
                    <a:pt x="22535" y="430767"/>
                    <a:pt x="7295" y="390127"/>
                    <a:pt x="2215" y="364727"/>
                  </a:cubicBezTo>
                  <a:cubicBezTo>
                    <a:pt x="-1595" y="346947"/>
                    <a:pt x="-325" y="334247"/>
                    <a:pt x="4755" y="315197"/>
                  </a:cubicBezTo>
                  <a:cubicBezTo>
                    <a:pt x="11105" y="291067"/>
                    <a:pt x="22535" y="259317"/>
                    <a:pt x="53015" y="231377"/>
                  </a:cubicBezTo>
                  <a:cubicBezTo>
                    <a:pt x="119055" y="175497"/>
                    <a:pt x="322255" y="108187"/>
                    <a:pt x="440365" y="68817"/>
                  </a:cubicBezTo>
                  <a:cubicBezTo>
                    <a:pt x="536885" y="37067"/>
                    <a:pt x="639755" y="5317"/>
                    <a:pt x="709605" y="1507"/>
                  </a:cubicBezTo>
                  <a:cubicBezTo>
                    <a:pt x="752785" y="-1033"/>
                    <a:pt x="787075" y="-2303"/>
                    <a:pt x="816285" y="14207"/>
                  </a:cubicBezTo>
                  <a:cubicBezTo>
                    <a:pt x="846765" y="29447"/>
                    <a:pt x="877245" y="62467"/>
                    <a:pt x="888675" y="94217"/>
                  </a:cubicBezTo>
                  <a:cubicBezTo>
                    <a:pt x="901375" y="125967"/>
                    <a:pt x="898835" y="172957"/>
                    <a:pt x="889945" y="202167"/>
                  </a:cubicBezTo>
                  <a:cubicBezTo>
                    <a:pt x="882325" y="226297"/>
                    <a:pt x="865815" y="246617"/>
                    <a:pt x="848035" y="261857"/>
                  </a:cubicBezTo>
                  <a:cubicBezTo>
                    <a:pt x="830255" y="278367"/>
                    <a:pt x="784535" y="296147"/>
                    <a:pt x="784535" y="29614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9" id="239"/>
          <p:cNvGrpSpPr/>
          <p:nvPr/>
        </p:nvGrpSpPr>
        <p:grpSpPr>
          <a:xfrm rot="0">
            <a:off x="10664190" y="5867400"/>
            <a:ext cx="676275" cy="320992"/>
            <a:chOff x="0" y="0"/>
            <a:chExt cx="901700" cy="427990"/>
          </a:xfrm>
        </p:grpSpPr>
        <p:sp>
          <p:nvSpPr>
            <p:cNvPr name="Freeform 240" id="240"/>
            <p:cNvSpPr/>
            <p:nvPr/>
          </p:nvSpPr>
          <p:spPr>
            <a:xfrm flipH="false" flipV="false" rot="0">
              <a:off x="50800" y="50282"/>
              <a:ext cx="801628" cy="326908"/>
            </a:xfrm>
            <a:custGeom>
              <a:avLst/>
              <a:gdLst/>
              <a:ahLst/>
              <a:cxnLst/>
              <a:rect r="r" b="b" t="t" l="l"/>
              <a:pathLst>
                <a:path h="326908" w="801628">
                  <a:moveTo>
                    <a:pt x="635000" y="326908"/>
                  </a:moveTo>
                  <a:cubicBezTo>
                    <a:pt x="313690" y="301508"/>
                    <a:pt x="177800" y="333258"/>
                    <a:pt x="113030" y="315478"/>
                  </a:cubicBezTo>
                  <a:cubicBezTo>
                    <a:pt x="74930" y="304048"/>
                    <a:pt x="50800" y="284998"/>
                    <a:pt x="31750" y="260868"/>
                  </a:cubicBezTo>
                  <a:cubicBezTo>
                    <a:pt x="12700" y="236738"/>
                    <a:pt x="0" y="199908"/>
                    <a:pt x="0" y="168158"/>
                  </a:cubicBezTo>
                  <a:cubicBezTo>
                    <a:pt x="0" y="137678"/>
                    <a:pt x="12700" y="100848"/>
                    <a:pt x="30480" y="76718"/>
                  </a:cubicBezTo>
                  <a:cubicBezTo>
                    <a:pt x="49530" y="51318"/>
                    <a:pt x="86360" y="30998"/>
                    <a:pt x="111760" y="20838"/>
                  </a:cubicBezTo>
                  <a:cubicBezTo>
                    <a:pt x="128270" y="14488"/>
                    <a:pt x="142240" y="13218"/>
                    <a:pt x="160020" y="15758"/>
                  </a:cubicBezTo>
                  <a:cubicBezTo>
                    <a:pt x="186690" y="19568"/>
                    <a:pt x="227330" y="32268"/>
                    <a:pt x="250190" y="51318"/>
                  </a:cubicBezTo>
                  <a:cubicBezTo>
                    <a:pt x="274320" y="71638"/>
                    <a:pt x="294640" y="104658"/>
                    <a:pt x="300990" y="135138"/>
                  </a:cubicBezTo>
                  <a:cubicBezTo>
                    <a:pt x="308610" y="164348"/>
                    <a:pt x="303530" y="203718"/>
                    <a:pt x="290830" y="231658"/>
                  </a:cubicBezTo>
                  <a:cubicBezTo>
                    <a:pt x="278130" y="259598"/>
                    <a:pt x="246380" y="288808"/>
                    <a:pt x="224790" y="302778"/>
                  </a:cubicBezTo>
                  <a:cubicBezTo>
                    <a:pt x="208280" y="312938"/>
                    <a:pt x="196850" y="316748"/>
                    <a:pt x="177800" y="318018"/>
                  </a:cubicBezTo>
                  <a:cubicBezTo>
                    <a:pt x="151130" y="320558"/>
                    <a:pt x="109220" y="316748"/>
                    <a:pt x="81280" y="302778"/>
                  </a:cubicBezTo>
                  <a:cubicBezTo>
                    <a:pt x="54610" y="288808"/>
                    <a:pt x="27940" y="260868"/>
                    <a:pt x="13970" y="232928"/>
                  </a:cubicBezTo>
                  <a:cubicBezTo>
                    <a:pt x="1270" y="204988"/>
                    <a:pt x="0" y="161808"/>
                    <a:pt x="3810" y="136408"/>
                  </a:cubicBezTo>
                  <a:cubicBezTo>
                    <a:pt x="6350" y="117358"/>
                    <a:pt x="11430" y="104658"/>
                    <a:pt x="21590" y="90688"/>
                  </a:cubicBezTo>
                  <a:cubicBezTo>
                    <a:pt x="36830" y="69098"/>
                    <a:pt x="58420" y="42428"/>
                    <a:pt x="95250" y="27188"/>
                  </a:cubicBezTo>
                  <a:cubicBezTo>
                    <a:pt x="165100" y="-2022"/>
                    <a:pt x="332740" y="-752"/>
                    <a:pt x="434340" y="518"/>
                  </a:cubicBezTo>
                  <a:cubicBezTo>
                    <a:pt x="519430" y="1788"/>
                    <a:pt x="612140" y="11948"/>
                    <a:pt x="665480" y="23378"/>
                  </a:cubicBezTo>
                  <a:cubicBezTo>
                    <a:pt x="695960" y="30998"/>
                    <a:pt x="715010" y="34808"/>
                    <a:pt x="734060" y="48778"/>
                  </a:cubicBezTo>
                  <a:cubicBezTo>
                    <a:pt x="754380" y="61478"/>
                    <a:pt x="773430" y="79258"/>
                    <a:pt x="783590" y="102118"/>
                  </a:cubicBezTo>
                  <a:cubicBezTo>
                    <a:pt x="797560" y="130058"/>
                    <a:pt x="806450" y="175778"/>
                    <a:pt x="798830" y="208798"/>
                  </a:cubicBezTo>
                  <a:cubicBezTo>
                    <a:pt x="792480" y="241818"/>
                    <a:pt x="767080" y="278648"/>
                    <a:pt x="740410" y="298968"/>
                  </a:cubicBezTo>
                  <a:cubicBezTo>
                    <a:pt x="712470" y="319288"/>
                    <a:pt x="635000" y="326908"/>
                    <a:pt x="635000" y="32690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1" id="241"/>
          <p:cNvGrpSpPr/>
          <p:nvPr/>
        </p:nvGrpSpPr>
        <p:grpSpPr>
          <a:xfrm rot="0">
            <a:off x="10532745" y="5829300"/>
            <a:ext cx="726757" cy="387668"/>
            <a:chOff x="0" y="0"/>
            <a:chExt cx="969010" cy="516890"/>
          </a:xfrm>
        </p:grpSpPr>
        <p:sp>
          <p:nvSpPr>
            <p:cNvPr name="Freeform 242" id="242"/>
            <p:cNvSpPr/>
            <p:nvPr/>
          </p:nvSpPr>
          <p:spPr>
            <a:xfrm flipH="false" flipV="false" rot="0">
              <a:off x="50371" y="47786"/>
              <a:ext cx="868359" cy="419177"/>
            </a:xfrm>
            <a:custGeom>
              <a:avLst/>
              <a:gdLst/>
              <a:ahLst/>
              <a:cxnLst/>
              <a:rect r="r" b="b" t="t" l="l"/>
              <a:pathLst>
                <a:path h="419177" w="868359">
                  <a:moveTo>
                    <a:pt x="725599" y="307814"/>
                  </a:moveTo>
                  <a:cubicBezTo>
                    <a:pt x="404289" y="337024"/>
                    <a:pt x="269669" y="401794"/>
                    <a:pt x="196009" y="411954"/>
                  </a:cubicBezTo>
                  <a:cubicBezTo>
                    <a:pt x="155369" y="417034"/>
                    <a:pt x="127429" y="418304"/>
                    <a:pt x="99489" y="408144"/>
                  </a:cubicBezTo>
                  <a:cubicBezTo>
                    <a:pt x="70279" y="396714"/>
                    <a:pt x="39799" y="372584"/>
                    <a:pt x="23289" y="347184"/>
                  </a:cubicBezTo>
                  <a:cubicBezTo>
                    <a:pt x="6779" y="320514"/>
                    <a:pt x="-2111" y="282414"/>
                    <a:pt x="429" y="251934"/>
                  </a:cubicBezTo>
                  <a:cubicBezTo>
                    <a:pt x="2969" y="221454"/>
                    <a:pt x="23289" y="183354"/>
                    <a:pt x="39799" y="163034"/>
                  </a:cubicBezTo>
                  <a:cubicBezTo>
                    <a:pt x="51229" y="147794"/>
                    <a:pt x="61389" y="140174"/>
                    <a:pt x="77899" y="132554"/>
                  </a:cubicBezTo>
                  <a:cubicBezTo>
                    <a:pt x="102029" y="121124"/>
                    <a:pt x="143939" y="109694"/>
                    <a:pt x="174419" y="114774"/>
                  </a:cubicBezTo>
                  <a:cubicBezTo>
                    <a:pt x="204899" y="118584"/>
                    <a:pt x="239189" y="136364"/>
                    <a:pt x="260779" y="157954"/>
                  </a:cubicBezTo>
                  <a:cubicBezTo>
                    <a:pt x="282369" y="180814"/>
                    <a:pt x="300149" y="215104"/>
                    <a:pt x="303959" y="245584"/>
                  </a:cubicBezTo>
                  <a:cubicBezTo>
                    <a:pt x="307769" y="276064"/>
                    <a:pt x="296339" y="317974"/>
                    <a:pt x="284909" y="340834"/>
                  </a:cubicBezTo>
                  <a:cubicBezTo>
                    <a:pt x="277289" y="358614"/>
                    <a:pt x="268399" y="368774"/>
                    <a:pt x="253159" y="378934"/>
                  </a:cubicBezTo>
                  <a:cubicBezTo>
                    <a:pt x="232839" y="395444"/>
                    <a:pt x="189659" y="413224"/>
                    <a:pt x="164259" y="417034"/>
                  </a:cubicBezTo>
                  <a:cubicBezTo>
                    <a:pt x="145209" y="420844"/>
                    <a:pt x="132509" y="419574"/>
                    <a:pt x="114729" y="413224"/>
                  </a:cubicBezTo>
                  <a:cubicBezTo>
                    <a:pt x="90599" y="404334"/>
                    <a:pt x="52499" y="384014"/>
                    <a:pt x="33449" y="359884"/>
                  </a:cubicBezTo>
                  <a:cubicBezTo>
                    <a:pt x="14399" y="335754"/>
                    <a:pt x="429" y="298924"/>
                    <a:pt x="429" y="268444"/>
                  </a:cubicBezTo>
                  <a:cubicBezTo>
                    <a:pt x="-841" y="237964"/>
                    <a:pt x="10589" y="201134"/>
                    <a:pt x="29639" y="175734"/>
                  </a:cubicBezTo>
                  <a:cubicBezTo>
                    <a:pt x="47419" y="150334"/>
                    <a:pt x="70279" y="137634"/>
                    <a:pt x="108379" y="119854"/>
                  </a:cubicBezTo>
                  <a:cubicBezTo>
                    <a:pt x="184579" y="83024"/>
                    <a:pt x="369999" y="34764"/>
                    <a:pt x="479219" y="16984"/>
                  </a:cubicBezTo>
                  <a:cubicBezTo>
                    <a:pt x="564309" y="3014"/>
                    <a:pt x="646859" y="-4606"/>
                    <a:pt x="707819" y="3014"/>
                  </a:cubicBezTo>
                  <a:cubicBezTo>
                    <a:pt x="749729" y="8094"/>
                    <a:pt x="784019" y="14444"/>
                    <a:pt x="810689" y="36034"/>
                  </a:cubicBezTo>
                  <a:cubicBezTo>
                    <a:pt x="837359" y="56354"/>
                    <a:pt x="860219" y="95724"/>
                    <a:pt x="866569" y="128744"/>
                  </a:cubicBezTo>
                  <a:cubicBezTo>
                    <a:pt x="872919" y="161764"/>
                    <a:pt x="861489" y="207484"/>
                    <a:pt x="846249" y="234154"/>
                  </a:cubicBezTo>
                  <a:cubicBezTo>
                    <a:pt x="834819" y="257014"/>
                    <a:pt x="815769" y="273524"/>
                    <a:pt x="795449" y="286224"/>
                  </a:cubicBezTo>
                  <a:cubicBezTo>
                    <a:pt x="775129" y="297654"/>
                    <a:pt x="725599" y="307814"/>
                    <a:pt x="725599" y="30781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3" id="243"/>
          <p:cNvGrpSpPr/>
          <p:nvPr/>
        </p:nvGrpSpPr>
        <p:grpSpPr>
          <a:xfrm rot="0">
            <a:off x="10487978" y="5793105"/>
            <a:ext cx="1256348" cy="569595"/>
            <a:chOff x="0" y="0"/>
            <a:chExt cx="1675130" cy="759460"/>
          </a:xfrm>
        </p:grpSpPr>
        <p:sp>
          <p:nvSpPr>
            <p:cNvPr name="Freeform 244" id="244"/>
            <p:cNvSpPr/>
            <p:nvPr/>
          </p:nvSpPr>
          <p:spPr>
            <a:xfrm flipH="false" flipV="false" rot="0">
              <a:off x="49701" y="49356"/>
              <a:ext cx="1573595" cy="659304"/>
            </a:xfrm>
            <a:custGeom>
              <a:avLst/>
              <a:gdLst/>
              <a:ahLst/>
              <a:cxnLst/>
              <a:rect r="r" b="b" t="t" l="l"/>
              <a:pathLst>
                <a:path h="659304" w="1573595">
                  <a:moveTo>
                    <a:pt x="674199" y="288464"/>
                  </a:moveTo>
                  <a:cubicBezTo>
                    <a:pt x="441789" y="405304"/>
                    <a:pt x="389719" y="440864"/>
                    <a:pt x="343999" y="480234"/>
                  </a:cubicBezTo>
                  <a:cubicBezTo>
                    <a:pt x="299549" y="515794"/>
                    <a:pt x="262719" y="575484"/>
                    <a:pt x="225889" y="595804"/>
                  </a:cubicBezTo>
                  <a:cubicBezTo>
                    <a:pt x="201759" y="609774"/>
                    <a:pt x="178899" y="614854"/>
                    <a:pt x="156039" y="614854"/>
                  </a:cubicBezTo>
                  <a:cubicBezTo>
                    <a:pt x="131909" y="616124"/>
                    <a:pt x="105239" y="609774"/>
                    <a:pt x="84919" y="599614"/>
                  </a:cubicBezTo>
                  <a:cubicBezTo>
                    <a:pt x="63329" y="588184"/>
                    <a:pt x="43009" y="574214"/>
                    <a:pt x="29039" y="552624"/>
                  </a:cubicBezTo>
                  <a:cubicBezTo>
                    <a:pt x="12529" y="525954"/>
                    <a:pt x="-171" y="478964"/>
                    <a:pt x="1099" y="447214"/>
                  </a:cubicBezTo>
                  <a:cubicBezTo>
                    <a:pt x="1099" y="421814"/>
                    <a:pt x="9989" y="405304"/>
                    <a:pt x="25229" y="378634"/>
                  </a:cubicBezTo>
                  <a:cubicBezTo>
                    <a:pt x="48089" y="335454"/>
                    <a:pt x="95079" y="260524"/>
                    <a:pt x="147149" y="218614"/>
                  </a:cubicBezTo>
                  <a:cubicBezTo>
                    <a:pt x="201759" y="175434"/>
                    <a:pt x="276689" y="147494"/>
                    <a:pt x="345269" y="125904"/>
                  </a:cubicBezTo>
                  <a:cubicBezTo>
                    <a:pt x="415119" y="103044"/>
                    <a:pt x="486239" y="90344"/>
                    <a:pt x="562439" y="86534"/>
                  </a:cubicBezTo>
                  <a:cubicBezTo>
                    <a:pt x="644989" y="82724"/>
                    <a:pt x="741509" y="95424"/>
                    <a:pt x="820249" y="108124"/>
                  </a:cubicBezTo>
                  <a:cubicBezTo>
                    <a:pt x="886289" y="119554"/>
                    <a:pt x="938359" y="134794"/>
                    <a:pt x="1003129" y="156384"/>
                  </a:cubicBezTo>
                  <a:cubicBezTo>
                    <a:pt x="1083139" y="181784"/>
                    <a:pt x="1177119" y="214804"/>
                    <a:pt x="1262209" y="252904"/>
                  </a:cubicBezTo>
                  <a:cubicBezTo>
                    <a:pt x="1348569" y="292274"/>
                    <a:pt x="1469219" y="346884"/>
                    <a:pt x="1517479" y="387524"/>
                  </a:cubicBezTo>
                  <a:cubicBezTo>
                    <a:pt x="1541609" y="409114"/>
                    <a:pt x="1551769" y="424354"/>
                    <a:pt x="1560659" y="445944"/>
                  </a:cubicBezTo>
                  <a:cubicBezTo>
                    <a:pt x="1570819" y="467534"/>
                    <a:pt x="1574629" y="494204"/>
                    <a:pt x="1573359" y="518334"/>
                  </a:cubicBezTo>
                  <a:cubicBezTo>
                    <a:pt x="1570819" y="541194"/>
                    <a:pt x="1563199" y="567864"/>
                    <a:pt x="1550499" y="586914"/>
                  </a:cubicBezTo>
                  <a:cubicBezTo>
                    <a:pt x="1537799" y="607234"/>
                    <a:pt x="1518749" y="626284"/>
                    <a:pt x="1498429" y="637714"/>
                  </a:cubicBezTo>
                  <a:cubicBezTo>
                    <a:pt x="1478109" y="650414"/>
                    <a:pt x="1451439" y="658034"/>
                    <a:pt x="1428579" y="659304"/>
                  </a:cubicBezTo>
                  <a:cubicBezTo>
                    <a:pt x="1404449" y="659304"/>
                    <a:pt x="1384129" y="656764"/>
                    <a:pt x="1356189" y="644064"/>
                  </a:cubicBezTo>
                  <a:cubicBezTo>
                    <a:pt x="1306659" y="621204"/>
                    <a:pt x="1239349" y="538654"/>
                    <a:pt x="1168229" y="498014"/>
                  </a:cubicBezTo>
                  <a:cubicBezTo>
                    <a:pt x="1090759" y="452294"/>
                    <a:pt x="989159" y="409114"/>
                    <a:pt x="904069" y="390064"/>
                  </a:cubicBezTo>
                  <a:cubicBezTo>
                    <a:pt x="829139" y="374824"/>
                    <a:pt x="759289" y="376094"/>
                    <a:pt x="686899" y="383714"/>
                  </a:cubicBezTo>
                  <a:cubicBezTo>
                    <a:pt x="609429" y="392604"/>
                    <a:pt x="515449" y="439594"/>
                    <a:pt x="454489" y="444674"/>
                  </a:cubicBezTo>
                  <a:cubicBezTo>
                    <a:pt x="416389" y="448484"/>
                    <a:pt x="385909" y="449754"/>
                    <a:pt x="357969" y="437054"/>
                  </a:cubicBezTo>
                  <a:cubicBezTo>
                    <a:pt x="330029" y="425624"/>
                    <a:pt x="300819" y="398954"/>
                    <a:pt x="285579" y="372284"/>
                  </a:cubicBezTo>
                  <a:cubicBezTo>
                    <a:pt x="270339" y="345614"/>
                    <a:pt x="262719" y="307514"/>
                    <a:pt x="266529" y="277034"/>
                  </a:cubicBezTo>
                  <a:cubicBezTo>
                    <a:pt x="270339" y="246554"/>
                    <a:pt x="293199" y="209724"/>
                    <a:pt x="309709" y="189404"/>
                  </a:cubicBezTo>
                  <a:cubicBezTo>
                    <a:pt x="322409" y="175434"/>
                    <a:pt x="332569" y="167814"/>
                    <a:pt x="350349" y="161464"/>
                  </a:cubicBezTo>
                  <a:cubicBezTo>
                    <a:pt x="374479" y="151304"/>
                    <a:pt x="416389" y="142414"/>
                    <a:pt x="446869" y="147494"/>
                  </a:cubicBezTo>
                  <a:cubicBezTo>
                    <a:pt x="476079" y="153844"/>
                    <a:pt x="510369" y="172894"/>
                    <a:pt x="530689" y="195754"/>
                  </a:cubicBezTo>
                  <a:cubicBezTo>
                    <a:pt x="552279" y="218614"/>
                    <a:pt x="564979" y="259254"/>
                    <a:pt x="570059" y="284654"/>
                  </a:cubicBezTo>
                  <a:cubicBezTo>
                    <a:pt x="572599" y="303704"/>
                    <a:pt x="570059" y="317674"/>
                    <a:pt x="566249" y="334184"/>
                  </a:cubicBezTo>
                  <a:cubicBezTo>
                    <a:pt x="562439" y="349424"/>
                    <a:pt x="557359" y="364664"/>
                    <a:pt x="545929" y="378634"/>
                  </a:cubicBezTo>
                  <a:cubicBezTo>
                    <a:pt x="530689" y="400224"/>
                    <a:pt x="493859" y="429434"/>
                    <a:pt x="470999" y="440864"/>
                  </a:cubicBezTo>
                  <a:cubicBezTo>
                    <a:pt x="453219" y="448484"/>
                    <a:pt x="440519" y="451024"/>
                    <a:pt x="422739" y="449754"/>
                  </a:cubicBezTo>
                  <a:cubicBezTo>
                    <a:pt x="396069" y="448484"/>
                    <a:pt x="351619" y="434514"/>
                    <a:pt x="328759" y="421814"/>
                  </a:cubicBezTo>
                  <a:cubicBezTo>
                    <a:pt x="313519" y="411654"/>
                    <a:pt x="303359" y="402764"/>
                    <a:pt x="294469" y="386254"/>
                  </a:cubicBezTo>
                  <a:cubicBezTo>
                    <a:pt x="280499" y="364664"/>
                    <a:pt x="265259" y="324024"/>
                    <a:pt x="265259" y="293544"/>
                  </a:cubicBezTo>
                  <a:cubicBezTo>
                    <a:pt x="266529" y="263064"/>
                    <a:pt x="279229" y="226234"/>
                    <a:pt x="299549" y="202104"/>
                  </a:cubicBezTo>
                  <a:cubicBezTo>
                    <a:pt x="318599" y="177974"/>
                    <a:pt x="343999" y="165274"/>
                    <a:pt x="380829" y="150034"/>
                  </a:cubicBezTo>
                  <a:cubicBezTo>
                    <a:pt x="446869" y="122094"/>
                    <a:pt x="570059" y="89074"/>
                    <a:pt x="670389" y="80184"/>
                  </a:cubicBezTo>
                  <a:cubicBezTo>
                    <a:pt x="775799" y="71294"/>
                    <a:pt x="905339" y="82724"/>
                    <a:pt x="995509" y="99234"/>
                  </a:cubicBezTo>
                  <a:cubicBezTo>
                    <a:pt x="1065359" y="113204"/>
                    <a:pt x="1114889" y="133524"/>
                    <a:pt x="1173309" y="157654"/>
                  </a:cubicBezTo>
                  <a:cubicBezTo>
                    <a:pt x="1231729" y="183054"/>
                    <a:pt x="1288879" y="212264"/>
                    <a:pt x="1344759" y="249094"/>
                  </a:cubicBezTo>
                  <a:cubicBezTo>
                    <a:pt x="1404449" y="288464"/>
                    <a:pt x="1479379" y="349424"/>
                    <a:pt x="1517479" y="387524"/>
                  </a:cubicBezTo>
                  <a:cubicBezTo>
                    <a:pt x="1537799" y="410384"/>
                    <a:pt x="1553039" y="421814"/>
                    <a:pt x="1560659" y="445944"/>
                  </a:cubicBezTo>
                  <a:cubicBezTo>
                    <a:pt x="1572089" y="475154"/>
                    <a:pt x="1573359" y="524684"/>
                    <a:pt x="1565739" y="553894"/>
                  </a:cubicBezTo>
                  <a:cubicBezTo>
                    <a:pt x="1559389" y="579294"/>
                    <a:pt x="1544149" y="599614"/>
                    <a:pt x="1527639" y="616124"/>
                  </a:cubicBezTo>
                  <a:cubicBezTo>
                    <a:pt x="1509859" y="632634"/>
                    <a:pt x="1486999" y="646604"/>
                    <a:pt x="1464139" y="652954"/>
                  </a:cubicBezTo>
                  <a:cubicBezTo>
                    <a:pt x="1441279" y="659304"/>
                    <a:pt x="1422229" y="661844"/>
                    <a:pt x="1391749" y="655494"/>
                  </a:cubicBezTo>
                  <a:cubicBezTo>
                    <a:pt x="1332059" y="644064"/>
                    <a:pt x="1224109" y="569134"/>
                    <a:pt x="1144099" y="533574"/>
                  </a:cubicBezTo>
                  <a:cubicBezTo>
                    <a:pt x="1069169" y="501824"/>
                    <a:pt x="1001859" y="473884"/>
                    <a:pt x="925659" y="451024"/>
                  </a:cubicBezTo>
                  <a:cubicBezTo>
                    <a:pt x="846919" y="426894"/>
                    <a:pt x="758019" y="398954"/>
                    <a:pt x="676739" y="393874"/>
                  </a:cubicBezTo>
                  <a:cubicBezTo>
                    <a:pt x="599269" y="387524"/>
                    <a:pt x="519259" y="414194"/>
                    <a:pt x="449409" y="411654"/>
                  </a:cubicBezTo>
                  <a:cubicBezTo>
                    <a:pt x="389719" y="410384"/>
                    <a:pt x="312249" y="365934"/>
                    <a:pt x="284309" y="388794"/>
                  </a:cubicBezTo>
                  <a:cubicBezTo>
                    <a:pt x="257639" y="411654"/>
                    <a:pt x="290659" y="515794"/>
                    <a:pt x="279229" y="546274"/>
                  </a:cubicBezTo>
                  <a:cubicBezTo>
                    <a:pt x="274149" y="561514"/>
                    <a:pt x="267799" y="565324"/>
                    <a:pt x="256369" y="574214"/>
                  </a:cubicBezTo>
                  <a:cubicBezTo>
                    <a:pt x="234779" y="589454"/>
                    <a:pt x="186519" y="612314"/>
                    <a:pt x="156039" y="614854"/>
                  </a:cubicBezTo>
                  <a:cubicBezTo>
                    <a:pt x="130639" y="617394"/>
                    <a:pt x="106509" y="612314"/>
                    <a:pt x="84919" y="599614"/>
                  </a:cubicBezTo>
                  <a:cubicBezTo>
                    <a:pt x="56979" y="584374"/>
                    <a:pt x="23959" y="547544"/>
                    <a:pt x="11259" y="519604"/>
                  </a:cubicBezTo>
                  <a:cubicBezTo>
                    <a:pt x="-171" y="496744"/>
                    <a:pt x="-1441" y="471344"/>
                    <a:pt x="1099" y="447214"/>
                  </a:cubicBezTo>
                  <a:cubicBezTo>
                    <a:pt x="2369" y="424354"/>
                    <a:pt x="8719" y="405304"/>
                    <a:pt x="25229" y="378634"/>
                  </a:cubicBezTo>
                  <a:cubicBezTo>
                    <a:pt x="54439" y="331644"/>
                    <a:pt x="133179" y="252904"/>
                    <a:pt x="192869" y="205914"/>
                  </a:cubicBezTo>
                  <a:cubicBezTo>
                    <a:pt x="247479" y="161464"/>
                    <a:pt x="303359" y="130984"/>
                    <a:pt x="365589" y="97964"/>
                  </a:cubicBezTo>
                  <a:cubicBezTo>
                    <a:pt x="431629" y="62404"/>
                    <a:pt x="517989" y="10334"/>
                    <a:pt x="577679" y="1444"/>
                  </a:cubicBezTo>
                  <a:cubicBezTo>
                    <a:pt x="618319" y="-3636"/>
                    <a:pt x="656419" y="5254"/>
                    <a:pt x="684359" y="19224"/>
                  </a:cubicBezTo>
                  <a:cubicBezTo>
                    <a:pt x="707219" y="29384"/>
                    <a:pt x="724999" y="47164"/>
                    <a:pt x="736429" y="68754"/>
                  </a:cubicBezTo>
                  <a:cubicBezTo>
                    <a:pt x="751669" y="96694"/>
                    <a:pt x="761829" y="143684"/>
                    <a:pt x="759289" y="175434"/>
                  </a:cubicBezTo>
                  <a:cubicBezTo>
                    <a:pt x="756749" y="200834"/>
                    <a:pt x="744049" y="223694"/>
                    <a:pt x="730079" y="241474"/>
                  </a:cubicBezTo>
                  <a:cubicBezTo>
                    <a:pt x="716109" y="260524"/>
                    <a:pt x="674199" y="288464"/>
                    <a:pt x="674199" y="28846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5" id="245"/>
          <p:cNvGrpSpPr/>
          <p:nvPr/>
        </p:nvGrpSpPr>
        <p:grpSpPr>
          <a:xfrm rot="0">
            <a:off x="10324148" y="5811203"/>
            <a:ext cx="1137285" cy="477203"/>
            <a:chOff x="0" y="0"/>
            <a:chExt cx="1516380" cy="636270"/>
          </a:xfrm>
        </p:grpSpPr>
        <p:sp>
          <p:nvSpPr>
            <p:cNvPr name="Freeform 246" id="246"/>
            <p:cNvSpPr/>
            <p:nvPr/>
          </p:nvSpPr>
          <p:spPr>
            <a:xfrm flipH="false" flipV="false" rot="0">
              <a:off x="50694" y="47752"/>
              <a:ext cx="1416816" cy="538036"/>
            </a:xfrm>
            <a:custGeom>
              <a:avLst/>
              <a:gdLst/>
              <a:ahLst/>
              <a:cxnLst/>
              <a:rect r="r" b="b" t="t" l="l"/>
              <a:pathLst>
                <a:path h="538036" w="1416816">
                  <a:moveTo>
                    <a:pt x="1249786" y="330708"/>
                  </a:moveTo>
                  <a:cubicBezTo>
                    <a:pt x="939906" y="302768"/>
                    <a:pt x="886566" y="301498"/>
                    <a:pt x="814176" y="310388"/>
                  </a:cubicBezTo>
                  <a:cubicBezTo>
                    <a:pt x="718926" y="323088"/>
                    <a:pt x="586846" y="352298"/>
                    <a:pt x="486516" y="387858"/>
                  </a:cubicBezTo>
                  <a:cubicBezTo>
                    <a:pt x="393806" y="420878"/>
                    <a:pt x="297286" y="490728"/>
                    <a:pt x="232516" y="514858"/>
                  </a:cubicBezTo>
                  <a:cubicBezTo>
                    <a:pt x="194416" y="528828"/>
                    <a:pt x="167746" y="538988"/>
                    <a:pt x="137266" y="536448"/>
                  </a:cubicBezTo>
                  <a:cubicBezTo>
                    <a:pt x="106786" y="533908"/>
                    <a:pt x="68686" y="512318"/>
                    <a:pt x="48366" y="497078"/>
                  </a:cubicBezTo>
                  <a:cubicBezTo>
                    <a:pt x="34396" y="485648"/>
                    <a:pt x="25506" y="474218"/>
                    <a:pt x="17886" y="457708"/>
                  </a:cubicBezTo>
                  <a:cubicBezTo>
                    <a:pt x="7726" y="433578"/>
                    <a:pt x="106" y="387858"/>
                    <a:pt x="1376" y="362458"/>
                  </a:cubicBezTo>
                  <a:cubicBezTo>
                    <a:pt x="2646" y="343408"/>
                    <a:pt x="6456" y="330708"/>
                    <a:pt x="16616" y="315468"/>
                  </a:cubicBezTo>
                  <a:cubicBezTo>
                    <a:pt x="30586" y="292608"/>
                    <a:pt x="58526" y="260858"/>
                    <a:pt x="86466" y="246888"/>
                  </a:cubicBezTo>
                  <a:cubicBezTo>
                    <a:pt x="114406" y="234188"/>
                    <a:pt x="152506" y="229108"/>
                    <a:pt x="182986" y="235458"/>
                  </a:cubicBezTo>
                  <a:cubicBezTo>
                    <a:pt x="213466" y="241808"/>
                    <a:pt x="247756" y="265938"/>
                    <a:pt x="266806" y="284988"/>
                  </a:cubicBezTo>
                  <a:cubicBezTo>
                    <a:pt x="280776" y="297688"/>
                    <a:pt x="287126" y="311658"/>
                    <a:pt x="293476" y="326898"/>
                  </a:cubicBezTo>
                  <a:cubicBezTo>
                    <a:pt x="298556" y="342138"/>
                    <a:pt x="304906" y="356108"/>
                    <a:pt x="303636" y="375158"/>
                  </a:cubicBezTo>
                  <a:cubicBezTo>
                    <a:pt x="303636" y="400558"/>
                    <a:pt x="292206" y="446278"/>
                    <a:pt x="279506" y="469138"/>
                  </a:cubicBezTo>
                  <a:cubicBezTo>
                    <a:pt x="270616" y="485648"/>
                    <a:pt x="261726" y="494538"/>
                    <a:pt x="245216" y="504698"/>
                  </a:cubicBezTo>
                  <a:cubicBezTo>
                    <a:pt x="223626" y="519938"/>
                    <a:pt x="180446" y="535178"/>
                    <a:pt x="153776" y="537718"/>
                  </a:cubicBezTo>
                  <a:cubicBezTo>
                    <a:pt x="134726" y="538988"/>
                    <a:pt x="122026" y="536448"/>
                    <a:pt x="105516" y="530098"/>
                  </a:cubicBezTo>
                  <a:cubicBezTo>
                    <a:pt x="81386" y="519938"/>
                    <a:pt x="44556" y="497078"/>
                    <a:pt x="26776" y="471678"/>
                  </a:cubicBezTo>
                  <a:cubicBezTo>
                    <a:pt x="8996" y="446278"/>
                    <a:pt x="-1164" y="409448"/>
                    <a:pt x="106" y="378968"/>
                  </a:cubicBezTo>
                  <a:cubicBezTo>
                    <a:pt x="1376" y="347218"/>
                    <a:pt x="10266" y="316738"/>
                    <a:pt x="34396" y="287528"/>
                  </a:cubicBezTo>
                  <a:cubicBezTo>
                    <a:pt x="73766" y="241808"/>
                    <a:pt x="181716" y="192278"/>
                    <a:pt x="247756" y="159258"/>
                  </a:cubicBezTo>
                  <a:cubicBezTo>
                    <a:pt x="302366" y="131318"/>
                    <a:pt x="349356" y="113538"/>
                    <a:pt x="403966" y="94488"/>
                  </a:cubicBezTo>
                  <a:cubicBezTo>
                    <a:pt x="462386" y="74168"/>
                    <a:pt x="524616" y="57658"/>
                    <a:pt x="589386" y="42418"/>
                  </a:cubicBezTo>
                  <a:cubicBezTo>
                    <a:pt x="659236" y="27178"/>
                    <a:pt x="734166" y="13208"/>
                    <a:pt x="807826" y="6858"/>
                  </a:cubicBezTo>
                  <a:cubicBezTo>
                    <a:pt x="884026" y="-762"/>
                    <a:pt x="958956" y="-2032"/>
                    <a:pt x="1038966" y="3048"/>
                  </a:cubicBezTo>
                  <a:cubicBezTo>
                    <a:pt x="1127866" y="6858"/>
                    <a:pt x="1253596" y="8128"/>
                    <a:pt x="1317096" y="36068"/>
                  </a:cubicBezTo>
                  <a:cubicBezTo>
                    <a:pt x="1355196" y="53848"/>
                    <a:pt x="1383136" y="76708"/>
                    <a:pt x="1398376" y="107188"/>
                  </a:cubicBezTo>
                  <a:cubicBezTo>
                    <a:pt x="1414886" y="136398"/>
                    <a:pt x="1421236" y="180848"/>
                    <a:pt x="1413616" y="213868"/>
                  </a:cubicBezTo>
                  <a:cubicBezTo>
                    <a:pt x="1405996" y="246888"/>
                    <a:pt x="1380596" y="283718"/>
                    <a:pt x="1353926" y="304038"/>
                  </a:cubicBezTo>
                  <a:cubicBezTo>
                    <a:pt x="1325986" y="323088"/>
                    <a:pt x="1249786" y="330708"/>
                    <a:pt x="1249786" y="33070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7" id="247"/>
          <p:cNvGrpSpPr/>
          <p:nvPr/>
        </p:nvGrpSpPr>
        <p:grpSpPr>
          <a:xfrm rot="0">
            <a:off x="10356532" y="5787390"/>
            <a:ext cx="1610677" cy="543878"/>
            <a:chOff x="0" y="0"/>
            <a:chExt cx="2147570" cy="725170"/>
          </a:xfrm>
        </p:grpSpPr>
        <p:sp>
          <p:nvSpPr>
            <p:cNvPr name="Freeform 248" id="248"/>
            <p:cNvSpPr/>
            <p:nvPr/>
          </p:nvSpPr>
          <p:spPr>
            <a:xfrm flipH="false" flipV="false" rot="0">
              <a:off x="50800" y="44283"/>
              <a:ext cx="2047313" cy="632856"/>
            </a:xfrm>
            <a:custGeom>
              <a:avLst/>
              <a:gdLst/>
              <a:ahLst/>
              <a:cxnLst/>
              <a:rect r="r" b="b" t="t" l="l"/>
              <a:pathLst>
                <a:path h="632856" w="2047313">
                  <a:moveTo>
                    <a:pt x="853440" y="351957"/>
                  </a:moveTo>
                  <a:cubicBezTo>
                    <a:pt x="605790" y="368467"/>
                    <a:pt x="541020" y="382437"/>
                    <a:pt x="474980" y="412917"/>
                  </a:cubicBezTo>
                  <a:cubicBezTo>
                    <a:pt x="396240" y="448477"/>
                    <a:pt x="293370" y="544997"/>
                    <a:pt x="236220" y="574207"/>
                  </a:cubicBezTo>
                  <a:cubicBezTo>
                    <a:pt x="207010" y="588177"/>
                    <a:pt x="193040" y="597067"/>
                    <a:pt x="167640" y="598337"/>
                  </a:cubicBezTo>
                  <a:cubicBezTo>
                    <a:pt x="135890" y="599607"/>
                    <a:pt x="90170" y="589447"/>
                    <a:pt x="63500" y="569127"/>
                  </a:cubicBezTo>
                  <a:cubicBezTo>
                    <a:pt x="35560" y="550077"/>
                    <a:pt x="12700" y="508167"/>
                    <a:pt x="3810" y="478957"/>
                  </a:cubicBezTo>
                  <a:cubicBezTo>
                    <a:pt x="-2540" y="454827"/>
                    <a:pt x="0" y="428157"/>
                    <a:pt x="6350" y="406567"/>
                  </a:cubicBezTo>
                  <a:cubicBezTo>
                    <a:pt x="12700" y="383707"/>
                    <a:pt x="21590" y="365927"/>
                    <a:pt x="41910" y="341797"/>
                  </a:cubicBezTo>
                  <a:cubicBezTo>
                    <a:pt x="80010" y="296077"/>
                    <a:pt x="172720" y="221147"/>
                    <a:pt x="248920" y="176697"/>
                  </a:cubicBezTo>
                  <a:cubicBezTo>
                    <a:pt x="326390" y="129707"/>
                    <a:pt x="416560" y="95417"/>
                    <a:pt x="505460" y="67477"/>
                  </a:cubicBezTo>
                  <a:cubicBezTo>
                    <a:pt x="598170" y="38267"/>
                    <a:pt x="702310" y="16677"/>
                    <a:pt x="797560" y="6517"/>
                  </a:cubicBezTo>
                  <a:cubicBezTo>
                    <a:pt x="889000" y="-2373"/>
                    <a:pt x="977900" y="-2373"/>
                    <a:pt x="1068070" y="7787"/>
                  </a:cubicBezTo>
                  <a:cubicBezTo>
                    <a:pt x="1160780" y="16677"/>
                    <a:pt x="1258570" y="38267"/>
                    <a:pt x="1348740" y="64937"/>
                  </a:cubicBezTo>
                  <a:cubicBezTo>
                    <a:pt x="1433830" y="90337"/>
                    <a:pt x="1504950" y="125897"/>
                    <a:pt x="1595120" y="165267"/>
                  </a:cubicBezTo>
                  <a:cubicBezTo>
                    <a:pt x="1705610" y="213527"/>
                    <a:pt x="1899920" y="306237"/>
                    <a:pt x="1960880" y="340527"/>
                  </a:cubicBezTo>
                  <a:cubicBezTo>
                    <a:pt x="1981200" y="353227"/>
                    <a:pt x="1988820" y="354497"/>
                    <a:pt x="2001520" y="368467"/>
                  </a:cubicBezTo>
                  <a:cubicBezTo>
                    <a:pt x="2018030" y="388787"/>
                    <a:pt x="2040890" y="424347"/>
                    <a:pt x="2045970" y="454827"/>
                  </a:cubicBezTo>
                  <a:cubicBezTo>
                    <a:pt x="2051050" y="485307"/>
                    <a:pt x="2040890" y="527217"/>
                    <a:pt x="2029460" y="551347"/>
                  </a:cubicBezTo>
                  <a:cubicBezTo>
                    <a:pt x="2021840" y="567857"/>
                    <a:pt x="2011680" y="579287"/>
                    <a:pt x="2000250" y="589447"/>
                  </a:cubicBezTo>
                  <a:cubicBezTo>
                    <a:pt x="1987550" y="600877"/>
                    <a:pt x="1976120" y="611037"/>
                    <a:pt x="1958340" y="617387"/>
                  </a:cubicBezTo>
                  <a:cubicBezTo>
                    <a:pt x="1934210" y="626277"/>
                    <a:pt x="1892300" y="633897"/>
                    <a:pt x="1861820" y="627547"/>
                  </a:cubicBezTo>
                  <a:cubicBezTo>
                    <a:pt x="1832610" y="621197"/>
                    <a:pt x="1798320" y="600877"/>
                    <a:pt x="1779270" y="576747"/>
                  </a:cubicBezTo>
                  <a:cubicBezTo>
                    <a:pt x="1758950" y="552617"/>
                    <a:pt x="1746250" y="511977"/>
                    <a:pt x="1743710" y="486577"/>
                  </a:cubicBezTo>
                  <a:cubicBezTo>
                    <a:pt x="1741170" y="467527"/>
                    <a:pt x="1742440" y="454827"/>
                    <a:pt x="1748790" y="437047"/>
                  </a:cubicBezTo>
                  <a:cubicBezTo>
                    <a:pt x="1757680" y="412917"/>
                    <a:pt x="1784350" y="374817"/>
                    <a:pt x="1804670" y="357037"/>
                  </a:cubicBezTo>
                  <a:cubicBezTo>
                    <a:pt x="1817370" y="344337"/>
                    <a:pt x="1830070" y="337987"/>
                    <a:pt x="1847850" y="334177"/>
                  </a:cubicBezTo>
                  <a:cubicBezTo>
                    <a:pt x="1873250" y="327827"/>
                    <a:pt x="1916430" y="324017"/>
                    <a:pt x="1945640" y="334177"/>
                  </a:cubicBezTo>
                  <a:cubicBezTo>
                    <a:pt x="1973580" y="344337"/>
                    <a:pt x="2005330" y="373547"/>
                    <a:pt x="2021840" y="393867"/>
                  </a:cubicBezTo>
                  <a:cubicBezTo>
                    <a:pt x="2033270" y="407837"/>
                    <a:pt x="2039620" y="420537"/>
                    <a:pt x="2042160" y="438317"/>
                  </a:cubicBezTo>
                  <a:cubicBezTo>
                    <a:pt x="2047240" y="464987"/>
                    <a:pt x="2044700" y="510707"/>
                    <a:pt x="2037080" y="536107"/>
                  </a:cubicBezTo>
                  <a:cubicBezTo>
                    <a:pt x="2030730" y="553887"/>
                    <a:pt x="2024380" y="565317"/>
                    <a:pt x="2011680" y="578017"/>
                  </a:cubicBezTo>
                  <a:cubicBezTo>
                    <a:pt x="1992630" y="595797"/>
                    <a:pt x="1953260" y="619927"/>
                    <a:pt x="1927860" y="627547"/>
                  </a:cubicBezTo>
                  <a:cubicBezTo>
                    <a:pt x="1910080" y="632627"/>
                    <a:pt x="1902460" y="635167"/>
                    <a:pt x="1878330" y="630087"/>
                  </a:cubicBezTo>
                  <a:cubicBezTo>
                    <a:pt x="1788160" y="613577"/>
                    <a:pt x="1428750" y="410377"/>
                    <a:pt x="1272540" y="360847"/>
                  </a:cubicBezTo>
                  <a:cubicBezTo>
                    <a:pt x="1181100" y="330367"/>
                    <a:pt x="1118870" y="320207"/>
                    <a:pt x="1045210" y="311317"/>
                  </a:cubicBezTo>
                  <a:cubicBezTo>
                    <a:pt x="975360" y="303697"/>
                    <a:pt x="909320" y="302427"/>
                    <a:pt x="839470" y="308777"/>
                  </a:cubicBezTo>
                  <a:cubicBezTo>
                    <a:pt x="765810" y="315127"/>
                    <a:pt x="683260" y="331637"/>
                    <a:pt x="610870" y="353227"/>
                  </a:cubicBezTo>
                  <a:cubicBezTo>
                    <a:pt x="542290" y="373547"/>
                    <a:pt x="474980" y="396407"/>
                    <a:pt x="412750" y="433237"/>
                  </a:cubicBezTo>
                  <a:cubicBezTo>
                    <a:pt x="349250" y="470067"/>
                    <a:pt x="290830" y="547537"/>
                    <a:pt x="236220" y="574207"/>
                  </a:cubicBezTo>
                  <a:cubicBezTo>
                    <a:pt x="199390" y="591987"/>
                    <a:pt x="161290" y="599607"/>
                    <a:pt x="130810" y="597067"/>
                  </a:cubicBezTo>
                  <a:cubicBezTo>
                    <a:pt x="105410" y="594527"/>
                    <a:pt x="82550" y="583097"/>
                    <a:pt x="63500" y="569127"/>
                  </a:cubicBezTo>
                  <a:cubicBezTo>
                    <a:pt x="44450" y="555157"/>
                    <a:pt x="26670" y="534837"/>
                    <a:pt x="16510" y="513247"/>
                  </a:cubicBezTo>
                  <a:cubicBezTo>
                    <a:pt x="6350" y="492927"/>
                    <a:pt x="0" y="466257"/>
                    <a:pt x="0" y="442127"/>
                  </a:cubicBezTo>
                  <a:cubicBezTo>
                    <a:pt x="1270" y="419267"/>
                    <a:pt x="6350" y="395137"/>
                    <a:pt x="20320" y="372277"/>
                  </a:cubicBezTo>
                  <a:cubicBezTo>
                    <a:pt x="38100" y="340527"/>
                    <a:pt x="81280" y="308777"/>
                    <a:pt x="118110" y="278297"/>
                  </a:cubicBezTo>
                  <a:cubicBezTo>
                    <a:pt x="161290" y="242737"/>
                    <a:pt x="210820" y="205907"/>
                    <a:pt x="267970" y="175427"/>
                  </a:cubicBezTo>
                  <a:cubicBezTo>
                    <a:pt x="335280" y="138597"/>
                    <a:pt x="433070" y="100497"/>
                    <a:pt x="504190" y="80177"/>
                  </a:cubicBezTo>
                  <a:cubicBezTo>
                    <a:pt x="560070" y="64937"/>
                    <a:pt x="604520" y="59857"/>
                    <a:pt x="659130" y="54777"/>
                  </a:cubicBezTo>
                  <a:cubicBezTo>
                    <a:pt x="717550" y="48427"/>
                    <a:pt x="791210" y="40807"/>
                    <a:pt x="843280" y="48427"/>
                  </a:cubicBezTo>
                  <a:cubicBezTo>
                    <a:pt x="882650" y="53507"/>
                    <a:pt x="919480" y="61127"/>
                    <a:pt x="944880" y="82717"/>
                  </a:cubicBezTo>
                  <a:cubicBezTo>
                    <a:pt x="971550" y="104307"/>
                    <a:pt x="991870" y="146217"/>
                    <a:pt x="999490" y="176697"/>
                  </a:cubicBezTo>
                  <a:cubicBezTo>
                    <a:pt x="1004570" y="200827"/>
                    <a:pt x="1002030" y="224957"/>
                    <a:pt x="993140" y="249087"/>
                  </a:cubicBezTo>
                  <a:cubicBezTo>
                    <a:pt x="980440" y="278297"/>
                    <a:pt x="949960" y="315127"/>
                    <a:pt x="924560" y="332907"/>
                  </a:cubicBezTo>
                  <a:cubicBezTo>
                    <a:pt x="902970" y="346877"/>
                    <a:pt x="853440" y="351957"/>
                    <a:pt x="853440" y="35195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9" id="249"/>
          <p:cNvGrpSpPr/>
          <p:nvPr/>
        </p:nvGrpSpPr>
        <p:grpSpPr>
          <a:xfrm rot="0">
            <a:off x="10456545" y="6368415"/>
            <a:ext cx="1364932" cy="909638"/>
            <a:chOff x="0" y="0"/>
            <a:chExt cx="1819910" cy="1212850"/>
          </a:xfrm>
        </p:grpSpPr>
        <p:sp>
          <p:nvSpPr>
            <p:cNvPr name="Freeform 250" id="250"/>
            <p:cNvSpPr/>
            <p:nvPr/>
          </p:nvSpPr>
          <p:spPr>
            <a:xfrm flipH="false" flipV="false" rot="0">
              <a:off x="50110" y="49207"/>
              <a:ext cx="1717810" cy="1111853"/>
            </a:xfrm>
            <a:custGeom>
              <a:avLst/>
              <a:gdLst/>
              <a:ahLst/>
              <a:cxnLst/>
              <a:rect r="r" b="b" t="t" l="l"/>
              <a:pathLst>
                <a:path h="1111853" w="1717810">
                  <a:moveTo>
                    <a:pt x="1592000" y="303853"/>
                  </a:moveTo>
                  <a:cubicBezTo>
                    <a:pt x="1110670" y="420693"/>
                    <a:pt x="990020" y="472763"/>
                    <a:pt x="892230" y="521023"/>
                  </a:cubicBezTo>
                  <a:cubicBezTo>
                    <a:pt x="810950" y="561663"/>
                    <a:pt x="741100" y="603573"/>
                    <a:pt x="675060" y="649293"/>
                  </a:cubicBezTo>
                  <a:cubicBezTo>
                    <a:pt x="616640" y="688663"/>
                    <a:pt x="563300" y="733113"/>
                    <a:pt x="515040" y="775023"/>
                  </a:cubicBezTo>
                  <a:cubicBezTo>
                    <a:pt x="470590" y="813123"/>
                    <a:pt x="435030" y="844873"/>
                    <a:pt x="395660" y="888053"/>
                  </a:cubicBezTo>
                  <a:cubicBezTo>
                    <a:pt x="349940" y="938853"/>
                    <a:pt x="305490" y="1027753"/>
                    <a:pt x="262310" y="1064583"/>
                  </a:cubicBezTo>
                  <a:cubicBezTo>
                    <a:pt x="233100" y="1089983"/>
                    <a:pt x="206430" y="1105223"/>
                    <a:pt x="175950" y="1110303"/>
                  </a:cubicBezTo>
                  <a:cubicBezTo>
                    <a:pt x="145470" y="1115383"/>
                    <a:pt x="103560" y="1103953"/>
                    <a:pt x="80700" y="1093793"/>
                  </a:cubicBezTo>
                  <a:cubicBezTo>
                    <a:pt x="62920" y="1086173"/>
                    <a:pt x="52760" y="1078553"/>
                    <a:pt x="41330" y="1064583"/>
                  </a:cubicBezTo>
                  <a:cubicBezTo>
                    <a:pt x="24820" y="1044263"/>
                    <a:pt x="3230" y="1006163"/>
                    <a:pt x="690" y="975683"/>
                  </a:cubicBezTo>
                  <a:cubicBezTo>
                    <a:pt x="-3120" y="945203"/>
                    <a:pt x="9580" y="904563"/>
                    <a:pt x="21010" y="880433"/>
                  </a:cubicBezTo>
                  <a:cubicBezTo>
                    <a:pt x="29900" y="863923"/>
                    <a:pt x="38790" y="853763"/>
                    <a:pt x="54030" y="843603"/>
                  </a:cubicBezTo>
                  <a:cubicBezTo>
                    <a:pt x="74350" y="828363"/>
                    <a:pt x="113720" y="809313"/>
                    <a:pt x="144200" y="808043"/>
                  </a:cubicBezTo>
                  <a:cubicBezTo>
                    <a:pt x="174680" y="805503"/>
                    <a:pt x="215320" y="820743"/>
                    <a:pt x="238180" y="833443"/>
                  </a:cubicBezTo>
                  <a:cubicBezTo>
                    <a:pt x="253420" y="842333"/>
                    <a:pt x="263580" y="852493"/>
                    <a:pt x="273740" y="867733"/>
                  </a:cubicBezTo>
                  <a:cubicBezTo>
                    <a:pt x="287710" y="889323"/>
                    <a:pt x="304220" y="928693"/>
                    <a:pt x="304220" y="960443"/>
                  </a:cubicBezTo>
                  <a:cubicBezTo>
                    <a:pt x="304220" y="990923"/>
                    <a:pt x="286440" y="1030293"/>
                    <a:pt x="272470" y="1051883"/>
                  </a:cubicBezTo>
                  <a:cubicBezTo>
                    <a:pt x="262310" y="1068393"/>
                    <a:pt x="253420" y="1077283"/>
                    <a:pt x="236910" y="1086173"/>
                  </a:cubicBezTo>
                  <a:cubicBezTo>
                    <a:pt x="214050" y="1098873"/>
                    <a:pt x="173410" y="1114113"/>
                    <a:pt x="142930" y="1111573"/>
                  </a:cubicBezTo>
                  <a:cubicBezTo>
                    <a:pt x="112450" y="1110303"/>
                    <a:pt x="75620" y="1095063"/>
                    <a:pt x="52760" y="1076013"/>
                  </a:cubicBezTo>
                  <a:cubicBezTo>
                    <a:pt x="29900" y="1055693"/>
                    <a:pt x="9580" y="1021403"/>
                    <a:pt x="3230" y="992193"/>
                  </a:cubicBezTo>
                  <a:cubicBezTo>
                    <a:pt x="-3120" y="961713"/>
                    <a:pt x="690" y="931233"/>
                    <a:pt x="13390" y="895673"/>
                  </a:cubicBezTo>
                  <a:cubicBezTo>
                    <a:pt x="34980" y="839793"/>
                    <a:pt x="104830" y="754703"/>
                    <a:pt x="150550" y="701363"/>
                  </a:cubicBezTo>
                  <a:cubicBezTo>
                    <a:pt x="187380" y="659453"/>
                    <a:pt x="221670" y="630243"/>
                    <a:pt x="261040" y="594683"/>
                  </a:cubicBezTo>
                  <a:cubicBezTo>
                    <a:pt x="301680" y="557853"/>
                    <a:pt x="338510" y="523563"/>
                    <a:pt x="389310" y="484193"/>
                  </a:cubicBezTo>
                  <a:cubicBezTo>
                    <a:pt x="455350" y="432123"/>
                    <a:pt x="560760" y="358463"/>
                    <a:pt x="630610" y="315283"/>
                  </a:cubicBezTo>
                  <a:cubicBezTo>
                    <a:pt x="682680" y="283533"/>
                    <a:pt x="711890" y="268293"/>
                    <a:pt x="771580" y="241623"/>
                  </a:cubicBezTo>
                  <a:cubicBezTo>
                    <a:pt x="864290" y="198443"/>
                    <a:pt x="1039550" y="126053"/>
                    <a:pt x="1143690" y="90493"/>
                  </a:cubicBezTo>
                  <a:cubicBezTo>
                    <a:pt x="1216080" y="66363"/>
                    <a:pt x="1263070" y="53663"/>
                    <a:pt x="1330380" y="39693"/>
                  </a:cubicBezTo>
                  <a:cubicBezTo>
                    <a:pt x="1405310" y="23183"/>
                    <a:pt x="1513260" y="-7297"/>
                    <a:pt x="1575490" y="1593"/>
                  </a:cubicBezTo>
                  <a:cubicBezTo>
                    <a:pt x="1617400" y="6673"/>
                    <a:pt x="1650420" y="23183"/>
                    <a:pt x="1674550" y="46043"/>
                  </a:cubicBezTo>
                  <a:cubicBezTo>
                    <a:pt x="1697410" y="70173"/>
                    <a:pt x="1715190" y="112083"/>
                    <a:pt x="1717730" y="145103"/>
                  </a:cubicBezTo>
                  <a:cubicBezTo>
                    <a:pt x="1719000" y="179393"/>
                    <a:pt x="1705030" y="222573"/>
                    <a:pt x="1684710" y="247973"/>
                  </a:cubicBezTo>
                  <a:cubicBezTo>
                    <a:pt x="1663120" y="274643"/>
                    <a:pt x="1592000" y="303853"/>
                    <a:pt x="1592000" y="30385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1" id="251"/>
          <p:cNvGrpSpPr/>
          <p:nvPr/>
        </p:nvGrpSpPr>
        <p:grpSpPr>
          <a:xfrm rot="0">
            <a:off x="10570845" y="6379845"/>
            <a:ext cx="1159192" cy="1022032"/>
            <a:chOff x="0" y="0"/>
            <a:chExt cx="1545590" cy="1362710"/>
          </a:xfrm>
        </p:grpSpPr>
        <p:sp>
          <p:nvSpPr>
            <p:cNvPr name="Freeform 252" id="252"/>
            <p:cNvSpPr/>
            <p:nvPr/>
          </p:nvSpPr>
          <p:spPr>
            <a:xfrm flipH="false" flipV="false" rot="0">
              <a:off x="49770" y="50377"/>
              <a:ext cx="1447814" cy="1263609"/>
            </a:xfrm>
            <a:custGeom>
              <a:avLst/>
              <a:gdLst/>
              <a:ahLst/>
              <a:cxnLst/>
              <a:rect r="r" b="b" t="t" l="l"/>
              <a:pathLst>
                <a:path h="1263609" w="1447814">
                  <a:moveTo>
                    <a:pt x="1349770" y="295063"/>
                  </a:moveTo>
                  <a:cubicBezTo>
                    <a:pt x="685560" y="568113"/>
                    <a:pt x="650000" y="598593"/>
                    <a:pt x="603010" y="640503"/>
                  </a:cubicBezTo>
                  <a:cubicBezTo>
                    <a:pt x="557290" y="682413"/>
                    <a:pt x="515380" y="728133"/>
                    <a:pt x="477280" y="778933"/>
                  </a:cubicBezTo>
                  <a:cubicBezTo>
                    <a:pt x="437910" y="832273"/>
                    <a:pt x="404890" y="890693"/>
                    <a:pt x="373140" y="954193"/>
                  </a:cubicBezTo>
                  <a:cubicBezTo>
                    <a:pt x="340120" y="1025313"/>
                    <a:pt x="321070" y="1134533"/>
                    <a:pt x="286780" y="1186603"/>
                  </a:cubicBezTo>
                  <a:cubicBezTo>
                    <a:pt x="265190" y="1218353"/>
                    <a:pt x="242330" y="1238673"/>
                    <a:pt x="214390" y="1251373"/>
                  </a:cubicBezTo>
                  <a:cubicBezTo>
                    <a:pt x="186450" y="1264073"/>
                    <a:pt x="147080" y="1266613"/>
                    <a:pt x="117870" y="1260263"/>
                  </a:cubicBezTo>
                  <a:cubicBezTo>
                    <a:pt x="87390" y="1252643"/>
                    <a:pt x="54370" y="1232323"/>
                    <a:pt x="35320" y="1208193"/>
                  </a:cubicBezTo>
                  <a:cubicBezTo>
                    <a:pt x="16270" y="1184063"/>
                    <a:pt x="4840" y="1143423"/>
                    <a:pt x="1030" y="1116753"/>
                  </a:cubicBezTo>
                  <a:cubicBezTo>
                    <a:pt x="-1510" y="1098973"/>
                    <a:pt x="3570" y="1083733"/>
                    <a:pt x="7380" y="1068493"/>
                  </a:cubicBezTo>
                  <a:cubicBezTo>
                    <a:pt x="12460" y="1051983"/>
                    <a:pt x="17540" y="1038013"/>
                    <a:pt x="28970" y="1024043"/>
                  </a:cubicBezTo>
                  <a:cubicBezTo>
                    <a:pt x="45480" y="1003723"/>
                    <a:pt x="83580" y="975783"/>
                    <a:pt x="107710" y="966893"/>
                  </a:cubicBezTo>
                  <a:cubicBezTo>
                    <a:pt x="125490" y="959273"/>
                    <a:pt x="138190" y="958003"/>
                    <a:pt x="157240" y="959273"/>
                  </a:cubicBezTo>
                  <a:cubicBezTo>
                    <a:pt x="182640" y="961813"/>
                    <a:pt x="224550" y="973243"/>
                    <a:pt x="248680" y="992293"/>
                  </a:cubicBezTo>
                  <a:cubicBezTo>
                    <a:pt x="272810" y="1011343"/>
                    <a:pt x="293130" y="1044363"/>
                    <a:pt x="300750" y="1073573"/>
                  </a:cubicBezTo>
                  <a:cubicBezTo>
                    <a:pt x="308370" y="1104053"/>
                    <a:pt x="302020" y="1145963"/>
                    <a:pt x="294400" y="1171363"/>
                  </a:cubicBezTo>
                  <a:cubicBezTo>
                    <a:pt x="288050" y="1189143"/>
                    <a:pt x="281700" y="1200573"/>
                    <a:pt x="267730" y="1213273"/>
                  </a:cubicBezTo>
                  <a:cubicBezTo>
                    <a:pt x="248680" y="1231053"/>
                    <a:pt x="213120" y="1255183"/>
                    <a:pt x="182640" y="1261533"/>
                  </a:cubicBezTo>
                  <a:cubicBezTo>
                    <a:pt x="153430" y="1267883"/>
                    <a:pt x="111520" y="1257723"/>
                    <a:pt x="86120" y="1248833"/>
                  </a:cubicBezTo>
                  <a:cubicBezTo>
                    <a:pt x="69610" y="1242483"/>
                    <a:pt x="58180" y="1234863"/>
                    <a:pt x="46750" y="1219623"/>
                  </a:cubicBezTo>
                  <a:cubicBezTo>
                    <a:pt x="28970" y="1200573"/>
                    <a:pt x="8650" y="1158663"/>
                    <a:pt x="2300" y="1133263"/>
                  </a:cubicBezTo>
                  <a:cubicBezTo>
                    <a:pt x="-1510" y="1115483"/>
                    <a:pt x="-240" y="1105323"/>
                    <a:pt x="3570" y="1083733"/>
                  </a:cubicBezTo>
                  <a:cubicBezTo>
                    <a:pt x="9920" y="1044363"/>
                    <a:pt x="34050" y="969433"/>
                    <a:pt x="56910" y="913553"/>
                  </a:cubicBezTo>
                  <a:cubicBezTo>
                    <a:pt x="78500" y="858943"/>
                    <a:pt x="106440" y="805603"/>
                    <a:pt x="136920" y="752263"/>
                  </a:cubicBezTo>
                  <a:cubicBezTo>
                    <a:pt x="169940" y="695113"/>
                    <a:pt x="202960" y="636693"/>
                    <a:pt x="246140" y="580813"/>
                  </a:cubicBezTo>
                  <a:cubicBezTo>
                    <a:pt x="291860" y="521123"/>
                    <a:pt x="347740" y="458893"/>
                    <a:pt x="408700" y="405553"/>
                  </a:cubicBezTo>
                  <a:cubicBezTo>
                    <a:pt x="473470" y="349673"/>
                    <a:pt x="554750" y="295063"/>
                    <a:pt x="627140" y="253153"/>
                  </a:cubicBezTo>
                  <a:cubicBezTo>
                    <a:pt x="691910" y="217593"/>
                    <a:pt x="740170" y="199813"/>
                    <a:pt x="818910" y="168063"/>
                  </a:cubicBezTo>
                  <a:cubicBezTo>
                    <a:pt x="938290" y="119803"/>
                    <a:pt x="1178320" y="5503"/>
                    <a:pt x="1278650" y="423"/>
                  </a:cubicBezTo>
                  <a:cubicBezTo>
                    <a:pt x="1325640" y="-2117"/>
                    <a:pt x="1354850" y="6773"/>
                    <a:pt x="1382790" y="27093"/>
                  </a:cubicBezTo>
                  <a:cubicBezTo>
                    <a:pt x="1410730" y="46143"/>
                    <a:pt x="1436130" y="82973"/>
                    <a:pt x="1443750" y="115993"/>
                  </a:cubicBezTo>
                  <a:cubicBezTo>
                    <a:pt x="1452640" y="149013"/>
                    <a:pt x="1446290" y="193463"/>
                    <a:pt x="1431050" y="222673"/>
                  </a:cubicBezTo>
                  <a:cubicBezTo>
                    <a:pt x="1414540" y="253153"/>
                    <a:pt x="1349770" y="295063"/>
                    <a:pt x="1349770" y="29506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3" id="253"/>
          <p:cNvGrpSpPr/>
          <p:nvPr/>
        </p:nvGrpSpPr>
        <p:grpSpPr>
          <a:xfrm rot="0">
            <a:off x="10598468" y="7073265"/>
            <a:ext cx="302895" cy="302895"/>
            <a:chOff x="0" y="0"/>
            <a:chExt cx="403860" cy="403860"/>
          </a:xfrm>
        </p:grpSpPr>
        <p:sp>
          <p:nvSpPr>
            <p:cNvPr name="Freeform 254" id="254"/>
            <p:cNvSpPr/>
            <p:nvPr/>
          </p:nvSpPr>
          <p:spPr>
            <a:xfrm flipH="false" flipV="false" rot="0">
              <a:off x="50608" y="48720"/>
              <a:ext cx="298642" cy="304534"/>
            </a:xfrm>
            <a:custGeom>
              <a:avLst/>
              <a:gdLst/>
              <a:ahLst/>
              <a:cxnLst/>
              <a:rect r="r" b="b" t="t" l="l"/>
              <a:pathLst>
                <a:path h="304534" w="298642">
                  <a:moveTo>
                    <a:pt x="298642" y="107490"/>
                  </a:moveTo>
                  <a:cubicBezTo>
                    <a:pt x="298642" y="202740"/>
                    <a:pt x="287212" y="228140"/>
                    <a:pt x="271972" y="245920"/>
                  </a:cubicBezTo>
                  <a:cubicBezTo>
                    <a:pt x="258002" y="264970"/>
                    <a:pt x="236412" y="281480"/>
                    <a:pt x="214822" y="291640"/>
                  </a:cubicBezTo>
                  <a:cubicBezTo>
                    <a:pt x="193232" y="300530"/>
                    <a:pt x="166562" y="305610"/>
                    <a:pt x="143702" y="304340"/>
                  </a:cubicBezTo>
                  <a:cubicBezTo>
                    <a:pt x="119572" y="303070"/>
                    <a:pt x="94172" y="295450"/>
                    <a:pt x="73852" y="282750"/>
                  </a:cubicBezTo>
                  <a:cubicBezTo>
                    <a:pt x="53532" y="270050"/>
                    <a:pt x="34482" y="251000"/>
                    <a:pt x="21782" y="230680"/>
                  </a:cubicBezTo>
                  <a:cubicBezTo>
                    <a:pt x="10352" y="210360"/>
                    <a:pt x="1462" y="184960"/>
                    <a:pt x="192" y="160830"/>
                  </a:cubicBezTo>
                  <a:cubicBezTo>
                    <a:pt x="-1078" y="137970"/>
                    <a:pt x="4002" y="111300"/>
                    <a:pt x="14162" y="89710"/>
                  </a:cubicBezTo>
                  <a:cubicBezTo>
                    <a:pt x="23052" y="68120"/>
                    <a:pt x="39562" y="46530"/>
                    <a:pt x="58612" y="32560"/>
                  </a:cubicBezTo>
                  <a:cubicBezTo>
                    <a:pt x="77662" y="17320"/>
                    <a:pt x="101792" y="7160"/>
                    <a:pt x="124652" y="2080"/>
                  </a:cubicBezTo>
                  <a:cubicBezTo>
                    <a:pt x="148782" y="-1730"/>
                    <a:pt x="175452" y="-460"/>
                    <a:pt x="198312" y="7160"/>
                  </a:cubicBezTo>
                  <a:cubicBezTo>
                    <a:pt x="219902" y="13510"/>
                    <a:pt x="260542" y="43990"/>
                    <a:pt x="260542" y="4399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5" id="255"/>
          <p:cNvGrpSpPr/>
          <p:nvPr/>
        </p:nvGrpSpPr>
        <p:grpSpPr>
          <a:xfrm rot="0">
            <a:off x="10483215" y="6527482"/>
            <a:ext cx="1550670" cy="1005840"/>
            <a:chOff x="0" y="0"/>
            <a:chExt cx="2067560" cy="1341120"/>
          </a:xfrm>
        </p:grpSpPr>
        <p:sp>
          <p:nvSpPr>
            <p:cNvPr name="Freeform 256" id="256"/>
            <p:cNvSpPr/>
            <p:nvPr/>
          </p:nvSpPr>
          <p:spPr>
            <a:xfrm flipH="false" flipV="false" rot="0">
              <a:off x="50800" y="49198"/>
              <a:ext cx="1966894" cy="1248590"/>
            </a:xfrm>
            <a:custGeom>
              <a:avLst/>
              <a:gdLst/>
              <a:ahLst/>
              <a:cxnLst/>
              <a:rect r="r" b="b" t="t" l="l"/>
              <a:pathLst>
                <a:path h="1248590" w="1966894">
                  <a:moveTo>
                    <a:pt x="170180" y="1027762"/>
                  </a:moveTo>
                  <a:cubicBezTo>
                    <a:pt x="326390" y="733122"/>
                    <a:pt x="388620" y="632792"/>
                    <a:pt x="436880" y="564212"/>
                  </a:cubicBezTo>
                  <a:cubicBezTo>
                    <a:pt x="472440" y="513412"/>
                    <a:pt x="499110" y="477852"/>
                    <a:pt x="535940" y="437212"/>
                  </a:cubicBezTo>
                  <a:cubicBezTo>
                    <a:pt x="575310" y="395302"/>
                    <a:pt x="615950" y="354662"/>
                    <a:pt x="664210" y="316562"/>
                  </a:cubicBezTo>
                  <a:cubicBezTo>
                    <a:pt x="716280" y="274652"/>
                    <a:pt x="778510" y="234012"/>
                    <a:pt x="843280" y="199722"/>
                  </a:cubicBezTo>
                  <a:cubicBezTo>
                    <a:pt x="911860" y="164162"/>
                    <a:pt x="982980" y="137492"/>
                    <a:pt x="1066800" y="109552"/>
                  </a:cubicBezTo>
                  <a:cubicBezTo>
                    <a:pt x="1168400" y="77802"/>
                    <a:pt x="1291590" y="43512"/>
                    <a:pt x="1410970" y="25732"/>
                  </a:cubicBezTo>
                  <a:cubicBezTo>
                    <a:pt x="1539240" y="7952"/>
                    <a:pt x="1736090" y="-938"/>
                    <a:pt x="1814830" y="7952"/>
                  </a:cubicBezTo>
                  <a:cubicBezTo>
                    <a:pt x="1847850" y="10492"/>
                    <a:pt x="1864360" y="14302"/>
                    <a:pt x="1885950" y="24462"/>
                  </a:cubicBezTo>
                  <a:cubicBezTo>
                    <a:pt x="1906270" y="35892"/>
                    <a:pt x="1926590" y="53672"/>
                    <a:pt x="1940560" y="72722"/>
                  </a:cubicBezTo>
                  <a:cubicBezTo>
                    <a:pt x="1953260" y="93042"/>
                    <a:pt x="1963420" y="118442"/>
                    <a:pt x="1965960" y="141302"/>
                  </a:cubicBezTo>
                  <a:cubicBezTo>
                    <a:pt x="1968500" y="165432"/>
                    <a:pt x="1965960" y="192102"/>
                    <a:pt x="1957070" y="213692"/>
                  </a:cubicBezTo>
                  <a:cubicBezTo>
                    <a:pt x="1948180" y="235282"/>
                    <a:pt x="1932940" y="258142"/>
                    <a:pt x="1915160" y="273382"/>
                  </a:cubicBezTo>
                  <a:cubicBezTo>
                    <a:pt x="1897380" y="289892"/>
                    <a:pt x="1880870" y="300052"/>
                    <a:pt x="1851660" y="307672"/>
                  </a:cubicBezTo>
                  <a:cubicBezTo>
                    <a:pt x="1797050" y="320372"/>
                    <a:pt x="1687830" y="302592"/>
                    <a:pt x="1611630" y="306402"/>
                  </a:cubicBezTo>
                  <a:cubicBezTo>
                    <a:pt x="1543050" y="308942"/>
                    <a:pt x="1480820" y="315292"/>
                    <a:pt x="1414780" y="325452"/>
                  </a:cubicBezTo>
                  <a:cubicBezTo>
                    <a:pt x="1344930" y="336882"/>
                    <a:pt x="1282700" y="348312"/>
                    <a:pt x="1205230" y="372442"/>
                  </a:cubicBezTo>
                  <a:cubicBezTo>
                    <a:pt x="1101090" y="406732"/>
                    <a:pt x="938530" y="481662"/>
                    <a:pt x="848360" y="524842"/>
                  </a:cubicBezTo>
                  <a:cubicBezTo>
                    <a:pt x="791210" y="552782"/>
                    <a:pt x="751840" y="565482"/>
                    <a:pt x="711200" y="598502"/>
                  </a:cubicBezTo>
                  <a:cubicBezTo>
                    <a:pt x="666750" y="635332"/>
                    <a:pt x="624840" y="691212"/>
                    <a:pt x="598170" y="743282"/>
                  </a:cubicBezTo>
                  <a:cubicBezTo>
                    <a:pt x="572770" y="791542"/>
                    <a:pt x="572770" y="847422"/>
                    <a:pt x="551180" y="896952"/>
                  </a:cubicBezTo>
                  <a:cubicBezTo>
                    <a:pt x="529590" y="949022"/>
                    <a:pt x="509270" y="1012522"/>
                    <a:pt x="468630" y="1049352"/>
                  </a:cubicBezTo>
                  <a:cubicBezTo>
                    <a:pt x="425450" y="1087452"/>
                    <a:pt x="355600" y="1112852"/>
                    <a:pt x="293370" y="1119202"/>
                  </a:cubicBezTo>
                  <a:cubicBezTo>
                    <a:pt x="226060" y="1125552"/>
                    <a:pt x="124460" y="1103962"/>
                    <a:pt x="76200" y="1076022"/>
                  </a:cubicBezTo>
                  <a:cubicBezTo>
                    <a:pt x="44450" y="1058242"/>
                    <a:pt x="24130" y="1026492"/>
                    <a:pt x="11430" y="1003632"/>
                  </a:cubicBezTo>
                  <a:cubicBezTo>
                    <a:pt x="3810" y="987122"/>
                    <a:pt x="0" y="974422"/>
                    <a:pt x="0" y="955372"/>
                  </a:cubicBezTo>
                  <a:cubicBezTo>
                    <a:pt x="0" y="928702"/>
                    <a:pt x="7620" y="886792"/>
                    <a:pt x="24130" y="861392"/>
                  </a:cubicBezTo>
                  <a:cubicBezTo>
                    <a:pt x="40640" y="835992"/>
                    <a:pt x="71120" y="810592"/>
                    <a:pt x="100330" y="800432"/>
                  </a:cubicBezTo>
                  <a:cubicBezTo>
                    <a:pt x="129540" y="790272"/>
                    <a:pt x="172720" y="792812"/>
                    <a:pt x="198120" y="799162"/>
                  </a:cubicBezTo>
                  <a:cubicBezTo>
                    <a:pt x="215900" y="802972"/>
                    <a:pt x="228600" y="810592"/>
                    <a:pt x="241300" y="820752"/>
                  </a:cubicBezTo>
                  <a:cubicBezTo>
                    <a:pt x="255270" y="829642"/>
                    <a:pt x="266700" y="839802"/>
                    <a:pt x="276860" y="856312"/>
                  </a:cubicBezTo>
                  <a:cubicBezTo>
                    <a:pt x="289560" y="877902"/>
                    <a:pt x="306070" y="918542"/>
                    <a:pt x="304800" y="949022"/>
                  </a:cubicBezTo>
                  <a:cubicBezTo>
                    <a:pt x="303530" y="979502"/>
                    <a:pt x="289560" y="1016332"/>
                    <a:pt x="270510" y="1040462"/>
                  </a:cubicBezTo>
                  <a:cubicBezTo>
                    <a:pt x="251460" y="1064592"/>
                    <a:pt x="218440" y="1084912"/>
                    <a:pt x="187960" y="1092532"/>
                  </a:cubicBezTo>
                  <a:cubicBezTo>
                    <a:pt x="158750" y="1098882"/>
                    <a:pt x="115570" y="1092532"/>
                    <a:pt x="91440" y="1083642"/>
                  </a:cubicBezTo>
                  <a:cubicBezTo>
                    <a:pt x="73660" y="1077292"/>
                    <a:pt x="62230" y="1070942"/>
                    <a:pt x="49530" y="1056972"/>
                  </a:cubicBezTo>
                  <a:cubicBezTo>
                    <a:pt x="31750" y="1037922"/>
                    <a:pt x="7620" y="1002362"/>
                    <a:pt x="2540" y="971882"/>
                  </a:cubicBezTo>
                  <a:cubicBezTo>
                    <a:pt x="-3810" y="941402"/>
                    <a:pt x="2540" y="903302"/>
                    <a:pt x="16510" y="875362"/>
                  </a:cubicBezTo>
                  <a:cubicBezTo>
                    <a:pt x="30480" y="847422"/>
                    <a:pt x="57150" y="820752"/>
                    <a:pt x="85090" y="806782"/>
                  </a:cubicBezTo>
                  <a:cubicBezTo>
                    <a:pt x="113030" y="794082"/>
                    <a:pt x="149860" y="805512"/>
                    <a:pt x="181610" y="794082"/>
                  </a:cubicBezTo>
                  <a:cubicBezTo>
                    <a:pt x="217170" y="782652"/>
                    <a:pt x="259080" y="763602"/>
                    <a:pt x="284480" y="731852"/>
                  </a:cubicBezTo>
                  <a:cubicBezTo>
                    <a:pt x="314960" y="693752"/>
                    <a:pt x="313690" y="623902"/>
                    <a:pt x="339090" y="574372"/>
                  </a:cubicBezTo>
                  <a:cubicBezTo>
                    <a:pt x="363220" y="527382"/>
                    <a:pt x="396240" y="480392"/>
                    <a:pt x="431800" y="441022"/>
                  </a:cubicBezTo>
                  <a:cubicBezTo>
                    <a:pt x="467360" y="401652"/>
                    <a:pt x="509270" y="368632"/>
                    <a:pt x="553720" y="338152"/>
                  </a:cubicBezTo>
                  <a:cubicBezTo>
                    <a:pt x="601980" y="305132"/>
                    <a:pt x="647700" y="283542"/>
                    <a:pt x="715010" y="250522"/>
                  </a:cubicBezTo>
                  <a:cubicBezTo>
                    <a:pt x="820420" y="200992"/>
                    <a:pt x="1007110" y="115902"/>
                    <a:pt x="1130300" y="77802"/>
                  </a:cubicBezTo>
                  <a:cubicBezTo>
                    <a:pt x="1223010" y="48592"/>
                    <a:pt x="1299210" y="35892"/>
                    <a:pt x="1381760" y="23192"/>
                  </a:cubicBezTo>
                  <a:cubicBezTo>
                    <a:pt x="1460500" y="10492"/>
                    <a:pt x="1537970" y="2872"/>
                    <a:pt x="1616710" y="1602"/>
                  </a:cubicBezTo>
                  <a:cubicBezTo>
                    <a:pt x="1695450" y="-938"/>
                    <a:pt x="1798320" y="-2208"/>
                    <a:pt x="1850390" y="11762"/>
                  </a:cubicBezTo>
                  <a:cubicBezTo>
                    <a:pt x="1880870" y="19382"/>
                    <a:pt x="1897380" y="28272"/>
                    <a:pt x="1915160" y="46052"/>
                  </a:cubicBezTo>
                  <a:cubicBezTo>
                    <a:pt x="1938020" y="67642"/>
                    <a:pt x="1962150" y="108282"/>
                    <a:pt x="1965960" y="141302"/>
                  </a:cubicBezTo>
                  <a:cubicBezTo>
                    <a:pt x="1969770" y="174322"/>
                    <a:pt x="1959610" y="218772"/>
                    <a:pt x="1940560" y="246712"/>
                  </a:cubicBezTo>
                  <a:cubicBezTo>
                    <a:pt x="1921510" y="274652"/>
                    <a:pt x="1891030" y="294972"/>
                    <a:pt x="1851660" y="307672"/>
                  </a:cubicBezTo>
                  <a:cubicBezTo>
                    <a:pt x="1788160" y="327992"/>
                    <a:pt x="1666240" y="308942"/>
                    <a:pt x="1586230" y="315292"/>
                  </a:cubicBezTo>
                  <a:cubicBezTo>
                    <a:pt x="1521460" y="319102"/>
                    <a:pt x="1465580" y="325452"/>
                    <a:pt x="1409700" y="335612"/>
                  </a:cubicBezTo>
                  <a:cubicBezTo>
                    <a:pt x="1355090" y="345772"/>
                    <a:pt x="1305560" y="359742"/>
                    <a:pt x="1254760" y="373712"/>
                  </a:cubicBezTo>
                  <a:cubicBezTo>
                    <a:pt x="1201420" y="387682"/>
                    <a:pt x="1146810" y="402922"/>
                    <a:pt x="1094740" y="421972"/>
                  </a:cubicBezTo>
                  <a:cubicBezTo>
                    <a:pt x="1043940" y="441022"/>
                    <a:pt x="994410" y="462612"/>
                    <a:pt x="948690" y="490552"/>
                  </a:cubicBezTo>
                  <a:cubicBezTo>
                    <a:pt x="900430" y="519762"/>
                    <a:pt x="853440" y="554052"/>
                    <a:pt x="811530" y="594692"/>
                  </a:cubicBezTo>
                  <a:cubicBezTo>
                    <a:pt x="764540" y="637872"/>
                    <a:pt x="723900" y="687402"/>
                    <a:pt x="683260" y="743282"/>
                  </a:cubicBezTo>
                  <a:cubicBezTo>
                    <a:pt x="637540" y="805512"/>
                    <a:pt x="591820" y="882982"/>
                    <a:pt x="551180" y="954102"/>
                  </a:cubicBezTo>
                  <a:cubicBezTo>
                    <a:pt x="511810" y="1023952"/>
                    <a:pt x="480060" y="1117932"/>
                    <a:pt x="441960" y="1167462"/>
                  </a:cubicBezTo>
                  <a:cubicBezTo>
                    <a:pt x="415290" y="1201752"/>
                    <a:pt x="392430" y="1227152"/>
                    <a:pt x="360680" y="1239852"/>
                  </a:cubicBezTo>
                  <a:cubicBezTo>
                    <a:pt x="330200" y="1252552"/>
                    <a:pt x="283210" y="1250012"/>
                    <a:pt x="252730" y="1241122"/>
                  </a:cubicBezTo>
                  <a:cubicBezTo>
                    <a:pt x="228600" y="1233502"/>
                    <a:pt x="208280" y="1216992"/>
                    <a:pt x="193040" y="1199212"/>
                  </a:cubicBezTo>
                  <a:cubicBezTo>
                    <a:pt x="176530" y="1182702"/>
                    <a:pt x="162560" y="1161112"/>
                    <a:pt x="158750" y="1135712"/>
                  </a:cubicBezTo>
                  <a:cubicBezTo>
                    <a:pt x="152400" y="1105232"/>
                    <a:pt x="170180" y="1027762"/>
                    <a:pt x="170180" y="102776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7" id="257"/>
          <p:cNvGrpSpPr/>
          <p:nvPr/>
        </p:nvGrpSpPr>
        <p:grpSpPr>
          <a:xfrm rot="0">
            <a:off x="10566082" y="6989445"/>
            <a:ext cx="469582" cy="425768"/>
            <a:chOff x="0" y="0"/>
            <a:chExt cx="626110" cy="567690"/>
          </a:xfrm>
        </p:grpSpPr>
        <p:sp>
          <p:nvSpPr>
            <p:cNvPr name="Freeform 258" id="258"/>
            <p:cNvSpPr/>
            <p:nvPr/>
          </p:nvSpPr>
          <p:spPr>
            <a:xfrm flipH="false" flipV="false" rot="0">
              <a:off x="50483" y="48001"/>
              <a:ext cx="523558" cy="471501"/>
            </a:xfrm>
            <a:custGeom>
              <a:avLst/>
              <a:gdLst/>
              <a:ahLst/>
              <a:cxnLst/>
              <a:rect r="r" b="b" t="t" l="l"/>
              <a:pathLst>
                <a:path h="471501" w="523558">
                  <a:moveTo>
                    <a:pt x="514667" y="90429"/>
                  </a:moveTo>
                  <a:cubicBezTo>
                    <a:pt x="352107" y="329189"/>
                    <a:pt x="327977" y="359669"/>
                    <a:pt x="300037" y="385069"/>
                  </a:cubicBezTo>
                  <a:cubicBezTo>
                    <a:pt x="277177" y="406659"/>
                    <a:pt x="253047" y="424439"/>
                    <a:pt x="227647" y="438409"/>
                  </a:cubicBezTo>
                  <a:cubicBezTo>
                    <a:pt x="203517" y="451109"/>
                    <a:pt x="180657" y="462539"/>
                    <a:pt x="152717" y="467619"/>
                  </a:cubicBezTo>
                  <a:cubicBezTo>
                    <a:pt x="118427" y="473969"/>
                    <a:pt x="60007" y="472699"/>
                    <a:pt x="35877" y="462539"/>
                  </a:cubicBezTo>
                  <a:cubicBezTo>
                    <a:pt x="21907" y="457459"/>
                    <a:pt x="13017" y="448569"/>
                    <a:pt x="7937" y="439679"/>
                  </a:cubicBezTo>
                  <a:cubicBezTo>
                    <a:pt x="1587" y="429519"/>
                    <a:pt x="-953" y="414279"/>
                    <a:pt x="317" y="402849"/>
                  </a:cubicBezTo>
                  <a:cubicBezTo>
                    <a:pt x="1587" y="391419"/>
                    <a:pt x="7937" y="378719"/>
                    <a:pt x="15557" y="369829"/>
                  </a:cubicBezTo>
                  <a:cubicBezTo>
                    <a:pt x="23177" y="362209"/>
                    <a:pt x="35877" y="354589"/>
                    <a:pt x="47307" y="353319"/>
                  </a:cubicBezTo>
                  <a:cubicBezTo>
                    <a:pt x="58737" y="352049"/>
                    <a:pt x="73977" y="353319"/>
                    <a:pt x="84137" y="359669"/>
                  </a:cubicBezTo>
                  <a:cubicBezTo>
                    <a:pt x="95567" y="367289"/>
                    <a:pt x="112077" y="387609"/>
                    <a:pt x="113347" y="404119"/>
                  </a:cubicBezTo>
                  <a:cubicBezTo>
                    <a:pt x="114617" y="419359"/>
                    <a:pt x="105727" y="443489"/>
                    <a:pt x="93027" y="453649"/>
                  </a:cubicBezTo>
                  <a:cubicBezTo>
                    <a:pt x="81597" y="463809"/>
                    <a:pt x="56197" y="468889"/>
                    <a:pt x="40957" y="465079"/>
                  </a:cubicBezTo>
                  <a:cubicBezTo>
                    <a:pt x="25717" y="459999"/>
                    <a:pt x="7937" y="442219"/>
                    <a:pt x="2857" y="428249"/>
                  </a:cubicBezTo>
                  <a:cubicBezTo>
                    <a:pt x="-2223" y="413009"/>
                    <a:pt x="2857" y="387609"/>
                    <a:pt x="11747" y="374909"/>
                  </a:cubicBezTo>
                  <a:cubicBezTo>
                    <a:pt x="18097" y="364749"/>
                    <a:pt x="26987" y="359669"/>
                    <a:pt x="42227" y="354589"/>
                  </a:cubicBezTo>
                  <a:cubicBezTo>
                    <a:pt x="67627" y="345699"/>
                    <a:pt x="131127" y="354589"/>
                    <a:pt x="162877" y="344429"/>
                  </a:cubicBezTo>
                  <a:cubicBezTo>
                    <a:pt x="185737" y="335539"/>
                    <a:pt x="195897" y="326649"/>
                    <a:pt x="218757" y="305059"/>
                  </a:cubicBezTo>
                  <a:cubicBezTo>
                    <a:pt x="272097" y="254259"/>
                    <a:pt x="391477" y="37089"/>
                    <a:pt x="439737" y="7879"/>
                  </a:cubicBezTo>
                  <a:cubicBezTo>
                    <a:pt x="456247" y="-2281"/>
                    <a:pt x="467677" y="-1011"/>
                    <a:pt x="479107" y="2799"/>
                  </a:cubicBezTo>
                  <a:cubicBezTo>
                    <a:pt x="491807" y="5339"/>
                    <a:pt x="505777" y="14229"/>
                    <a:pt x="513397" y="24389"/>
                  </a:cubicBezTo>
                  <a:cubicBezTo>
                    <a:pt x="521017" y="35819"/>
                    <a:pt x="523557" y="52329"/>
                    <a:pt x="523557" y="63759"/>
                  </a:cubicBezTo>
                  <a:cubicBezTo>
                    <a:pt x="523557" y="73919"/>
                    <a:pt x="514667" y="90429"/>
                    <a:pt x="514667" y="9042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9" id="259"/>
          <p:cNvGrpSpPr/>
          <p:nvPr/>
        </p:nvGrpSpPr>
        <p:grpSpPr>
          <a:xfrm rot="0">
            <a:off x="10538460" y="7279957"/>
            <a:ext cx="336232" cy="230505"/>
            <a:chOff x="0" y="0"/>
            <a:chExt cx="448310" cy="307340"/>
          </a:xfrm>
        </p:grpSpPr>
        <p:sp>
          <p:nvSpPr>
            <p:cNvPr name="Freeform 260" id="260"/>
            <p:cNvSpPr/>
            <p:nvPr/>
          </p:nvSpPr>
          <p:spPr>
            <a:xfrm flipH="false" flipV="false" rot="0">
              <a:off x="50136" y="50405"/>
              <a:ext cx="347832" cy="207552"/>
            </a:xfrm>
            <a:custGeom>
              <a:avLst/>
              <a:gdLst/>
              <a:ahLst/>
              <a:cxnLst/>
              <a:rect r="r" b="b" t="t" l="l"/>
              <a:pathLst>
                <a:path h="207552" w="347832">
                  <a:moveTo>
                    <a:pt x="269904" y="204865"/>
                  </a:moveTo>
                  <a:cubicBezTo>
                    <a:pt x="7014" y="88025"/>
                    <a:pt x="3204" y="79135"/>
                    <a:pt x="664" y="67705"/>
                  </a:cubicBezTo>
                  <a:cubicBezTo>
                    <a:pt x="-606" y="57545"/>
                    <a:pt x="-606" y="42305"/>
                    <a:pt x="5744" y="32145"/>
                  </a:cubicBezTo>
                  <a:cubicBezTo>
                    <a:pt x="13364" y="19445"/>
                    <a:pt x="33684" y="2935"/>
                    <a:pt x="48924" y="395"/>
                  </a:cubicBezTo>
                  <a:cubicBezTo>
                    <a:pt x="64164" y="-2145"/>
                    <a:pt x="88294" y="8015"/>
                    <a:pt x="99724" y="18175"/>
                  </a:cubicBezTo>
                  <a:cubicBezTo>
                    <a:pt x="108614" y="25795"/>
                    <a:pt x="112424" y="39765"/>
                    <a:pt x="113694" y="51195"/>
                  </a:cubicBezTo>
                  <a:cubicBezTo>
                    <a:pt x="114964" y="62625"/>
                    <a:pt x="113694" y="76595"/>
                    <a:pt x="106074" y="86755"/>
                  </a:cubicBezTo>
                  <a:cubicBezTo>
                    <a:pt x="97184" y="98185"/>
                    <a:pt x="74324" y="112155"/>
                    <a:pt x="59084" y="113425"/>
                  </a:cubicBezTo>
                  <a:cubicBezTo>
                    <a:pt x="47654" y="114695"/>
                    <a:pt x="33684" y="109615"/>
                    <a:pt x="24794" y="103265"/>
                  </a:cubicBezTo>
                  <a:cubicBezTo>
                    <a:pt x="14634" y="96915"/>
                    <a:pt x="5744" y="86755"/>
                    <a:pt x="3204" y="74055"/>
                  </a:cubicBezTo>
                  <a:cubicBezTo>
                    <a:pt x="-606" y="60085"/>
                    <a:pt x="4474" y="33415"/>
                    <a:pt x="12094" y="21985"/>
                  </a:cubicBezTo>
                  <a:cubicBezTo>
                    <a:pt x="18444" y="11825"/>
                    <a:pt x="31144" y="4205"/>
                    <a:pt x="42574" y="1665"/>
                  </a:cubicBezTo>
                  <a:cubicBezTo>
                    <a:pt x="54004" y="-875"/>
                    <a:pt x="61624" y="395"/>
                    <a:pt x="79404" y="4205"/>
                  </a:cubicBezTo>
                  <a:cubicBezTo>
                    <a:pt x="126394" y="15635"/>
                    <a:pt x="304194" y="86755"/>
                    <a:pt x="334674" y="114695"/>
                  </a:cubicBezTo>
                  <a:cubicBezTo>
                    <a:pt x="344834" y="123585"/>
                    <a:pt x="346104" y="129935"/>
                    <a:pt x="347374" y="138825"/>
                  </a:cubicBezTo>
                  <a:cubicBezTo>
                    <a:pt x="348644" y="150255"/>
                    <a:pt x="347374" y="168035"/>
                    <a:pt x="342294" y="179465"/>
                  </a:cubicBezTo>
                  <a:cubicBezTo>
                    <a:pt x="335944" y="190895"/>
                    <a:pt x="323244" y="201055"/>
                    <a:pt x="310544" y="206135"/>
                  </a:cubicBezTo>
                  <a:cubicBezTo>
                    <a:pt x="299114" y="209945"/>
                    <a:pt x="269904" y="204865"/>
                    <a:pt x="269904" y="20486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1" id="261"/>
          <p:cNvGrpSpPr/>
          <p:nvPr/>
        </p:nvGrpSpPr>
        <p:grpSpPr>
          <a:xfrm rot="0">
            <a:off x="10483215" y="7240905"/>
            <a:ext cx="458153" cy="243840"/>
            <a:chOff x="0" y="0"/>
            <a:chExt cx="610870" cy="325120"/>
          </a:xfrm>
        </p:grpSpPr>
        <p:sp>
          <p:nvSpPr>
            <p:cNvPr name="Freeform 262" id="262"/>
            <p:cNvSpPr/>
            <p:nvPr/>
          </p:nvSpPr>
          <p:spPr>
            <a:xfrm flipH="false" flipV="false" rot="0">
              <a:off x="50800" y="50690"/>
              <a:ext cx="509699" cy="225849"/>
            </a:xfrm>
            <a:custGeom>
              <a:avLst/>
              <a:gdLst/>
              <a:ahLst/>
              <a:cxnLst/>
              <a:rect r="r" b="b" t="t" l="l"/>
              <a:pathLst>
                <a:path h="225849" w="509699">
                  <a:moveTo>
                    <a:pt x="88900" y="9000"/>
                  </a:moveTo>
                  <a:cubicBezTo>
                    <a:pt x="298450" y="115680"/>
                    <a:pt x="332740" y="102980"/>
                    <a:pt x="360680" y="87740"/>
                  </a:cubicBezTo>
                  <a:cubicBezTo>
                    <a:pt x="388620" y="73770"/>
                    <a:pt x="406400" y="34400"/>
                    <a:pt x="430530" y="26780"/>
                  </a:cubicBezTo>
                  <a:cubicBezTo>
                    <a:pt x="448310" y="20430"/>
                    <a:pt x="469900" y="24240"/>
                    <a:pt x="483870" y="30590"/>
                  </a:cubicBezTo>
                  <a:cubicBezTo>
                    <a:pt x="494030" y="36940"/>
                    <a:pt x="502920" y="48370"/>
                    <a:pt x="506730" y="59800"/>
                  </a:cubicBezTo>
                  <a:cubicBezTo>
                    <a:pt x="510540" y="73770"/>
                    <a:pt x="508000" y="100440"/>
                    <a:pt x="499110" y="113140"/>
                  </a:cubicBezTo>
                  <a:cubicBezTo>
                    <a:pt x="488950" y="125840"/>
                    <a:pt x="464820" y="136000"/>
                    <a:pt x="450850" y="136000"/>
                  </a:cubicBezTo>
                  <a:cubicBezTo>
                    <a:pt x="438150" y="137270"/>
                    <a:pt x="425450" y="132190"/>
                    <a:pt x="416560" y="123300"/>
                  </a:cubicBezTo>
                  <a:cubicBezTo>
                    <a:pt x="405130" y="113140"/>
                    <a:pt x="393700" y="90280"/>
                    <a:pt x="394970" y="73770"/>
                  </a:cubicBezTo>
                  <a:cubicBezTo>
                    <a:pt x="397510" y="58530"/>
                    <a:pt x="412750" y="36940"/>
                    <a:pt x="424180" y="29320"/>
                  </a:cubicBezTo>
                  <a:cubicBezTo>
                    <a:pt x="434340" y="22970"/>
                    <a:pt x="449580" y="20430"/>
                    <a:pt x="461010" y="22970"/>
                  </a:cubicBezTo>
                  <a:cubicBezTo>
                    <a:pt x="472440" y="24240"/>
                    <a:pt x="485140" y="30590"/>
                    <a:pt x="492760" y="39480"/>
                  </a:cubicBezTo>
                  <a:cubicBezTo>
                    <a:pt x="501650" y="47100"/>
                    <a:pt x="508000" y="59800"/>
                    <a:pt x="509270" y="71230"/>
                  </a:cubicBezTo>
                  <a:cubicBezTo>
                    <a:pt x="510540" y="82660"/>
                    <a:pt x="509270" y="94090"/>
                    <a:pt x="501650" y="108060"/>
                  </a:cubicBezTo>
                  <a:cubicBezTo>
                    <a:pt x="487680" y="132190"/>
                    <a:pt x="438150" y="174100"/>
                    <a:pt x="405130" y="193150"/>
                  </a:cubicBezTo>
                  <a:cubicBezTo>
                    <a:pt x="375920" y="209660"/>
                    <a:pt x="346710" y="219820"/>
                    <a:pt x="316230" y="223630"/>
                  </a:cubicBezTo>
                  <a:cubicBezTo>
                    <a:pt x="284480" y="227440"/>
                    <a:pt x="254000" y="227440"/>
                    <a:pt x="217170" y="214740"/>
                  </a:cubicBezTo>
                  <a:cubicBezTo>
                    <a:pt x="158750" y="196960"/>
                    <a:pt x="43180" y="128380"/>
                    <a:pt x="15240" y="96630"/>
                  </a:cubicBezTo>
                  <a:cubicBezTo>
                    <a:pt x="3810" y="82660"/>
                    <a:pt x="0" y="71230"/>
                    <a:pt x="0" y="58530"/>
                  </a:cubicBezTo>
                  <a:cubicBezTo>
                    <a:pt x="0" y="45830"/>
                    <a:pt x="5080" y="29320"/>
                    <a:pt x="13970" y="20430"/>
                  </a:cubicBezTo>
                  <a:cubicBezTo>
                    <a:pt x="21590" y="10270"/>
                    <a:pt x="36830" y="2650"/>
                    <a:pt x="49530" y="110"/>
                  </a:cubicBezTo>
                  <a:cubicBezTo>
                    <a:pt x="60960" y="-1160"/>
                    <a:pt x="88900" y="9000"/>
                    <a:pt x="88900" y="90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3" id="263"/>
          <p:cNvGrpSpPr/>
          <p:nvPr/>
        </p:nvGrpSpPr>
        <p:grpSpPr>
          <a:xfrm rot="0">
            <a:off x="10523220" y="7226618"/>
            <a:ext cx="264795" cy="181928"/>
            <a:chOff x="0" y="0"/>
            <a:chExt cx="353060" cy="242570"/>
          </a:xfrm>
        </p:grpSpPr>
        <p:sp>
          <p:nvSpPr>
            <p:cNvPr name="Freeform 264" id="264"/>
            <p:cNvSpPr/>
            <p:nvPr/>
          </p:nvSpPr>
          <p:spPr>
            <a:xfrm flipH="false" flipV="false" rot="0">
              <a:off x="48585" y="49428"/>
              <a:ext cx="253436" cy="142342"/>
            </a:xfrm>
            <a:custGeom>
              <a:avLst/>
              <a:gdLst/>
              <a:ahLst/>
              <a:cxnLst/>
              <a:rect r="r" b="b" t="t" l="l"/>
              <a:pathLst>
                <a:path h="142342" w="253436">
                  <a:moveTo>
                    <a:pt x="74605" y="1372"/>
                  </a:moveTo>
                  <a:cubicBezTo>
                    <a:pt x="233355" y="39472"/>
                    <a:pt x="240975" y="47092"/>
                    <a:pt x="246055" y="57252"/>
                  </a:cubicBezTo>
                  <a:cubicBezTo>
                    <a:pt x="252405" y="67412"/>
                    <a:pt x="254945" y="82652"/>
                    <a:pt x="252405" y="94082"/>
                  </a:cubicBezTo>
                  <a:cubicBezTo>
                    <a:pt x="251135" y="105512"/>
                    <a:pt x="244785" y="118212"/>
                    <a:pt x="235895" y="125832"/>
                  </a:cubicBezTo>
                  <a:cubicBezTo>
                    <a:pt x="228275" y="133452"/>
                    <a:pt x="214305" y="139802"/>
                    <a:pt x="202875" y="141072"/>
                  </a:cubicBezTo>
                  <a:cubicBezTo>
                    <a:pt x="191445" y="142342"/>
                    <a:pt x="177475" y="139802"/>
                    <a:pt x="167315" y="134722"/>
                  </a:cubicBezTo>
                  <a:cubicBezTo>
                    <a:pt x="157155" y="128372"/>
                    <a:pt x="148265" y="116942"/>
                    <a:pt x="143185" y="106782"/>
                  </a:cubicBezTo>
                  <a:cubicBezTo>
                    <a:pt x="139375" y="95352"/>
                    <a:pt x="136835" y="81382"/>
                    <a:pt x="140645" y="69952"/>
                  </a:cubicBezTo>
                  <a:cubicBezTo>
                    <a:pt x="145725" y="55982"/>
                    <a:pt x="162235" y="35662"/>
                    <a:pt x="177475" y="30582"/>
                  </a:cubicBezTo>
                  <a:cubicBezTo>
                    <a:pt x="192715" y="25502"/>
                    <a:pt x="218115" y="30582"/>
                    <a:pt x="230815" y="39472"/>
                  </a:cubicBezTo>
                  <a:cubicBezTo>
                    <a:pt x="240975" y="45822"/>
                    <a:pt x="248595" y="58522"/>
                    <a:pt x="251135" y="68682"/>
                  </a:cubicBezTo>
                  <a:cubicBezTo>
                    <a:pt x="254945" y="80112"/>
                    <a:pt x="253675" y="95352"/>
                    <a:pt x="249865" y="105512"/>
                  </a:cubicBezTo>
                  <a:cubicBezTo>
                    <a:pt x="244785" y="115672"/>
                    <a:pt x="235895" y="127102"/>
                    <a:pt x="225735" y="133452"/>
                  </a:cubicBezTo>
                  <a:cubicBezTo>
                    <a:pt x="216845" y="139802"/>
                    <a:pt x="206685" y="141072"/>
                    <a:pt x="190175" y="142342"/>
                  </a:cubicBezTo>
                  <a:cubicBezTo>
                    <a:pt x="158425" y="142342"/>
                    <a:pt x="72065" y="127102"/>
                    <a:pt x="39045" y="109322"/>
                  </a:cubicBezTo>
                  <a:cubicBezTo>
                    <a:pt x="21265" y="99162"/>
                    <a:pt x="7295" y="86462"/>
                    <a:pt x="2215" y="72492"/>
                  </a:cubicBezTo>
                  <a:cubicBezTo>
                    <a:pt x="-1595" y="59792"/>
                    <a:pt x="-325" y="43282"/>
                    <a:pt x="4755" y="31852"/>
                  </a:cubicBezTo>
                  <a:cubicBezTo>
                    <a:pt x="11105" y="20422"/>
                    <a:pt x="22535" y="7722"/>
                    <a:pt x="33965" y="2642"/>
                  </a:cubicBezTo>
                  <a:cubicBezTo>
                    <a:pt x="45395" y="-2438"/>
                    <a:pt x="74605" y="1372"/>
                    <a:pt x="74605" y="137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5" id="265"/>
          <p:cNvGrpSpPr/>
          <p:nvPr/>
        </p:nvGrpSpPr>
        <p:grpSpPr>
          <a:xfrm rot="0">
            <a:off x="10500360" y="7290435"/>
            <a:ext cx="260985" cy="161925"/>
            <a:chOff x="0" y="0"/>
            <a:chExt cx="347980" cy="215900"/>
          </a:xfrm>
        </p:grpSpPr>
        <p:sp>
          <p:nvSpPr>
            <p:cNvPr name="Freeform 266" id="266"/>
            <p:cNvSpPr/>
            <p:nvPr/>
          </p:nvSpPr>
          <p:spPr>
            <a:xfrm flipH="false" flipV="false" rot="0">
              <a:off x="50679" y="50800"/>
              <a:ext cx="245427" cy="118745"/>
            </a:xfrm>
            <a:custGeom>
              <a:avLst/>
              <a:gdLst/>
              <a:ahLst/>
              <a:cxnLst/>
              <a:rect r="r" b="b" t="t" l="l"/>
              <a:pathLst>
                <a:path h="118745" w="245427">
                  <a:moveTo>
                    <a:pt x="56001" y="0"/>
                  </a:moveTo>
                  <a:cubicBezTo>
                    <a:pt x="238881" y="22860"/>
                    <a:pt x="245231" y="45720"/>
                    <a:pt x="245231" y="59690"/>
                  </a:cubicBezTo>
                  <a:cubicBezTo>
                    <a:pt x="245231" y="72390"/>
                    <a:pt x="238881" y="85090"/>
                    <a:pt x="231261" y="93980"/>
                  </a:cubicBezTo>
                  <a:cubicBezTo>
                    <a:pt x="223641" y="102870"/>
                    <a:pt x="212211" y="110490"/>
                    <a:pt x="200781" y="113030"/>
                  </a:cubicBezTo>
                  <a:cubicBezTo>
                    <a:pt x="189351" y="115570"/>
                    <a:pt x="174111" y="114300"/>
                    <a:pt x="163951" y="109220"/>
                  </a:cubicBezTo>
                  <a:cubicBezTo>
                    <a:pt x="153791" y="104140"/>
                    <a:pt x="142361" y="93980"/>
                    <a:pt x="137281" y="83820"/>
                  </a:cubicBezTo>
                  <a:cubicBezTo>
                    <a:pt x="132201" y="73660"/>
                    <a:pt x="128391" y="59690"/>
                    <a:pt x="132201" y="48260"/>
                  </a:cubicBezTo>
                  <a:cubicBezTo>
                    <a:pt x="134741" y="33020"/>
                    <a:pt x="149981" y="11430"/>
                    <a:pt x="163951" y="5080"/>
                  </a:cubicBezTo>
                  <a:cubicBezTo>
                    <a:pt x="177921" y="-1270"/>
                    <a:pt x="204591" y="0"/>
                    <a:pt x="217291" y="7620"/>
                  </a:cubicBezTo>
                  <a:cubicBezTo>
                    <a:pt x="231261" y="16510"/>
                    <a:pt x="242691" y="39370"/>
                    <a:pt x="245231" y="53340"/>
                  </a:cubicBezTo>
                  <a:cubicBezTo>
                    <a:pt x="246501" y="66040"/>
                    <a:pt x="241421" y="80010"/>
                    <a:pt x="235071" y="88900"/>
                  </a:cubicBezTo>
                  <a:cubicBezTo>
                    <a:pt x="228721" y="99060"/>
                    <a:pt x="221101" y="106680"/>
                    <a:pt x="205861" y="111760"/>
                  </a:cubicBezTo>
                  <a:cubicBezTo>
                    <a:pt x="176651" y="121920"/>
                    <a:pt x="89021" y="119380"/>
                    <a:pt x="56001" y="114300"/>
                  </a:cubicBezTo>
                  <a:cubicBezTo>
                    <a:pt x="39491" y="111760"/>
                    <a:pt x="28061" y="109220"/>
                    <a:pt x="17901" y="100330"/>
                  </a:cubicBezTo>
                  <a:cubicBezTo>
                    <a:pt x="7741" y="88900"/>
                    <a:pt x="-1149" y="64770"/>
                    <a:pt x="121" y="49530"/>
                  </a:cubicBezTo>
                  <a:cubicBezTo>
                    <a:pt x="121" y="36830"/>
                    <a:pt x="9011" y="22860"/>
                    <a:pt x="17901" y="13970"/>
                  </a:cubicBezTo>
                  <a:cubicBezTo>
                    <a:pt x="28061" y="6350"/>
                    <a:pt x="56001" y="0"/>
                    <a:pt x="56001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7" id="267"/>
          <p:cNvGrpSpPr/>
          <p:nvPr/>
        </p:nvGrpSpPr>
        <p:grpSpPr>
          <a:xfrm rot="0">
            <a:off x="10496550" y="7297103"/>
            <a:ext cx="230505" cy="178117"/>
            <a:chOff x="0" y="0"/>
            <a:chExt cx="307340" cy="237490"/>
          </a:xfrm>
        </p:grpSpPr>
        <p:sp>
          <p:nvSpPr>
            <p:cNvPr name="Freeform 268" id="268"/>
            <p:cNvSpPr/>
            <p:nvPr/>
          </p:nvSpPr>
          <p:spPr>
            <a:xfrm flipH="false" flipV="false" rot="0">
              <a:off x="49086" y="50696"/>
              <a:ext cx="207853" cy="135005"/>
            </a:xfrm>
            <a:custGeom>
              <a:avLst/>
              <a:gdLst/>
              <a:ahLst/>
              <a:cxnLst/>
              <a:rect r="r" b="b" t="t" l="l"/>
              <a:pathLst>
                <a:path h="135005" w="207853">
                  <a:moveTo>
                    <a:pt x="69024" y="104"/>
                  </a:moveTo>
                  <a:cubicBezTo>
                    <a:pt x="193484" y="36934"/>
                    <a:pt x="199834" y="45824"/>
                    <a:pt x="203644" y="57254"/>
                  </a:cubicBezTo>
                  <a:cubicBezTo>
                    <a:pt x="208724" y="67414"/>
                    <a:pt x="208724" y="82654"/>
                    <a:pt x="206184" y="92814"/>
                  </a:cubicBezTo>
                  <a:cubicBezTo>
                    <a:pt x="202374" y="104244"/>
                    <a:pt x="194754" y="116944"/>
                    <a:pt x="184594" y="123294"/>
                  </a:cubicBezTo>
                  <a:cubicBezTo>
                    <a:pt x="175704" y="130914"/>
                    <a:pt x="161734" y="134724"/>
                    <a:pt x="150304" y="134724"/>
                  </a:cubicBezTo>
                  <a:cubicBezTo>
                    <a:pt x="138874" y="134724"/>
                    <a:pt x="124904" y="130914"/>
                    <a:pt x="116014" y="123294"/>
                  </a:cubicBezTo>
                  <a:cubicBezTo>
                    <a:pt x="104584" y="113134"/>
                    <a:pt x="93154" y="89004"/>
                    <a:pt x="93154" y="73764"/>
                  </a:cubicBezTo>
                  <a:cubicBezTo>
                    <a:pt x="94424" y="58524"/>
                    <a:pt x="109664" y="36934"/>
                    <a:pt x="122364" y="28044"/>
                  </a:cubicBezTo>
                  <a:cubicBezTo>
                    <a:pt x="131254" y="21694"/>
                    <a:pt x="146494" y="19154"/>
                    <a:pt x="157924" y="20424"/>
                  </a:cubicBezTo>
                  <a:cubicBezTo>
                    <a:pt x="169354" y="21694"/>
                    <a:pt x="182054" y="26774"/>
                    <a:pt x="190944" y="36934"/>
                  </a:cubicBezTo>
                  <a:cubicBezTo>
                    <a:pt x="199834" y="47094"/>
                    <a:pt x="208724" y="72494"/>
                    <a:pt x="207454" y="87734"/>
                  </a:cubicBezTo>
                  <a:cubicBezTo>
                    <a:pt x="206184" y="99164"/>
                    <a:pt x="198564" y="111864"/>
                    <a:pt x="189674" y="119484"/>
                  </a:cubicBezTo>
                  <a:cubicBezTo>
                    <a:pt x="180784" y="127104"/>
                    <a:pt x="170624" y="132184"/>
                    <a:pt x="156654" y="134724"/>
                  </a:cubicBezTo>
                  <a:cubicBezTo>
                    <a:pt x="129984" y="137264"/>
                    <a:pt x="69024" y="122024"/>
                    <a:pt x="42354" y="111864"/>
                  </a:cubicBezTo>
                  <a:cubicBezTo>
                    <a:pt x="27114" y="104244"/>
                    <a:pt x="15684" y="100434"/>
                    <a:pt x="9334" y="89004"/>
                  </a:cubicBezTo>
                  <a:cubicBezTo>
                    <a:pt x="444" y="76304"/>
                    <a:pt x="-2096" y="50904"/>
                    <a:pt x="1714" y="35664"/>
                  </a:cubicBezTo>
                  <a:cubicBezTo>
                    <a:pt x="5524" y="22964"/>
                    <a:pt x="16954" y="11534"/>
                    <a:pt x="28384" y="5184"/>
                  </a:cubicBezTo>
                  <a:cubicBezTo>
                    <a:pt x="39814" y="-1166"/>
                    <a:pt x="69024" y="104"/>
                    <a:pt x="69024" y="10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9" id="269"/>
          <p:cNvGrpSpPr/>
          <p:nvPr/>
        </p:nvGrpSpPr>
        <p:grpSpPr>
          <a:xfrm rot="0">
            <a:off x="10495598" y="7323772"/>
            <a:ext cx="330518" cy="216217"/>
            <a:chOff x="0" y="0"/>
            <a:chExt cx="440690" cy="288290"/>
          </a:xfrm>
        </p:grpSpPr>
        <p:sp>
          <p:nvSpPr>
            <p:cNvPr name="Freeform 270" id="270"/>
            <p:cNvSpPr/>
            <p:nvPr/>
          </p:nvSpPr>
          <p:spPr>
            <a:xfrm flipH="false" flipV="false" rot="0">
              <a:off x="48585" y="50637"/>
              <a:ext cx="341623" cy="186025"/>
            </a:xfrm>
            <a:custGeom>
              <a:avLst/>
              <a:gdLst/>
              <a:ahLst/>
              <a:cxnLst/>
              <a:rect r="r" b="b" t="t" l="l"/>
              <a:pathLst>
                <a:path h="186025" w="341623">
                  <a:moveTo>
                    <a:pt x="46665" y="73823"/>
                  </a:moveTo>
                  <a:cubicBezTo>
                    <a:pt x="197795" y="42073"/>
                    <a:pt x="263835" y="-1107"/>
                    <a:pt x="294315" y="163"/>
                  </a:cubicBezTo>
                  <a:cubicBezTo>
                    <a:pt x="308285" y="1433"/>
                    <a:pt x="318445" y="9053"/>
                    <a:pt x="326065" y="17943"/>
                  </a:cubicBezTo>
                  <a:cubicBezTo>
                    <a:pt x="333685" y="25563"/>
                    <a:pt x="340035" y="39533"/>
                    <a:pt x="341305" y="50963"/>
                  </a:cubicBezTo>
                  <a:cubicBezTo>
                    <a:pt x="342575" y="62393"/>
                    <a:pt x="340035" y="76363"/>
                    <a:pt x="333685" y="86523"/>
                  </a:cubicBezTo>
                  <a:cubicBezTo>
                    <a:pt x="324795" y="97953"/>
                    <a:pt x="303205" y="113193"/>
                    <a:pt x="286695" y="113193"/>
                  </a:cubicBezTo>
                  <a:cubicBezTo>
                    <a:pt x="271455" y="114463"/>
                    <a:pt x="248595" y="101763"/>
                    <a:pt x="238435" y="91603"/>
                  </a:cubicBezTo>
                  <a:cubicBezTo>
                    <a:pt x="230815" y="81443"/>
                    <a:pt x="227005" y="67473"/>
                    <a:pt x="227005" y="56043"/>
                  </a:cubicBezTo>
                  <a:cubicBezTo>
                    <a:pt x="227005" y="44613"/>
                    <a:pt x="230815" y="30643"/>
                    <a:pt x="239705" y="21753"/>
                  </a:cubicBezTo>
                  <a:cubicBezTo>
                    <a:pt x="248595" y="10323"/>
                    <a:pt x="272725" y="163"/>
                    <a:pt x="287965" y="163"/>
                  </a:cubicBezTo>
                  <a:cubicBezTo>
                    <a:pt x="300665" y="-1107"/>
                    <a:pt x="313365" y="5243"/>
                    <a:pt x="322255" y="12863"/>
                  </a:cubicBezTo>
                  <a:cubicBezTo>
                    <a:pt x="329875" y="20483"/>
                    <a:pt x="338765" y="33183"/>
                    <a:pt x="340035" y="44613"/>
                  </a:cubicBezTo>
                  <a:cubicBezTo>
                    <a:pt x="342575" y="59853"/>
                    <a:pt x="337495" y="81443"/>
                    <a:pt x="326065" y="96683"/>
                  </a:cubicBezTo>
                  <a:cubicBezTo>
                    <a:pt x="309555" y="117003"/>
                    <a:pt x="273995" y="134783"/>
                    <a:pt x="239705" y="148753"/>
                  </a:cubicBezTo>
                  <a:cubicBezTo>
                    <a:pt x="193985" y="166533"/>
                    <a:pt x="105085" y="185583"/>
                    <a:pt x="68255" y="185583"/>
                  </a:cubicBezTo>
                  <a:cubicBezTo>
                    <a:pt x="49205" y="186853"/>
                    <a:pt x="39045" y="185583"/>
                    <a:pt x="27615" y="179233"/>
                  </a:cubicBezTo>
                  <a:cubicBezTo>
                    <a:pt x="17455" y="172883"/>
                    <a:pt x="6025" y="158913"/>
                    <a:pt x="2215" y="147483"/>
                  </a:cubicBezTo>
                  <a:cubicBezTo>
                    <a:pt x="-1595" y="134783"/>
                    <a:pt x="-325" y="118273"/>
                    <a:pt x="4755" y="106843"/>
                  </a:cubicBezTo>
                  <a:cubicBezTo>
                    <a:pt x="12375" y="92873"/>
                    <a:pt x="46665" y="73823"/>
                    <a:pt x="46665" y="7382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1" id="271"/>
          <p:cNvGrpSpPr/>
          <p:nvPr/>
        </p:nvGrpSpPr>
        <p:grpSpPr>
          <a:xfrm rot="0">
            <a:off x="10507028" y="7310438"/>
            <a:ext cx="321945" cy="321945"/>
            <a:chOff x="0" y="0"/>
            <a:chExt cx="429260" cy="429260"/>
          </a:xfrm>
        </p:grpSpPr>
        <p:sp>
          <p:nvSpPr>
            <p:cNvPr name="Freeform 272" id="272"/>
            <p:cNvSpPr/>
            <p:nvPr/>
          </p:nvSpPr>
          <p:spPr>
            <a:xfrm flipH="false" flipV="false" rot="0">
              <a:off x="50240" y="48157"/>
              <a:ext cx="323140" cy="330493"/>
            </a:xfrm>
            <a:custGeom>
              <a:avLst/>
              <a:gdLst/>
              <a:ahLst/>
              <a:cxnLst/>
              <a:rect r="r" b="b" t="t" l="l"/>
              <a:pathLst>
                <a:path h="330493" w="323140">
                  <a:moveTo>
                    <a:pt x="323140" y="115673"/>
                  </a:moveTo>
                  <a:cubicBezTo>
                    <a:pt x="323140" y="219813"/>
                    <a:pt x="310440" y="246483"/>
                    <a:pt x="295200" y="266803"/>
                  </a:cubicBezTo>
                  <a:cubicBezTo>
                    <a:pt x="278690" y="287123"/>
                    <a:pt x="255830" y="304903"/>
                    <a:pt x="232970" y="315063"/>
                  </a:cubicBezTo>
                  <a:cubicBezTo>
                    <a:pt x="208840" y="326493"/>
                    <a:pt x="180900" y="331573"/>
                    <a:pt x="155500" y="330303"/>
                  </a:cubicBezTo>
                  <a:cubicBezTo>
                    <a:pt x="128830" y="327763"/>
                    <a:pt x="100890" y="318873"/>
                    <a:pt x="79300" y="306173"/>
                  </a:cubicBezTo>
                  <a:cubicBezTo>
                    <a:pt x="57710" y="293473"/>
                    <a:pt x="37390" y="271883"/>
                    <a:pt x="23420" y="250293"/>
                  </a:cubicBezTo>
                  <a:cubicBezTo>
                    <a:pt x="10720" y="228703"/>
                    <a:pt x="1830" y="200763"/>
                    <a:pt x="560" y="175363"/>
                  </a:cubicBezTo>
                  <a:cubicBezTo>
                    <a:pt x="-1980" y="149963"/>
                    <a:pt x="4370" y="120753"/>
                    <a:pt x="14530" y="96623"/>
                  </a:cubicBezTo>
                  <a:cubicBezTo>
                    <a:pt x="24690" y="73763"/>
                    <a:pt x="42470" y="50903"/>
                    <a:pt x="62790" y="34393"/>
                  </a:cubicBezTo>
                  <a:cubicBezTo>
                    <a:pt x="83110" y="19153"/>
                    <a:pt x="109780" y="7723"/>
                    <a:pt x="135180" y="2643"/>
                  </a:cubicBezTo>
                  <a:cubicBezTo>
                    <a:pt x="160580" y="-2437"/>
                    <a:pt x="189790" y="103"/>
                    <a:pt x="213920" y="7723"/>
                  </a:cubicBezTo>
                  <a:cubicBezTo>
                    <a:pt x="238050" y="15343"/>
                    <a:pt x="281230" y="48363"/>
                    <a:pt x="281230" y="4836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3" id="273"/>
          <p:cNvGrpSpPr/>
          <p:nvPr/>
        </p:nvGrpSpPr>
        <p:grpSpPr>
          <a:xfrm rot="0">
            <a:off x="10594657" y="7332345"/>
            <a:ext cx="321945" cy="321945"/>
            <a:chOff x="0" y="0"/>
            <a:chExt cx="429260" cy="429260"/>
          </a:xfrm>
        </p:grpSpPr>
        <p:sp>
          <p:nvSpPr>
            <p:cNvPr name="Freeform 274" id="274"/>
            <p:cNvSpPr/>
            <p:nvPr/>
          </p:nvSpPr>
          <p:spPr>
            <a:xfrm flipH="false" flipV="false" rot="0">
              <a:off x="50608" y="48157"/>
              <a:ext cx="322772" cy="330493"/>
            </a:xfrm>
            <a:custGeom>
              <a:avLst/>
              <a:gdLst/>
              <a:ahLst/>
              <a:cxnLst/>
              <a:rect r="r" b="b" t="t" l="l"/>
              <a:pathLst>
                <a:path h="330493" w="322772">
                  <a:moveTo>
                    <a:pt x="322772" y="115673"/>
                  </a:moveTo>
                  <a:cubicBezTo>
                    <a:pt x="322772" y="219813"/>
                    <a:pt x="310072" y="246483"/>
                    <a:pt x="294832" y="266803"/>
                  </a:cubicBezTo>
                  <a:cubicBezTo>
                    <a:pt x="279592" y="287123"/>
                    <a:pt x="255462" y="304903"/>
                    <a:pt x="232602" y="315063"/>
                  </a:cubicBezTo>
                  <a:cubicBezTo>
                    <a:pt x="209742" y="326493"/>
                    <a:pt x="180532" y="331573"/>
                    <a:pt x="155132" y="330303"/>
                  </a:cubicBezTo>
                  <a:cubicBezTo>
                    <a:pt x="129732" y="327763"/>
                    <a:pt x="101792" y="320143"/>
                    <a:pt x="78932" y="306173"/>
                  </a:cubicBezTo>
                  <a:cubicBezTo>
                    <a:pt x="57342" y="293473"/>
                    <a:pt x="37022" y="271883"/>
                    <a:pt x="23052" y="250293"/>
                  </a:cubicBezTo>
                  <a:cubicBezTo>
                    <a:pt x="10352" y="228703"/>
                    <a:pt x="1462" y="200763"/>
                    <a:pt x="192" y="175363"/>
                  </a:cubicBezTo>
                  <a:cubicBezTo>
                    <a:pt x="-1078" y="149963"/>
                    <a:pt x="4002" y="120753"/>
                    <a:pt x="14162" y="96623"/>
                  </a:cubicBezTo>
                  <a:cubicBezTo>
                    <a:pt x="24322" y="73763"/>
                    <a:pt x="43372" y="50903"/>
                    <a:pt x="63692" y="35663"/>
                  </a:cubicBezTo>
                  <a:cubicBezTo>
                    <a:pt x="82742" y="19153"/>
                    <a:pt x="109412" y="7723"/>
                    <a:pt x="134812" y="2643"/>
                  </a:cubicBezTo>
                  <a:cubicBezTo>
                    <a:pt x="160212" y="-2437"/>
                    <a:pt x="189422" y="103"/>
                    <a:pt x="213552" y="7723"/>
                  </a:cubicBezTo>
                  <a:cubicBezTo>
                    <a:pt x="238952" y="15343"/>
                    <a:pt x="282132" y="48363"/>
                    <a:pt x="282132" y="4836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5" id="275"/>
          <p:cNvGrpSpPr/>
          <p:nvPr/>
        </p:nvGrpSpPr>
        <p:grpSpPr>
          <a:xfrm rot="0">
            <a:off x="10929938" y="6672262"/>
            <a:ext cx="321945" cy="321945"/>
            <a:chOff x="0" y="0"/>
            <a:chExt cx="429260" cy="429260"/>
          </a:xfrm>
        </p:grpSpPr>
        <p:sp>
          <p:nvSpPr>
            <p:cNvPr name="Freeform 276" id="276"/>
            <p:cNvSpPr/>
            <p:nvPr/>
          </p:nvSpPr>
          <p:spPr>
            <a:xfrm flipH="false" flipV="false" rot="0">
              <a:off x="50240" y="48720"/>
              <a:ext cx="323140" cy="329932"/>
            </a:xfrm>
            <a:custGeom>
              <a:avLst/>
              <a:gdLst/>
              <a:ahLst/>
              <a:cxnLst/>
              <a:rect r="r" b="b" t="t" l="l"/>
              <a:pathLst>
                <a:path h="329932" w="323140">
                  <a:moveTo>
                    <a:pt x="323140" y="116380"/>
                  </a:moveTo>
                  <a:cubicBezTo>
                    <a:pt x="323140" y="220520"/>
                    <a:pt x="310440" y="247190"/>
                    <a:pt x="295200" y="267510"/>
                  </a:cubicBezTo>
                  <a:cubicBezTo>
                    <a:pt x="278690" y="286560"/>
                    <a:pt x="255830" y="305610"/>
                    <a:pt x="232970" y="315770"/>
                  </a:cubicBezTo>
                  <a:cubicBezTo>
                    <a:pt x="208840" y="325930"/>
                    <a:pt x="180900" y="331010"/>
                    <a:pt x="155500" y="329740"/>
                  </a:cubicBezTo>
                  <a:cubicBezTo>
                    <a:pt x="128830" y="328470"/>
                    <a:pt x="100890" y="319580"/>
                    <a:pt x="79300" y="306880"/>
                  </a:cubicBezTo>
                  <a:cubicBezTo>
                    <a:pt x="57710" y="292910"/>
                    <a:pt x="37390" y="272590"/>
                    <a:pt x="23420" y="251000"/>
                  </a:cubicBezTo>
                  <a:cubicBezTo>
                    <a:pt x="10720" y="228140"/>
                    <a:pt x="1830" y="200200"/>
                    <a:pt x="560" y="174800"/>
                  </a:cubicBezTo>
                  <a:cubicBezTo>
                    <a:pt x="-1980" y="149400"/>
                    <a:pt x="4370" y="120190"/>
                    <a:pt x="14530" y="97330"/>
                  </a:cubicBezTo>
                  <a:cubicBezTo>
                    <a:pt x="24690" y="74470"/>
                    <a:pt x="42470" y="50340"/>
                    <a:pt x="62790" y="35100"/>
                  </a:cubicBezTo>
                  <a:cubicBezTo>
                    <a:pt x="83110" y="19860"/>
                    <a:pt x="109780" y="7160"/>
                    <a:pt x="135180" y="2080"/>
                  </a:cubicBezTo>
                  <a:cubicBezTo>
                    <a:pt x="160580" y="-1730"/>
                    <a:pt x="189790" y="-460"/>
                    <a:pt x="213920" y="7160"/>
                  </a:cubicBezTo>
                  <a:cubicBezTo>
                    <a:pt x="238050" y="14780"/>
                    <a:pt x="281230" y="47800"/>
                    <a:pt x="281230" y="478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7" id="277"/>
          <p:cNvGrpSpPr/>
          <p:nvPr/>
        </p:nvGrpSpPr>
        <p:grpSpPr>
          <a:xfrm rot="0">
            <a:off x="10060305" y="6594157"/>
            <a:ext cx="1213485" cy="1097280"/>
            <a:chOff x="0" y="0"/>
            <a:chExt cx="1617980" cy="1463040"/>
          </a:xfrm>
        </p:grpSpPr>
        <p:sp>
          <p:nvSpPr>
            <p:cNvPr name="Freeform 278" id="278"/>
            <p:cNvSpPr/>
            <p:nvPr/>
          </p:nvSpPr>
          <p:spPr>
            <a:xfrm flipH="false" flipV="false" rot="0">
              <a:off x="50800" y="50342"/>
              <a:ext cx="1517692" cy="1363178"/>
            </a:xfrm>
            <a:custGeom>
              <a:avLst/>
              <a:gdLst/>
              <a:ahLst/>
              <a:cxnLst/>
              <a:rect r="r" b="b" t="t" l="l"/>
              <a:pathLst>
                <a:path h="1363178" w="1517692">
                  <a:moveTo>
                    <a:pt x="1490980" y="255728"/>
                  </a:moveTo>
                  <a:cubicBezTo>
                    <a:pt x="1226820" y="687528"/>
                    <a:pt x="1212850" y="724358"/>
                    <a:pt x="1184910" y="794208"/>
                  </a:cubicBezTo>
                  <a:cubicBezTo>
                    <a:pt x="1145540" y="895808"/>
                    <a:pt x="1111250" y="1069798"/>
                    <a:pt x="1055370" y="1170128"/>
                  </a:cubicBezTo>
                  <a:cubicBezTo>
                    <a:pt x="1009650" y="1250138"/>
                    <a:pt x="957580" y="1345388"/>
                    <a:pt x="894080" y="1360628"/>
                  </a:cubicBezTo>
                  <a:cubicBezTo>
                    <a:pt x="835660" y="1374598"/>
                    <a:pt x="758190" y="1328878"/>
                    <a:pt x="695960" y="1279348"/>
                  </a:cubicBezTo>
                  <a:cubicBezTo>
                    <a:pt x="609600" y="1210768"/>
                    <a:pt x="528320" y="1025348"/>
                    <a:pt x="458470" y="944068"/>
                  </a:cubicBezTo>
                  <a:cubicBezTo>
                    <a:pt x="414020" y="890728"/>
                    <a:pt x="388620" y="864058"/>
                    <a:pt x="335280" y="823418"/>
                  </a:cubicBezTo>
                  <a:cubicBezTo>
                    <a:pt x="261620" y="766268"/>
                    <a:pt x="85090" y="690068"/>
                    <a:pt x="44450" y="651968"/>
                  </a:cubicBezTo>
                  <a:cubicBezTo>
                    <a:pt x="29210" y="639268"/>
                    <a:pt x="26670" y="632918"/>
                    <a:pt x="20320" y="620218"/>
                  </a:cubicBezTo>
                  <a:cubicBezTo>
                    <a:pt x="11430" y="599898"/>
                    <a:pt x="1270" y="569418"/>
                    <a:pt x="0" y="542748"/>
                  </a:cubicBezTo>
                  <a:cubicBezTo>
                    <a:pt x="0" y="517348"/>
                    <a:pt x="8890" y="485598"/>
                    <a:pt x="17780" y="466548"/>
                  </a:cubicBezTo>
                  <a:cubicBezTo>
                    <a:pt x="24130" y="452578"/>
                    <a:pt x="29210" y="443688"/>
                    <a:pt x="39370" y="433528"/>
                  </a:cubicBezTo>
                  <a:cubicBezTo>
                    <a:pt x="54610" y="417018"/>
                    <a:pt x="80010" y="396698"/>
                    <a:pt x="104140" y="386538"/>
                  </a:cubicBezTo>
                  <a:cubicBezTo>
                    <a:pt x="128270" y="377648"/>
                    <a:pt x="161290" y="375108"/>
                    <a:pt x="182880" y="376378"/>
                  </a:cubicBezTo>
                  <a:cubicBezTo>
                    <a:pt x="198120" y="376378"/>
                    <a:pt x="203200" y="377648"/>
                    <a:pt x="220980" y="385268"/>
                  </a:cubicBezTo>
                  <a:cubicBezTo>
                    <a:pt x="271780" y="405588"/>
                    <a:pt x="402590" y="491948"/>
                    <a:pt x="486410" y="556718"/>
                  </a:cubicBezTo>
                  <a:cubicBezTo>
                    <a:pt x="572770" y="624028"/>
                    <a:pt x="690880" y="735788"/>
                    <a:pt x="731520" y="782778"/>
                  </a:cubicBezTo>
                  <a:cubicBezTo>
                    <a:pt x="749300" y="801828"/>
                    <a:pt x="755650" y="808178"/>
                    <a:pt x="762000" y="827228"/>
                  </a:cubicBezTo>
                  <a:cubicBezTo>
                    <a:pt x="772160" y="853898"/>
                    <a:pt x="782320" y="898348"/>
                    <a:pt x="774700" y="931368"/>
                  </a:cubicBezTo>
                  <a:cubicBezTo>
                    <a:pt x="768350" y="964388"/>
                    <a:pt x="746760" y="1001218"/>
                    <a:pt x="721360" y="1022808"/>
                  </a:cubicBezTo>
                  <a:cubicBezTo>
                    <a:pt x="697230" y="1044398"/>
                    <a:pt x="657860" y="1060908"/>
                    <a:pt x="624840" y="1062178"/>
                  </a:cubicBezTo>
                  <a:cubicBezTo>
                    <a:pt x="590550" y="1064718"/>
                    <a:pt x="549910" y="1054558"/>
                    <a:pt x="521970" y="1035508"/>
                  </a:cubicBezTo>
                  <a:cubicBezTo>
                    <a:pt x="494030" y="1017728"/>
                    <a:pt x="468630" y="978358"/>
                    <a:pt x="457200" y="952958"/>
                  </a:cubicBezTo>
                  <a:cubicBezTo>
                    <a:pt x="449580" y="933908"/>
                    <a:pt x="447040" y="919938"/>
                    <a:pt x="448310" y="899618"/>
                  </a:cubicBezTo>
                  <a:cubicBezTo>
                    <a:pt x="450850" y="871678"/>
                    <a:pt x="466090" y="823418"/>
                    <a:pt x="481330" y="799288"/>
                  </a:cubicBezTo>
                  <a:cubicBezTo>
                    <a:pt x="491490" y="782778"/>
                    <a:pt x="501650" y="772618"/>
                    <a:pt x="519430" y="762458"/>
                  </a:cubicBezTo>
                  <a:cubicBezTo>
                    <a:pt x="543560" y="748488"/>
                    <a:pt x="591820" y="734518"/>
                    <a:pt x="621030" y="733248"/>
                  </a:cubicBezTo>
                  <a:cubicBezTo>
                    <a:pt x="641350" y="731978"/>
                    <a:pt x="655320" y="734518"/>
                    <a:pt x="673100" y="743408"/>
                  </a:cubicBezTo>
                  <a:cubicBezTo>
                    <a:pt x="698500" y="756108"/>
                    <a:pt x="736600" y="782778"/>
                    <a:pt x="754380" y="810718"/>
                  </a:cubicBezTo>
                  <a:cubicBezTo>
                    <a:pt x="772160" y="839928"/>
                    <a:pt x="778510" y="885648"/>
                    <a:pt x="777240" y="913588"/>
                  </a:cubicBezTo>
                  <a:cubicBezTo>
                    <a:pt x="777240" y="933908"/>
                    <a:pt x="773430" y="947878"/>
                    <a:pt x="764540" y="965658"/>
                  </a:cubicBezTo>
                  <a:cubicBezTo>
                    <a:pt x="750570" y="989788"/>
                    <a:pt x="721360" y="1026618"/>
                    <a:pt x="692150" y="1043128"/>
                  </a:cubicBezTo>
                  <a:cubicBezTo>
                    <a:pt x="662940" y="1058368"/>
                    <a:pt x="621030" y="1065988"/>
                    <a:pt x="588010" y="1060908"/>
                  </a:cubicBezTo>
                  <a:cubicBezTo>
                    <a:pt x="556260" y="1055828"/>
                    <a:pt x="524510" y="1034238"/>
                    <a:pt x="495300" y="1012648"/>
                  </a:cubicBezTo>
                  <a:cubicBezTo>
                    <a:pt x="463550" y="988518"/>
                    <a:pt x="441960" y="954228"/>
                    <a:pt x="406400" y="921208"/>
                  </a:cubicBezTo>
                  <a:cubicBezTo>
                    <a:pt x="359410" y="878028"/>
                    <a:pt x="292100" y="824688"/>
                    <a:pt x="232410" y="780238"/>
                  </a:cubicBezTo>
                  <a:cubicBezTo>
                    <a:pt x="171450" y="735788"/>
                    <a:pt x="81280" y="692608"/>
                    <a:pt x="44450" y="651968"/>
                  </a:cubicBezTo>
                  <a:cubicBezTo>
                    <a:pt x="21590" y="627838"/>
                    <a:pt x="12700" y="607518"/>
                    <a:pt x="6350" y="582118"/>
                  </a:cubicBezTo>
                  <a:cubicBezTo>
                    <a:pt x="-1270" y="557988"/>
                    <a:pt x="-1270" y="528778"/>
                    <a:pt x="5080" y="503378"/>
                  </a:cubicBezTo>
                  <a:cubicBezTo>
                    <a:pt x="10160" y="479248"/>
                    <a:pt x="26670" y="450038"/>
                    <a:pt x="39370" y="433528"/>
                  </a:cubicBezTo>
                  <a:cubicBezTo>
                    <a:pt x="49530" y="420828"/>
                    <a:pt x="55880" y="414478"/>
                    <a:pt x="69850" y="405588"/>
                  </a:cubicBezTo>
                  <a:cubicBezTo>
                    <a:pt x="87630" y="394158"/>
                    <a:pt x="116840" y="380188"/>
                    <a:pt x="142240" y="376378"/>
                  </a:cubicBezTo>
                  <a:cubicBezTo>
                    <a:pt x="167640" y="373838"/>
                    <a:pt x="190500" y="375108"/>
                    <a:pt x="220980" y="385268"/>
                  </a:cubicBezTo>
                  <a:cubicBezTo>
                    <a:pt x="274320" y="400508"/>
                    <a:pt x="360680" y="450038"/>
                    <a:pt x="422910" y="488138"/>
                  </a:cubicBezTo>
                  <a:cubicBezTo>
                    <a:pt x="480060" y="522428"/>
                    <a:pt x="533400" y="556718"/>
                    <a:pt x="581660" y="598628"/>
                  </a:cubicBezTo>
                  <a:cubicBezTo>
                    <a:pt x="629920" y="639268"/>
                    <a:pt x="673100" y="686258"/>
                    <a:pt x="713740" y="734518"/>
                  </a:cubicBezTo>
                  <a:cubicBezTo>
                    <a:pt x="755650" y="782778"/>
                    <a:pt x="796290" y="832308"/>
                    <a:pt x="830580" y="886918"/>
                  </a:cubicBezTo>
                  <a:cubicBezTo>
                    <a:pt x="866140" y="942798"/>
                    <a:pt x="937260" y="1043128"/>
                    <a:pt x="920750" y="1064718"/>
                  </a:cubicBezTo>
                  <a:cubicBezTo>
                    <a:pt x="905510" y="1085038"/>
                    <a:pt x="777240" y="1067258"/>
                    <a:pt x="755650" y="1027888"/>
                  </a:cubicBezTo>
                  <a:cubicBezTo>
                    <a:pt x="722630" y="970738"/>
                    <a:pt x="835660" y="778968"/>
                    <a:pt x="877570" y="676098"/>
                  </a:cubicBezTo>
                  <a:cubicBezTo>
                    <a:pt x="909320" y="593548"/>
                    <a:pt x="932180" y="538938"/>
                    <a:pt x="975360" y="457658"/>
                  </a:cubicBezTo>
                  <a:cubicBezTo>
                    <a:pt x="1036320" y="345898"/>
                    <a:pt x="1174750" y="129998"/>
                    <a:pt x="1215390" y="74118"/>
                  </a:cubicBezTo>
                  <a:cubicBezTo>
                    <a:pt x="1226820" y="57608"/>
                    <a:pt x="1229360" y="53798"/>
                    <a:pt x="1240790" y="43638"/>
                  </a:cubicBezTo>
                  <a:cubicBezTo>
                    <a:pt x="1257300" y="30938"/>
                    <a:pt x="1289050" y="13158"/>
                    <a:pt x="1309370" y="5538"/>
                  </a:cubicBezTo>
                  <a:cubicBezTo>
                    <a:pt x="1324610" y="458"/>
                    <a:pt x="1333500" y="-812"/>
                    <a:pt x="1348740" y="458"/>
                  </a:cubicBezTo>
                  <a:cubicBezTo>
                    <a:pt x="1370330" y="458"/>
                    <a:pt x="1403350" y="5538"/>
                    <a:pt x="1426210" y="16968"/>
                  </a:cubicBezTo>
                  <a:cubicBezTo>
                    <a:pt x="1449070" y="28398"/>
                    <a:pt x="1471930" y="47448"/>
                    <a:pt x="1487170" y="67768"/>
                  </a:cubicBezTo>
                  <a:cubicBezTo>
                    <a:pt x="1501140" y="88088"/>
                    <a:pt x="1512570" y="116028"/>
                    <a:pt x="1516380" y="141428"/>
                  </a:cubicBezTo>
                  <a:cubicBezTo>
                    <a:pt x="1520190" y="166828"/>
                    <a:pt x="1515110" y="198578"/>
                    <a:pt x="1508760" y="220168"/>
                  </a:cubicBezTo>
                  <a:cubicBezTo>
                    <a:pt x="1504950" y="234138"/>
                    <a:pt x="1490980" y="255728"/>
                    <a:pt x="1490980" y="25572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9" id="279"/>
          <p:cNvGrpSpPr/>
          <p:nvPr/>
        </p:nvGrpSpPr>
        <p:grpSpPr>
          <a:xfrm rot="0">
            <a:off x="12763500" y="5903595"/>
            <a:ext cx="1019175" cy="849630"/>
            <a:chOff x="0" y="0"/>
            <a:chExt cx="1358900" cy="1132840"/>
          </a:xfrm>
        </p:grpSpPr>
        <p:sp>
          <p:nvSpPr>
            <p:cNvPr name="Freeform 280" id="280"/>
            <p:cNvSpPr/>
            <p:nvPr/>
          </p:nvSpPr>
          <p:spPr>
            <a:xfrm flipH="false" flipV="false" rot="0">
              <a:off x="50800" y="50800"/>
              <a:ext cx="1286716" cy="1031240"/>
            </a:xfrm>
            <a:custGeom>
              <a:avLst/>
              <a:gdLst/>
              <a:ahLst/>
              <a:cxnLst/>
              <a:rect r="r" b="b" t="t" l="l"/>
              <a:pathLst>
                <a:path h="1031240" w="1286716">
                  <a:moveTo>
                    <a:pt x="0" y="854710"/>
                  </a:moveTo>
                  <a:cubicBezTo>
                    <a:pt x="0" y="854710"/>
                    <a:pt x="2540" y="842010"/>
                    <a:pt x="3810" y="835660"/>
                  </a:cubicBezTo>
                  <a:cubicBezTo>
                    <a:pt x="5080" y="829310"/>
                    <a:pt x="7620" y="816610"/>
                    <a:pt x="7620" y="815340"/>
                  </a:cubicBezTo>
                  <a:cubicBezTo>
                    <a:pt x="7620" y="815340"/>
                    <a:pt x="12700" y="803910"/>
                    <a:pt x="15240" y="797560"/>
                  </a:cubicBezTo>
                  <a:cubicBezTo>
                    <a:pt x="17780" y="791210"/>
                    <a:pt x="24130" y="779780"/>
                    <a:pt x="24130" y="779780"/>
                  </a:cubicBezTo>
                  <a:cubicBezTo>
                    <a:pt x="24130" y="779780"/>
                    <a:pt x="30480" y="774700"/>
                    <a:pt x="36830" y="769620"/>
                  </a:cubicBezTo>
                  <a:cubicBezTo>
                    <a:pt x="59690" y="750570"/>
                    <a:pt x="130810" y="674370"/>
                    <a:pt x="185420" y="642620"/>
                  </a:cubicBezTo>
                  <a:cubicBezTo>
                    <a:pt x="238760" y="610870"/>
                    <a:pt x="316230" y="588010"/>
                    <a:pt x="358140" y="574040"/>
                  </a:cubicBezTo>
                  <a:cubicBezTo>
                    <a:pt x="381000" y="566420"/>
                    <a:pt x="394970" y="567690"/>
                    <a:pt x="414020" y="561340"/>
                  </a:cubicBezTo>
                  <a:cubicBezTo>
                    <a:pt x="433070" y="554990"/>
                    <a:pt x="464820" y="553720"/>
                    <a:pt x="471170" y="535940"/>
                  </a:cubicBezTo>
                  <a:cubicBezTo>
                    <a:pt x="482600" y="500380"/>
                    <a:pt x="336550" y="354330"/>
                    <a:pt x="345440" y="321310"/>
                  </a:cubicBezTo>
                  <a:cubicBezTo>
                    <a:pt x="347980" y="308610"/>
                    <a:pt x="373380" y="313690"/>
                    <a:pt x="378460" y="300990"/>
                  </a:cubicBezTo>
                  <a:cubicBezTo>
                    <a:pt x="388620" y="274320"/>
                    <a:pt x="316230" y="190500"/>
                    <a:pt x="339090" y="146050"/>
                  </a:cubicBezTo>
                  <a:cubicBezTo>
                    <a:pt x="373380" y="77470"/>
                    <a:pt x="600710" y="0"/>
                    <a:pt x="707390" y="0"/>
                  </a:cubicBezTo>
                  <a:cubicBezTo>
                    <a:pt x="787400" y="0"/>
                    <a:pt x="876300" y="53340"/>
                    <a:pt x="920750" y="85090"/>
                  </a:cubicBezTo>
                  <a:cubicBezTo>
                    <a:pt x="946150" y="104140"/>
                    <a:pt x="956310" y="134620"/>
                    <a:pt x="969010" y="146050"/>
                  </a:cubicBezTo>
                  <a:cubicBezTo>
                    <a:pt x="975360" y="151130"/>
                    <a:pt x="980440" y="152400"/>
                    <a:pt x="985520" y="156210"/>
                  </a:cubicBezTo>
                  <a:cubicBezTo>
                    <a:pt x="991870" y="160020"/>
                    <a:pt x="1003300" y="166370"/>
                    <a:pt x="1003300" y="166370"/>
                  </a:cubicBezTo>
                  <a:cubicBezTo>
                    <a:pt x="1003300" y="166370"/>
                    <a:pt x="1012190" y="175260"/>
                    <a:pt x="1017270" y="180340"/>
                  </a:cubicBezTo>
                  <a:cubicBezTo>
                    <a:pt x="1022350" y="185420"/>
                    <a:pt x="1031240" y="194310"/>
                    <a:pt x="1031240" y="194310"/>
                  </a:cubicBezTo>
                  <a:cubicBezTo>
                    <a:pt x="1031240" y="194310"/>
                    <a:pt x="1038860" y="205740"/>
                    <a:pt x="1041400" y="210820"/>
                  </a:cubicBezTo>
                  <a:cubicBezTo>
                    <a:pt x="1045210" y="217170"/>
                    <a:pt x="1051560" y="227330"/>
                    <a:pt x="1052830" y="228600"/>
                  </a:cubicBezTo>
                  <a:cubicBezTo>
                    <a:pt x="1052830" y="228600"/>
                    <a:pt x="1056640" y="240030"/>
                    <a:pt x="1057910" y="246380"/>
                  </a:cubicBezTo>
                  <a:cubicBezTo>
                    <a:pt x="1060450" y="252730"/>
                    <a:pt x="1064260" y="265430"/>
                    <a:pt x="1064260" y="265430"/>
                  </a:cubicBezTo>
                  <a:cubicBezTo>
                    <a:pt x="1064260" y="266700"/>
                    <a:pt x="1065530" y="279400"/>
                    <a:pt x="1065530" y="285750"/>
                  </a:cubicBezTo>
                  <a:cubicBezTo>
                    <a:pt x="1066800" y="292100"/>
                    <a:pt x="1066800" y="304800"/>
                    <a:pt x="1066800" y="306070"/>
                  </a:cubicBezTo>
                  <a:cubicBezTo>
                    <a:pt x="1066800" y="306070"/>
                    <a:pt x="1065530" y="318770"/>
                    <a:pt x="1064260" y="325120"/>
                  </a:cubicBezTo>
                  <a:cubicBezTo>
                    <a:pt x="1062990" y="331470"/>
                    <a:pt x="1060450" y="344170"/>
                    <a:pt x="1060450" y="345440"/>
                  </a:cubicBezTo>
                  <a:cubicBezTo>
                    <a:pt x="1060450" y="345440"/>
                    <a:pt x="1055370" y="356870"/>
                    <a:pt x="1052830" y="363220"/>
                  </a:cubicBezTo>
                  <a:cubicBezTo>
                    <a:pt x="1050290" y="369570"/>
                    <a:pt x="1043940" y="381000"/>
                    <a:pt x="1043940" y="381000"/>
                  </a:cubicBezTo>
                  <a:cubicBezTo>
                    <a:pt x="1043940" y="381000"/>
                    <a:pt x="1040130" y="384810"/>
                    <a:pt x="1040130" y="386080"/>
                  </a:cubicBezTo>
                  <a:cubicBezTo>
                    <a:pt x="1042670" y="391160"/>
                    <a:pt x="1073150" y="393700"/>
                    <a:pt x="1096010" y="401320"/>
                  </a:cubicBezTo>
                  <a:cubicBezTo>
                    <a:pt x="1135380" y="416560"/>
                    <a:pt x="1225550" y="433070"/>
                    <a:pt x="1256030" y="481330"/>
                  </a:cubicBezTo>
                  <a:cubicBezTo>
                    <a:pt x="1294130" y="543560"/>
                    <a:pt x="1299210" y="722630"/>
                    <a:pt x="1257300" y="777240"/>
                  </a:cubicBezTo>
                  <a:cubicBezTo>
                    <a:pt x="1223010" y="820420"/>
                    <a:pt x="1134110" y="812800"/>
                    <a:pt x="1073150" y="820420"/>
                  </a:cubicBezTo>
                  <a:cubicBezTo>
                    <a:pt x="1010920" y="828040"/>
                    <a:pt x="948690" y="817880"/>
                    <a:pt x="886460" y="821690"/>
                  </a:cubicBezTo>
                  <a:cubicBezTo>
                    <a:pt x="824230" y="824230"/>
                    <a:pt x="763270" y="830580"/>
                    <a:pt x="701040" y="839470"/>
                  </a:cubicBezTo>
                  <a:cubicBezTo>
                    <a:pt x="635000" y="849630"/>
                    <a:pt x="553720" y="862330"/>
                    <a:pt x="499110" y="877570"/>
                  </a:cubicBezTo>
                  <a:cubicBezTo>
                    <a:pt x="461010" y="889000"/>
                    <a:pt x="434340" y="901700"/>
                    <a:pt x="403860" y="914400"/>
                  </a:cubicBezTo>
                  <a:cubicBezTo>
                    <a:pt x="375920" y="925830"/>
                    <a:pt x="340360" y="943610"/>
                    <a:pt x="323850" y="948690"/>
                  </a:cubicBezTo>
                  <a:cubicBezTo>
                    <a:pt x="314960" y="951230"/>
                    <a:pt x="309880" y="948690"/>
                    <a:pt x="306070" y="952500"/>
                  </a:cubicBezTo>
                  <a:cubicBezTo>
                    <a:pt x="299720" y="955040"/>
                    <a:pt x="297180" y="962660"/>
                    <a:pt x="293370" y="967740"/>
                  </a:cubicBezTo>
                  <a:cubicBezTo>
                    <a:pt x="289560" y="972820"/>
                    <a:pt x="280670" y="982980"/>
                    <a:pt x="280670" y="982980"/>
                  </a:cubicBezTo>
                  <a:cubicBezTo>
                    <a:pt x="280670" y="982980"/>
                    <a:pt x="270510" y="991870"/>
                    <a:pt x="265430" y="995680"/>
                  </a:cubicBezTo>
                  <a:cubicBezTo>
                    <a:pt x="260350" y="999490"/>
                    <a:pt x="250190" y="1007110"/>
                    <a:pt x="248920" y="1007110"/>
                  </a:cubicBezTo>
                  <a:cubicBezTo>
                    <a:pt x="248920" y="1007110"/>
                    <a:pt x="237490" y="1013460"/>
                    <a:pt x="231140" y="1016000"/>
                  </a:cubicBezTo>
                  <a:cubicBezTo>
                    <a:pt x="224790" y="1018540"/>
                    <a:pt x="213360" y="1023620"/>
                    <a:pt x="213360" y="1023620"/>
                  </a:cubicBezTo>
                  <a:cubicBezTo>
                    <a:pt x="212090" y="1023620"/>
                    <a:pt x="199390" y="1026160"/>
                    <a:pt x="193040" y="1027430"/>
                  </a:cubicBezTo>
                  <a:cubicBezTo>
                    <a:pt x="186690" y="1028700"/>
                    <a:pt x="173990" y="1031240"/>
                    <a:pt x="173990" y="1031240"/>
                  </a:cubicBezTo>
                  <a:cubicBezTo>
                    <a:pt x="173990" y="1031240"/>
                    <a:pt x="160020" y="1029970"/>
                    <a:pt x="153670" y="1029970"/>
                  </a:cubicBezTo>
                  <a:cubicBezTo>
                    <a:pt x="147320" y="1028700"/>
                    <a:pt x="134620" y="1028700"/>
                    <a:pt x="134620" y="1027430"/>
                  </a:cubicBezTo>
                  <a:cubicBezTo>
                    <a:pt x="133350" y="1027430"/>
                    <a:pt x="121920" y="1023620"/>
                    <a:pt x="115570" y="1022350"/>
                  </a:cubicBezTo>
                  <a:cubicBezTo>
                    <a:pt x="109220" y="1019810"/>
                    <a:pt x="96520" y="1016000"/>
                    <a:pt x="96520" y="1016000"/>
                  </a:cubicBezTo>
                  <a:cubicBezTo>
                    <a:pt x="95250" y="1016000"/>
                    <a:pt x="85090" y="1009650"/>
                    <a:pt x="78740" y="1005840"/>
                  </a:cubicBezTo>
                  <a:cubicBezTo>
                    <a:pt x="73660" y="1002030"/>
                    <a:pt x="62230" y="995680"/>
                    <a:pt x="62230" y="995680"/>
                  </a:cubicBezTo>
                  <a:cubicBezTo>
                    <a:pt x="62230" y="994410"/>
                    <a:pt x="53340" y="985520"/>
                    <a:pt x="48260" y="980440"/>
                  </a:cubicBezTo>
                  <a:cubicBezTo>
                    <a:pt x="43180" y="976630"/>
                    <a:pt x="34290" y="967740"/>
                    <a:pt x="34290" y="966470"/>
                  </a:cubicBezTo>
                  <a:cubicBezTo>
                    <a:pt x="34290" y="966470"/>
                    <a:pt x="27940" y="955040"/>
                    <a:pt x="24130" y="949960"/>
                  </a:cubicBezTo>
                  <a:cubicBezTo>
                    <a:pt x="20320" y="943610"/>
                    <a:pt x="13970" y="933450"/>
                    <a:pt x="13970" y="932180"/>
                  </a:cubicBezTo>
                  <a:cubicBezTo>
                    <a:pt x="13970" y="932180"/>
                    <a:pt x="10160" y="919480"/>
                    <a:pt x="7620" y="913130"/>
                  </a:cubicBezTo>
                  <a:cubicBezTo>
                    <a:pt x="6350" y="906780"/>
                    <a:pt x="2540" y="895350"/>
                    <a:pt x="2540" y="894080"/>
                  </a:cubicBezTo>
                  <a:cubicBezTo>
                    <a:pt x="2540" y="894080"/>
                    <a:pt x="1270" y="881380"/>
                    <a:pt x="1270" y="875030"/>
                  </a:cubicBezTo>
                  <a:cubicBezTo>
                    <a:pt x="1270" y="868680"/>
                    <a:pt x="0" y="854710"/>
                    <a:pt x="0" y="8547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1" id="281"/>
          <p:cNvGrpSpPr/>
          <p:nvPr/>
        </p:nvGrpSpPr>
        <p:grpSpPr>
          <a:xfrm rot="0">
            <a:off x="11044238" y="6195060"/>
            <a:ext cx="2913698" cy="735330"/>
            <a:chOff x="0" y="0"/>
            <a:chExt cx="3884930" cy="980440"/>
          </a:xfrm>
        </p:grpSpPr>
        <p:sp>
          <p:nvSpPr>
            <p:cNvPr name="Freeform 282" id="282"/>
            <p:cNvSpPr/>
            <p:nvPr/>
          </p:nvSpPr>
          <p:spPr>
            <a:xfrm flipH="false" flipV="false" rot="0">
              <a:off x="50800" y="50800"/>
              <a:ext cx="3782060" cy="878840"/>
            </a:xfrm>
            <a:custGeom>
              <a:avLst/>
              <a:gdLst/>
              <a:ahLst/>
              <a:cxnLst/>
              <a:rect r="r" b="b" t="t" l="l"/>
              <a:pathLst>
                <a:path h="878840" w="3782060">
                  <a:moveTo>
                    <a:pt x="0" y="588010"/>
                  </a:moveTo>
                  <a:cubicBezTo>
                    <a:pt x="1270" y="561340"/>
                    <a:pt x="2540" y="548640"/>
                    <a:pt x="2540" y="548640"/>
                  </a:cubicBezTo>
                  <a:cubicBezTo>
                    <a:pt x="2540" y="548640"/>
                    <a:pt x="6350" y="535940"/>
                    <a:pt x="8890" y="529590"/>
                  </a:cubicBezTo>
                  <a:cubicBezTo>
                    <a:pt x="10160" y="523240"/>
                    <a:pt x="13970" y="510540"/>
                    <a:pt x="13970" y="510540"/>
                  </a:cubicBezTo>
                  <a:cubicBezTo>
                    <a:pt x="13970" y="510540"/>
                    <a:pt x="21590" y="499110"/>
                    <a:pt x="25400" y="494030"/>
                  </a:cubicBezTo>
                  <a:cubicBezTo>
                    <a:pt x="27940" y="487680"/>
                    <a:pt x="35560" y="477520"/>
                    <a:pt x="35560" y="476250"/>
                  </a:cubicBezTo>
                  <a:cubicBezTo>
                    <a:pt x="35560" y="476250"/>
                    <a:pt x="44450" y="467360"/>
                    <a:pt x="49530" y="462280"/>
                  </a:cubicBezTo>
                  <a:cubicBezTo>
                    <a:pt x="54610" y="458470"/>
                    <a:pt x="63500" y="449580"/>
                    <a:pt x="63500" y="448310"/>
                  </a:cubicBezTo>
                  <a:cubicBezTo>
                    <a:pt x="63500" y="448310"/>
                    <a:pt x="74930" y="441960"/>
                    <a:pt x="81280" y="438150"/>
                  </a:cubicBezTo>
                  <a:cubicBezTo>
                    <a:pt x="86360" y="435610"/>
                    <a:pt x="97790" y="429260"/>
                    <a:pt x="97790" y="427990"/>
                  </a:cubicBezTo>
                  <a:cubicBezTo>
                    <a:pt x="97790" y="427990"/>
                    <a:pt x="110490" y="424180"/>
                    <a:pt x="116840" y="422910"/>
                  </a:cubicBezTo>
                  <a:cubicBezTo>
                    <a:pt x="123190" y="420370"/>
                    <a:pt x="135890" y="417830"/>
                    <a:pt x="135890" y="416560"/>
                  </a:cubicBezTo>
                  <a:cubicBezTo>
                    <a:pt x="135890" y="416560"/>
                    <a:pt x="186690" y="407670"/>
                    <a:pt x="220980" y="402590"/>
                  </a:cubicBezTo>
                  <a:cubicBezTo>
                    <a:pt x="273050" y="394970"/>
                    <a:pt x="349250" y="381000"/>
                    <a:pt x="424180" y="378460"/>
                  </a:cubicBezTo>
                  <a:cubicBezTo>
                    <a:pt x="514350" y="373380"/>
                    <a:pt x="655320" y="377190"/>
                    <a:pt x="726440" y="386080"/>
                  </a:cubicBezTo>
                  <a:cubicBezTo>
                    <a:pt x="765810" y="391160"/>
                    <a:pt x="796290" y="415290"/>
                    <a:pt x="816610" y="407670"/>
                  </a:cubicBezTo>
                  <a:cubicBezTo>
                    <a:pt x="833120" y="401320"/>
                    <a:pt x="835660" y="378460"/>
                    <a:pt x="849630" y="363220"/>
                  </a:cubicBezTo>
                  <a:cubicBezTo>
                    <a:pt x="868680" y="341630"/>
                    <a:pt x="916940" y="302260"/>
                    <a:pt x="923290" y="290830"/>
                  </a:cubicBezTo>
                  <a:cubicBezTo>
                    <a:pt x="925830" y="287020"/>
                    <a:pt x="925830" y="283210"/>
                    <a:pt x="925830" y="283210"/>
                  </a:cubicBezTo>
                  <a:cubicBezTo>
                    <a:pt x="925830" y="283210"/>
                    <a:pt x="929640" y="276860"/>
                    <a:pt x="930910" y="273050"/>
                  </a:cubicBezTo>
                  <a:cubicBezTo>
                    <a:pt x="932180" y="270510"/>
                    <a:pt x="930910" y="266700"/>
                    <a:pt x="930910" y="261620"/>
                  </a:cubicBezTo>
                  <a:cubicBezTo>
                    <a:pt x="930910" y="256540"/>
                    <a:pt x="930910" y="242570"/>
                    <a:pt x="930910" y="241300"/>
                  </a:cubicBezTo>
                  <a:cubicBezTo>
                    <a:pt x="930910" y="241300"/>
                    <a:pt x="933450" y="228600"/>
                    <a:pt x="934720" y="222250"/>
                  </a:cubicBezTo>
                  <a:cubicBezTo>
                    <a:pt x="937260" y="215900"/>
                    <a:pt x="939800" y="203200"/>
                    <a:pt x="939800" y="203200"/>
                  </a:cubicBezTo>
                  <a:cubicBezTo>
                    <a:pt x="939800" y="203200"/>
                    <a:pt x="946150" y="191770"/>
                    <a:pt x="948690" y="185420"/>
                  </a:cubicBezTo>
                  <a:cubicBezTo>
                    <a:pt x="952500" y="179070"/>
                    <a:pt x="957580" y="167640"/>
                    <a:pt x="957580" y="167640"/>
                  </a:cubicBezTo>
                  <a:cubicBezTo>
                    <a:pt x="958850" y="167640"/>
                    <a:pt x="966470" y="157480"/>
                    <a:pt x="971550" y="152400"/>
                  </a:cubicBezTo>
                  <a:cubicBezTo>
                    <a:pt x="975360" y="147320"/>
                    <a:pt x="984250" y="138430"/>
                    <a:pt x="984250" y="137160"/>
                  </a:cubicBezTo>
                  <a:cubicBezTo>
                    <a:pt x="984250" y="137160"/>
                    <a:pt x="995680" y="129540"/>
                    <a:pt x="1000760" y="125730"/>
                  </a:cubicBezTo>
                  <a:cubicBezTo>
                    <a:pt x="1005840" y="121920"/>
                    <a:pt x="1016000" y="114300"/>
                    <a:pt x="1017270" y="114300"/>
                  </a:cubicBezTo>
                  <a:cubicBezTo>
                    <a:pt x="1017270" y="114300"/>
                    <a:pt x="1028700" y="110490"/>
                    <a:pt x="1035050" y="107950"/>
                  </a:cubicBezTo>
                  <a:cubicBezTo>
                    <a:pt x="1041400" y="105410"/>
                    <a:pt x="1054100" y="100330"/>
                    <a:pt x="1054100" y="100330"/>
                  </a:cubicBezTo>
                  <a:cubicBezTo>
                    <a:pt x="1054100" y="100330"/>
                    <a:pt x="1066800" y="99060"/>
                    <a:pt x="1073150" y="97790"/>
                  </a:cubicBezTo>
                  <a:cubicBezTo>
                    <a:pt x="1080770" y="96520"/>
                    <a:pt x="1093470" y="95250"/>
                    <a:pt x="1093470" y="95250"/>
                  </a:cubicBezTo>
                  <a:cubicBezTo>
                    <a:pt x="1094740" y="95250"/>
                    <a:pt x="1236980" y="88900"/>
                    <a:pt x="1297940" y="90170"/>
                  </a:cubicBezTo>
                  <a:cubicBezTo>
                    <a:pt x="1346200" y="90170"/>
                    <a:pt x="1399540" y="101600"/>
                    <a:pt x="1431290" y="95250"/>
                  </a:cubicBezTo>
                  <a:cubicBezTo>
                    <a:pt x="1450340" y="92710"/>
                    <a:pt x="1455420" y="83820"/>
                    <a:pt x="1475740" y="77470"/>
                  </a:cubicBezTo>
                  <a:cubicBezTo>
                    <a:pt x="1517650" y="62230"/>
                    <a:pt x="1602740" y="35560"/>
                    <a:pt x="1672590" y="21590"/>
                  </a:cubicBezTo>
                  <a:cubicBezTo>
                    <a:pt x="1746250" y="8890"/>
                    <a:pt x="1831340" y="0"/>
                    <a:pt x="1906270" y="0"/>
                  </a:cubicBezTo>
                  <a:cubicBezTo>
                    <a:pt x="1976120" y="1270"/>
                    <a:pt x="2043430" y="3810"/>
                    <a:pt x="2105660" y="24130"/>
                  </a:cubicBezTo>
                  <a:cubicBezTo>
                    <a:pt x="2167890" y="44450"/>
                    <a:pt x="2226310" y="78740"/>
                    <a:pt x="2277110" y="121920"/>
                  </a:cubicBezTo>
                  <a:cubicBezTo>
                    <a:pt x="2332990" y="168910"/>
                    <a:pt x="2396490" y="248920"/>
                    <a:pt x="2424430" y="302260"/>
                  </a:cubicBezTo>
                  <a:cubicBezTo>
                    <a:pt x="2440940" y="335280"/>
                    <a:pt x="2437130" y="388620"/>
                    <a:pt x="2448560" y="393700"/>
                  </a:cubicBezTo>
                  <a:cubicBezTo>
                    <a:pt x="2453640" y="394970"/>
                    <a:pt x="2457450" y="387350"/>
                    <a:pt x="2466340" y="382270"/>
                  </a:cubicBezTo>
                  <a:cubicBezTo>
                    <a:pt x="2494280" y="368300"/>
                    <a:pt x="2576830" y="331470"/>
                    <a:pt x="2636520" y="312420"/>
                  </a:cubicBezTo>
                  <a:cubicBezTo>
                    <a:pt x="2701290" y="293370"/>
                    <a:pt x="2774950" y="281940"/>
                    <a:pt x="2843530" y="269240"/>
                  </a:cubicBezTo>
                  <a:cubicBezTo>
                    <a:pt x="2908300" y="257810"/>
                    <a:pt x="2971800" y="246380"/>
                    <a:pt x="3037840" y="238760"/>
                  </a:cubicBezTo>
                  <a:cubicBezTo>
                    <a:pt x="3107690" y="232410"/>
                    <a:pt x="3180080" y="229870"/>
                    <a:pt x="3252470" y="229870"/>
                  </a:cubicBezTo>
                  <a:cubicBezTo>
                    <a:pt x="3327400" y="231140"/>
                    <a:pt x="3413760" y="237490"/>
                    <a:pt x="3483610" y="243840"/>
                  </a:cubicBezTo>
                  <a:cubicBezTo>
                    <a:pt x="3540760" y="250190"/>
                    <a:pt x="3604260" y="259080"/>
                    <a:pt x="3638550" y="265430"/>
                  </a:cubicBezTo>
                  <a:cubicBezTo>
                    <a:pt x="3656330" y="269240"/>
                    <a:pt x="3665220" y="270510"/>
                    <a:pt x="3676650" y="275590"/>
                  </a:cubicBezTo>
                  <a:cubicBezTo>
                    <a:pt x="3689350" y="280670"/>
                    <a:pt x="3702050" y="287020"/>
                    <a:pt x="3712210" y="294640"/>
                  </a:cubicBezTo>
                  <a:cubicBezTo>
                    <a:pt x="3722370" y="302260"/>
                    <a:pt x="3732530" y="311150"/>
                    <a:pt x="3741420" y="321310"/>
                  </a:cubicBezTo>
                  <a:cubicBezTo>
                    <a:pt x="3750310" y="331470"/>
                    <a:pt x="3757930" y="342900"/>
                    <a:pt x="3764280" y="354330"/>
                  </a:cubicBezTo>
                  <a:cubicBezTo>
                    <a:pt x="3769360" y="365760"/>
                    <a:pt x="3774440" y="378460"/>
                    <a:pt x="3776980" y="391160"/>
                  </a:cubicBezTo>
                  <a:cubicBezTo>
                    <a:pt x="3780790" y="405130"/>
                    <a:pt x="3782060" y="417830"/>
                    <a:pt x="3782060" y="431800"/>
                  </a:cubicBezTo>
                  <a:cubicBezTo>
                    <a:pt x="3780790" y="444500"/>
                    <a:pt x="3779520" y="458470"/>
                    <a:pt x="3775710" y="471170"/>
                  </a:cubicBezTo>
                  <a:cubicBezTo>
                    <a:pt x="3773170" y="483870"/>
                    <a:pt x="3768090" y="496570"/>
                    <a:pt x="3761740" y="508000"/>
                  </a:cubicBezTo>
                  <a:cubicBezTo>
                    <a:pt x="3755390" y="519430"/>
                    <a:pt x="3747770" y="530860"/>
                    <a:pt x="3738880" y="539750"/>
                  </a:cubicBezTo>
                  <a:cubicBezTo>
                    <a:pt x="3729990" y="549910"/>
                    <a:pt x="3719830" y="558800"/>
                    <a:pt x="3708400" y="566420"/>
                  </a:cubicBezTo>
                  <a:cubicBezTo>
                    <a:pt x="3696970" y="574040"/>
                    <a:pt x="3685540" y="579120"/>
                    <a:pt x="3672840" y="584200"/>
                  </a:cubicBezTo>
                  <a:cubicBezTo>
                    <a:pt x="3660140" y="588010"/>
                    <a:pt x="3647440" y="591820"/>
                    <a:pt x="3633470" y="593090"/>
                  </a:cubicBezTo>
                  <a:cubicBezTo>
                    <a:pt x="3620770" y="594360"/>
                    <a:pt x="3594100" y="593090"/>
                    <a:pt x="3594100" y="593090"/>
                  </a:cubicBezTo>
                  <a:cubicBezTo>
                    <a:pt x="3594100" y="593090"/>
                    <a:pt x="3493770" y="576580"/>
                    <a:pt x="3439160" y="571500"/>
                  </a:cubicBezTo>
                  <a:cubicBezTo>
                    <a:pt x="3376930" y="565150"/>
                    <a:pt x="3304540" y="560070"/>
                    <a:pt x="3241040" y="560070"/>
                  </a:cubicBezTo>
                  <a:cubicBezTo>
                    <a:pt x="3181350" y="560070"/>
                    <a:pt x="3126740" y="562610"/>
                    <a:pt x="3070860" y="567690"/>
                  </a:cubicBezTo>
                  <a:cubicBezTo>
                    <a:pt x="3013710" y="574040"/>
                    <a:pt x="2956560" y="584200"/>
                    <a:pt x="2899410" y="595630"/>
                  </a:cubicBezTo>
                  <a:cubicBezTo>
                    <a:pt x="2840990" y="605790"/>
                    <a:pt x="2780030" y="613410"/>
                    <a:pt x="2725420" y="629920"/>
                  </a:cubicBezTo>
                  <a:cubicBezTo>
                    <a:pt x="2672080" y="647700"/>
                    <a:pt x="2627630" y="673100"/>
                    <a:pt x="2573020" y="695960"/>
                  </a:cubicBezTo>
                  <a:cubicBezTo>
                    <a:pt x="2510790" y="721360"/>
                    <a:pt x="2416810" y="781050"/>
                    <a:pt x="2368550" y="775970"/>
                  </a:cubicBezTo>
                  <a:cubicBezTo>
                    <a:pt x="2340610" y="772160"/>
                    <a:pt x="2310130" y="734060"/>
                    <a:pt x="2305050" y="732790"/>
                  </a:cubicBezTo>
                  <a:cubicBezTo>
                    <a:pt x="2303780" y="732790"/>
                    <a:pt x="2303780" y="732790"/>
                    <a:pt x="2303780" y="732790"/>
                  </a:cubicBezTo>
                  <a:cubicBezTo>
                    <a:pt x="2299970" y="734060"/>
                    <a:pt x="2284730" y="737870"/>
                    <a:pt x="2283460" y="737870"/>
                  </a:cubicBezTo>
                  <a:cubicBezTo>
                    <a:pt x="2283460" y="737870"/>
                    <a:pt x="2265680" y="737870"/>
                    <a:pt x="2264410" y="737870"/>
                  </a:cubicBezTo>
                  <a:cubicBezTo>
                    <a:pt x="2264410" y="737870"/>
                    <a:pt x="2264410" y="737870"/>
                    <a:pt x="2263140" y="737870"/>
                  </a:cubicBezTo>
                  <a:cubicBezTo>
                    <a:pt x="2261870" y="737870"/>
                    <a:pt x="2252980" y="744220"/>
                    <a:pt x="2251710" y="744220"/>
                  </a:cubicBezTo>
                  <a:cubicBezTo>
                    <a:pt x="2251710" y="744220"/>
                    <a:pt x="2239010" y="746760"/>
                    <a:pt x="2232660" y="748030"/>
                  </a:cubicBezTo>
                  <a:cubicBezTo>
                    <a:pt x="2226310" y="749300"/>
                    <a:pt x="2213610" y="751840"/>
                    <a:pt x="2213610" y="751840"/>
                  </a:cubicBezTo>
                  <a:cubicBezTo>
                    <a:pt x="2212340" y="751840"/>
                    <a:pt x="2199640" y="751840"/>
                    <a:pt x="2193290" y="750570"/>
                  </a:cubicBezTo>
                  <a:cubicBezTo>
                    <a:pt x="2186940" y="750570"/>
                    <a:pt x="2174240" y="750570"/>
                    <a:pt x="2172970" y="750570"/>
                  </a:cubicBezTo>
                  <a:cubicBezTo>
                    <a:pt x="2172970" y="750570"/>
                    <a:pt x="2160270" y="746760"/>
                    <a:pt x="2153920" y="745490"/>
                  </a:cubicBezTo>
                  <a:cubicBezTo>
                    <a:pt x="2147570" y="742950"/>
                    <a:pt x="2134870" y="739140"/>
                    <a:pt x="2134870" y="739140"/>
                  </a:cubicBezTo>
                  <a:cubicBezTo>
                    <a:pt x="2134870" y="739140"/>
                    <a:pt x="1929130" y="656590"/>
                    <a:pt x="1838960" y="624840"/>
                  </a:cubicBezTo>
                  <a:cubicBezTo>
                    <a:pt x="1765300" y="598170"/>
                    <a:pt x="1701800" y="566420"/>
                    <a:pt x="1635760" y="560070"/>
                  </a:cubicBezTo>
                  <a:cubicBezTo>
                    <a:pt x="1572260" y="553720"/>
                    <a:pt x="1506220" y="562610"/>
                    <a:pt x="1447800" y="579120"/>
                  </a:cubicBezTo>
                  <a:cubicBezTo>
                    <a:pt x="1393190" y="595630"/>
                    <a:pt x="1341120" y="621030"/>
                    <a:pt x="1296670" y="652780"/>
                  </a:cubicBezTo>
                  <a:cubicBezTo>
                    <a:pt x="1254760" y="684530"/>
                    <a:pt x="1197610" y="750570"/>
                    <a:pt x="1186180" y="769620"/>
                  </a:cubicBezTo>
                  <a:cubicBezTo>
                    <a:pt x="1183640" y="774700"/>
                    <a:pt x="1182370" y="781050"/>
                    <a:pt x="1182370" y="781050"/>
                  </a:cubicBezTo>
                  <a:cubicBezTo>
                    <a:pt x="1182370" y="781050"/>
                    <a:pt x="1176020" y="792480"/>
                    <a:pt x="1172210" y="797560"/>
                  </a:cubicBezTo>
                  <a:cubicBezTo>
                    <a:pt x="1169670" y="803910"/>
                    <a:pt x="1163320" y="815340"/>
                    <a:pt x="1162050" y="815340"/>
                  </a:cubicBezTo>
                  <a:cubicBezTo>
                    <a:pt x="1162050" y="815340"/>
                    <a:pt x="1153160" y="824230"/>
                    <a:pt x="1148080" y="829310"/>
                  </a:cubicBezTo>
                  <a:cubicBezTo>
                    <a:pt x="1144270" y="834390"/>
                    <a:pt x="1135380" y="843280"/>
                    <a:pt x="1134110" y="843280"/>
                  </a:cubicBezTo>
                  <a:cubicBezTo>
                    <a:pt x="1134110" y="843280"/>
                    <a:pt x="1123950" y="849630"/>
                    <a:pt x="1117600" y="853440"/>
                  </a:cubicBezTo>
                  <a:cubicBezTo>
                    <a:pt x="1112520" y="857250"/>
                    <a:pt x="1101090" y="863600"/>
                    <a:pt x="1101090" y="863600"/>
                  </a:cubicBezTo>
                  <a:cubicBezTo>
                    <a:pt x="1101090" y="864870"/>
                    <a:pt x="1088390" y="868680"/>
                    <a:pt x="1082040" y="869950"/>
                  </a:cubicBezTo>
                  <a:cubicBezTo>
                    <a:pt x="1075690" y="872490"/>
                    <a:pt x="1062990" y="876300"/>
                    <a:pt x="1062990" y="876300"/>
                  </a:cubicBezTo>
                  <a:cubicBezTo>
                    <a:pt x="1062990" y="876300"/>
                    <a:pt x="1049020" y="877570"/>
                    <a:pt x="1042670" y="877570"/>
                  </a:cubicBezTo>
                  <a:cubicBezTo>
                    <a:pt x="1036320" y="877570"/>
                    <a:pt x="1023620" y="878840"/>
                    <a:pt x="1023620" y="878840"/>
                  </a:cubicBezTo>
                  <a:cubicBezTo>
                    <a:pt x="1022350" y="878840"/>
                    <a:pt x="847090" y="872490"/>
                    <a:pt x="760730" y="869950"/>
                  </a:cubicBezTo>
                  <a:cubicBezTo>
                    <a:pt x="674370" y="866140"/>
                    <a:pt x="580390" y="862330"/>
                    <a:pt x="504190" y="861060"/>
                  </a:cubicBezTo>
                  <a:cubicBezTo>
                    <a:pt x="441960" y="858520"/>
                    <a:pt x="361950" y="861060"/>
                    <a:pt x="334010" y="857250"/>
                  </a:cubicBezTo>
                  <a:cubicBezTo>
                    <a:pt x="325120" y="857250"/>
                    <a:pt x="322580" y="855980"/>
                    <a:pt x="317500" y="854710"/>
                  </a:cubicBezTo>
                  <a:cubicBezTo>
                    <a:pt x="311150" y="854710"/>
                    <a:pt x="303530" y="854710"/>
                    <a:pt x="299720" y="853440"/>
                  </a:cubicBezTo>
                  <a:cubicBezTo>
                    <a:pt x="295910" y="853440"/>
                    <a:pt x="293370" y="850900"/>
                    <a:pt x="290830" y="850900"/>
                  </a:cubicBezTo>
                  <a:cubicBezTo>
                    <a:pt x="288290" y="849630"/>
                    <a:pt x="285750" y="849630"/>
                    <a:pt x="281940" y="848360"/>
                  </a:cubicBezTo>
                  <a:cubicBezTo>
                    <a:pt x="276860" y="847090"/>
                    <a:pt x="271780" y="843280"/>
                    <a:pt x="266700" y="840740"/>
                  </a:cubicBezTo>
                  <a:cubicBezTo>
                    <a:pt x="260350" y="838200"/>
                    <a:pt x="254000" y="835660"/>
                    <a:pt x="250190" y="833120"/>
                  </a:cubicBezTo>
                  <a:cubicBezTo>
                    <a:pt x="246380" y="831850"/>
                    <a:pt x="245110" y="829310"/>
                    <a:pt x="242570" y="828040"/>
                  </a:cubicBezTo>
                  <a:cubicBezTo>
                    <a:pt x="240030" y="826770"/>
                    <a:pt x="237490" y="825500"/>
                    <a:pt x="234950" y="822960"/>
                  </a:cubicBezTo>
                  <a:cubicBezTo>
                    <a:pt x="231140" y="820420"/>
                    <a:pt x="227330" y="814070"/>
                    <a:pt x="222250" y="810260"/>
                  </a:cubicBezTo>
                  <a:cubicBezTo>
                    <a:pt x="218440" y="806450"/>
                    <a:pt x="212090" y="802640"/>
                    <a:pt x="209550" y="798830"/>
                  </a:cubicBezTo>
                  <a:cubicBezTo>
                    <a:pt x="207010" y="796290"/>
                    <a:pt x="205740" y="793750"/>
                    <a:pt x="204470" y="791210"/>
                  </a:cubicBezTo>
                  <a:cubicBezTo>
                    <a:pt x="203200" y="788670"/>
                    <a:pt x="200660" y="787400"/>
                    <a:pt x="198120" y="784860"/>
                  </a:cubicBezTo>
                  <a:cubicBezTo>
                    <a:pt x="195580" y="781050"/>
                    <a:pt x="194310" y="773430"/>
                    <a:pt x="190500" y="768350"/>
                  </a:cubicBezTo>
                  <a:cubicBezTo>
                    <a:pt x="187960" y="763270"/>
                    <a:pt x="184150" y="756920"/>
                    <a:pt x="181610" y="753110"/>
                  </a:cubicBezTo>
                  <a:cubicBezTo>
                    <a:pt x="180340" y="749300"/>
                    <a:pt x="180340" y="745490"/>
                    <a:pt x="180340" y="744220"/>
                  </a:cubicBezTo>
                  <a:cubicBezTo>
                    <a:pt x="180340" y="744220"/>
                    <a:pt x="180340" y="742950"/>
                    <a:pt x="179070" y="742950"/>
                  </a:cubicBezTo>
                  <a:cubicBezTo>
                    <a:pt x="179070" y="742950"/>
                    <a:pt x="175260" y="742950"/>
                    <a:pt x="172720" y="742950"/>
                  </a:cubicBezTo>
                  <a:cubicBezTo>
                    <a:pt x="167640" y="744220"/>
                    <a:pt x="152400" y="744220"/>
                    <a:pt x="152400" y="744220"/>
                  </a:cubicBezTo>
                  <a:cubicBezTo>
                    <a:pt x="152400" y="744220"/>
                    <a:pt x="139700" y="741680"/>
                    <a:pt x="133350" y="740410"/>
                  </a:cubicBezTo>
                  <a:cubicBezTo>
                    <a:pt x="127000" y="739140"/>
                    <a:pt x="114300" y="736600"/>
                    <a:pt x="113030" y="736600"/>
                  </a:cubicBezTo>
                  <a:cubicBezTo>
                    <a:pt x="113030" y="736600"/>
                    <a:pt x="101600" y="731520"/>
                    <a:pt x="95250" y="728980"/>
                  </a:cubicBezTo>
                  <a:cubicBezTo>
                    <a:pt x="90170" y="726440"/>
                    <a:pt x="77470" y="720090"/>
                    <a:pt x="77470" y="720090"/>
                  </a:cubicBezTo>
                  <a:cubicBezTo>
                    <a:pt x="77470" y="720090"/>
                    <a:pt x="67310" y="712470"/>
                    <a:pt x="62230" y="707390"/>
                  </a:cubicBezTo>
                  <a:cubicBezTo>
                    <a:pt x="57150" y="703580"/>
                    <a:pt x="46990" y="695960"/>
                    <a:pt x="46990" y="695960"/>
                  </a:cubicBezTo>
                  <a:cubicBezTo>
                    <a:pt x="45720" y="694690"/>
                    <a:pt x="38100" y="684530"/>
                    <a:pt x="34290" y="679450"/>
                  </a:cubicBezTo>
                  <a:cubicBezTo>
                    <a:pt x="30480" y="674370"/>
                    <a:pt x="22860" y="664210"/>
                    <a:pt x="21590" y="664210"/>
                  </a:cubicBezTo>
                  <a:cubicBezTo>
                    <a:pt x="21590" y="664210"/>
                    <a:pt x="16510" y="651510"/>
                    <a:pt x="13970" y="645160"/>
                  </a:cubicBezTo>
                  <a:cubicBezTo>
                    <a:pt x="11430" y="640080"/>
                    <a:pt x="6350" y="627380"/>
                    <a:pt x="6350" y="627380"/>
                  </a:cubicBezTo>
                  <a:cubicBezTo>
                    <a:pt x="6350" y="627380"/>
                    <a:pt x="3810" y="614680"/>
                    <a:pt x="2540" y="608330"/>
                  </a:cubicBezTo>
                  <a:cubicBezTo>
                    <a:pt x="1270" y="600710"/>
                    <a:pt x="0" y="588010"/>
                    <a:pt x="0" y="5880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3" id="283"/>
          <p:cNvGrpSpPr/>
          <p:nvPr/>
        </p:nvGrpSpPr>
        <p:grpSpPr>
          <a:xfrm rot="0">
            <a:off x="12293918" y="6500812"/>
            <a:ext cx="673418" cy="310515"/>
            <a:chOff x="0" y="0"/>
            <a:chExt cx="897890" cy="414020"/>
          </a:xfrm>
        </p:grpSpPr>
        <p:sp>
          <p:nvSpPr>
            <p:cNvPr name="Freeform 284" id="284"/>
            <p:cNvSpPr/>
            <p:nvPr/>
          </p:nvSpPr>
          <p:spPr>
            <a:xfrm flipH="false" flipV="false" rot="0">
              <a:off x="49827" y="49666"/>
              <a:ext cx="797351" cy="314780"/>
            </a:xfrm>
            <a:custGeom>
              <a:avLst/>
              <a:gdLst/>
              <a:ahLst/>
              <a:cxnLst/>
              <a:rect r="r" b="b" t="t" l="l"/>
              <a:pathLst>
                <a:path h="314780" w="797351">
                  <a:moveTo>
                    <a:pt x="100033" y="1134"/>
                  </a:moveTo>
                  <a:cubicBezTo>
                    <a:pt x="655023" y="171314"/>
                    <a:pt x="723603" y="145914"/>
                    <a:pt x="756623" y="159884"/>
                  </a:cubicBezTo>
                  <a:cubicBezTo>
                    <a:pt x="774403" y="167504"/>
                    <a:pt x="783293" y="181474"/>
                    <a:pt x="789643" y="195444"/>
                  </a:cubicBezTo>
                  <a:cubicBezTo>
                    <a:pt x="795993" y="209414"/>
                    <a:pt x="798533" y="229734"/>
                    <a:pt x="794723" y="243704"/>
                  </a:cubicBezTo>
                  <a:cubicBezTo>
                    <a:pt x="792183" y="258944"/>
                    <a:pt x="783293" y="276724"/>
                    <a:pt x="770593" y="285614"/>
                  </a:cubicBezTo>
                  <a:cubicBezTo>
                    <a:pt x="754083" y="297044"/>
                    <a:pt x="719793" y="304664"/>
                    <a:pt x="700743" y="300854"/>
                  </a:cubicBezTo>
                  <a:cubicBezTo>
                    <a:pt x="684233" y="298314"/>
                    <a:pt x="668993" y="286884"/>
                    <a:pt x="660103" y="272914"/>
                  </a:cubicBezTo>
                  <a:cubicBezTo>
                    <a:pt x="649943" y="256404"/>
                    <a:pt x="642323" y="223384"/>
                    <a:pt x="648673" y="203064"/>
                  </a:cubicBezTo>
                  <a:cubicBezTo>
                    <a:pt x="655023" y="182744"/>
                    <a:pt x="680423" y="159884"/>
                    <a:pt x="700743" y="153534"/>
                  </a:cubicBezTo>
                  <a:cubicBezTo>
                    <a:pt x="721063" y="148454"/>
                    <a:pt x="754083" y="156074"/>
                    <a:pt x="770593" y="170044"/>
                  </a:cubicBezTo>
                  <a:cubicBezTo>
                    <a:pt x="785833" y="182744"/>
                    <a:pt x="798533" y="215764"/>
                    <a:pt x="797263" y="236084"/>
                  </a:cubicBezTo>
                  <a:cubicBezTo>
                    <a:pt x="794723" y="256404"/>
                    <a:pt x="775673" y="281804"/>
                    <a:pt x="756623" y="294504"/>
                  </a:cubicBezTo>
                  <a:cubicBezTo>
                    <a:pt x="733763" y="309744"/>
                    <a:pt x="699473" y="311014"/>
                    <a:pt x="666453" y="313554"/>
                  </a:cubicBezTo>
                  <a:cubicBezTo>
                    <a:pt x="629623" y="316094"/>
                    <a:pt x="585173" y="314824"/>
                    <a:pt x="547073" y="308474"/>
                  </a:cubicBezTo>
                  <a:cubicBezTo>
                    <a:pt x="510243" y="303394"/>
                    <a:pt x="487383" y="294504"/>
                    <a:pt x="441663" y="280534"/>
                  </a:cubicBezTo>
                  <a:cubicBezTo>
                    <a:pt x="347683" y="251324"/>
                    <a:pt x="73363" y="175124"/>
                    <a:pt x="22563" y="126864"/>
                  </a:cubicBezTo>
                  <a:cubicBezTo>
                    <a:pt x="4783" y="110354"/>
                    <a:pt x="2243" y="92574"/>
                    <a:pt x="973" y="77334"/>
                  </a:cubicBezTo>
                  <a:cubicBezTo>
                    <a:pt x="-1567" y="64634"/>
                    <a:pt x="973" y="53204"/>
                    <a:pt x="7323" y="41774"/>
                  </a:cubicBezTo>
                  <a:cubicBezTo>
                    <a:pt x="14943" y="27804"/>
                    <a:pt x="30183" y="11294"/>
                    <a:pt x="45423" y="3674"/>
                  </a:cubicBezTo>
                  <a:cubicBezTo>
                    <a:pt x="60663" y="-2676"/>
                    <a:pt x="100033" y="1134"/>
                    <a:pt x="100033" y="113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5" id="285"/>
          <p:cNvGrpSpPr/>
          <p:nvPr/>
        </p:nvGrpSpPr>
        <p:grpSpPr>
          <a:xfrm rot="0">
            <a:off x="12452985" y="6543675"/>
            <a:ext cx="442912" cy="376238"/>
            <a:chOff x="0" y="0"/>
            <a:chExt cx="590550" cy="501650"/>
          </a:xfrm>
        </p:grpSpPr>
        <p:sp>
          <p:nvSpPr>
            <p:cNvPr name="Freeform 286" id="286"/>
            <p:cNvSpPr/>
            <p:nvPr/>
          </p:nvSpPr>
          <p:spPr>
            <a:xfrm flipH="false" flipV="false" rot="0">
              <a:off x="50608" y="50349"/>
              <a:ext cx="489142" cy="400661"/>
            </a:xfrm>
            <a:custGeom>
              <a:avLst/>
              <a:gdLst/>
              <a:ahLst/>
              <a:cxnLst/>
              <a:rect r="r" b="b" t="t" l="l"/>
              <a:pathLst>
                <a:path h="400661" w="489142">
                  <a:moveTo>
                    <a:pt x="127192" y="18231"/>
                  </a:moveTo>
                  <a:cubicBezTo>
                    <a:pt x="308802" y="175711"/>
                    <a:pt x="438342" y="235401"/>
                    <a:pt x="471362" y="274771"/>
                  </a:cubicBezTo>
                  <a:cubicBezTo>
                    <a:pt x="484062" y="291281"/>
                    <a:pt x="489142" y="302711"/>
                    <a:pt x="489142" y="319221"/>
                  </a:cubicBezTo>
                  <a:cubicBezTo>
                    <a:pt x="487872" y="339541"/>
                    <a:pt x="473902" y="371291"/>
                    <a:pt x="458662" y="383991"/>
                  </a:cubicBezTo>
                  <a:cubicBezTo>
                    <a:pt x="447232" y="395421"/>
                    <a:pt x="429452" y="401771"/>
                    <a:pt x="412942" y="400501"/>
                  </a:cubicBezTo>
                  <a:cubicBezTo>
                    <a:pt x="393892" y="397961"/>
                    <a:pt x="362142" y="381451"/>
                    <a:pt x="349442" y="366211"/>
                  </a:cubicBezTo>
                  <a:cubicBezTo>
                    <a:pt x="339282" y="353511"/>
                    <a:pt x="335472" y="335731"/>
                    <a:pt x="336742" y="319221"/>
                  </a:cubicBezTo>
                  <a:cubicBezTo>
                    <a:pt x="338012" y="303981"/>
                    <a:pt x="343092" y="286201"/>
                    <a:pt x="354522" y="274771"/>
                  </a:cubicBezTo>
                  <a:cubicBezTo>
                    <a:pt x="368492" y="260801"/>
                    <a:pt x="400242" y="245561"/>
                    <a:pt x="420562" y="248101"/>
                  </a:cubicBezTo>
                  <a:cubicBezTo>
                    <a:pt x="442152" y="250641"/>
                    <a:pt x="468822" y="270961"/>
                    <a:pt x="480252" y="287471"/>
                  </a:cubicBezTo>
                  <a:cubicBezTo>
                    <a:pt x="489142" y="301441"/>
                    <a:pt x="490412" y="320491"/>
                    <a:pt x="487872" y="335731"/>
                  </a:cubicBezTo>
                  <a:cubicBezTo>
                    <a:pt x="485332" y="350971"/>
                    <a:pt x="476442" y="368751"/>
                    <a:pt x="465012" y="378911"/>
                  </a:cubicBezTo>
                  <a:cubicBezTo>
                    <a:pt x="454852" y="389071"/>
                    <a:pt x="437072" y="397961"/>
                    <a:pt x="421832" y="399231"/>
                  </a:cubicBezTo>
                  <a:cubicBezTo>
                    <a:pt x="406592" y="400501"/>
                    <a:pt x="393892" y="397961"/>
                    <a:pt x="373572" y="389071"/>
                  </a:cubicBezTo>
                  <a:cubicBezTo>
                    <a:pt x="324042" y="368751"/>
                    <a:pt x="207202" y="288741"/>
                    <a:pt x="144972" y="240481"/>
                  </a:cubicBezTo>
                  <a:cubicBezTo>
                    <a:pt x="96712" y="202381"/>
                    <a:pt x="48452" y="161741"/>
                    <a:pt x="24322" y="131261"/>
                  </a:cubicBezTo>
                  <a:cubicBezTo>
                    <a:pt x="10352" y="113481"/>
                    <a:pt x="1462" y="99511"/>
                    <a:pt x="192" y="83001"/>
                  </a:cubicBezTo>
                  <a:cubicBezTo>
                    <a:pt x="-1078" y="65221"/>
                    <a:pt x="4002" y="43631"/>
                    <a:pt x="14162" y="29661"/>
                  </a:cubicBezTo>
                  <a:cubicBezTo>
                    <a:pt x="24322" y="16961"/>
                    <a:pt x="42102" y="2991"/>
                    <a:pt x="58612" y="451"/>
                  </a:cubicBezTo>
                  <a:cubicBezTo>
                    <a:pt x="78932" y="-3359"/>
                    <a:pt x="127192" y="18231"/>
                    <a:pt x="127192" y="1823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7" id="287"/>
          <p:cNvGrpSpPr/>
          <p:nvPr/>
        </p:nvGrpSpPr>
        <p:grpSpPr>
          <a:xfrm rot="0">
            <a:off x="12315825" y="6322695"/>
            <a:ext cx="962977" cy="553402"/>
            <a:chOff x="0" y="0"/>
            <a:chExt cx="1283970" cy="737870"/>
          </a:xfrm>
        </p:grpSpPr>
        <p:sp>
          <p:nvSpPr>
            <p:cNvPr name="Freeform 288" id="288"/>
            <p:cNvSpPr/>
            <p:nvPr/>
          </p:nvSpPr>
          <p:spPr>
            <a:xfrm flipH="false" flipV="false" rot="0">
              <a:off x="50139" y="48824"/>
              <a:ext cx="1185449" cy="642000"/>
            </a:xfrm>
            <a:custGeom>
              <a:avLst/>
              <a:gdLst/>
              <a:ahLst/>
              <a:cxnLst/>
              <a:rect r="r" b="b" t="t" l="l"/>
              <a:pathLst>
                <a:path h="642000" w="1185449">
                  <a:moveTo>
                    <a:pt x="108611" y="177236"/>
                  </a:moveTo>
                  <a:cubicBezTo>
                    <a:pt x="487071" y="382976"/>
                    <a:pt x="598831" y="516326"/>
                    <a:pt x="645821" y="506166"/>
                  </a:cubicBezTo>
                  <a:cubicBezTo>
                    <a:pt x="671221" y="499816"/>
                    <a:pt x="671221" y="450286"/>
                    <a:pt x="690271" y="421076"/>
                  </a:cubicBezTo>
                  <a:cubicBezTo>
                    <a:pt x="713131" y="385516"/>
                    <a:pt x="739801" y="355036"/>
                    <a:pt x="779171" y="310586"/>
                  </a:cubicBezTo>
                  <a:cubicBezTo>
                    <a:pt x="847751" y="233116"/>
                    <a:pt x="1014121" y="40076"/>
                    <a:pt x="1073811" y="9596"/>
                  </a:cubicBezTo>
                  <a:cubicBezTo>
                    <a:pt x="1094131" y="-564"/>
                    <a:pt x="1106831" y="-1834"/>
                    <a:pt x="1122071" y="1976"/>
                  </a:cubicBezTo>
                  <a:cubicBezTo>
                    <a:pt x="1141121" y="7056"/>
                    <a:pt x="1169061" y="28646"/>
                    <a:pt x="1177951" y="46426"/>
                  </a:cubicBezTo>
                  <a:cubicBezTo>
                    <a:pt x="1186841" y="60396"/>
                    <a:pt x="1186841" y="79446"/>
                    <a:pt x="1183031" y="94686"/>
                  </a:cubicBezTo>
                  <a:cubicBezTo>
                    <a:pt x="1179221" y="109926"/>
                    <a:pt x="1169061" y="126436"/>
                    <a:pt x="1157631" y="136596"/>
                  </a:cubicBezTo>
                  <a:cubicBezTo>
                    <a:pt x="1146201" y="145486"/>
                    <a:pt x="1127151" y="153106"/>
                    <a:pt x="1111911" y="153106"/>
                  </a:cubicBezTo>
                  <a:cubicBezTo>
                    <a:pt x="1096671" y="154376"/>
                    <a:pt x="1077621" y="150566"/>
                    <a:pt x="1064921" y="140406"/>
                  </a:cubicBezTo>
                  <a:cubicBezTo>
                    <a:pt x="1049681" y="127706"/>
                    <a:pt x="1031901" y="97226"/>
                    <a:pt x="1033171" y="76906"/>
                  </a:cubicBezTo>
                  <a:cubicBezTo>
                    <a:pt x="1033171" y="55316"/>
                    <a:pt x="1049681" y="26106"/>
                    <a:pt x="1067461" y="13406"/>
                  </a:cubicBezTo>
                  <a:cubicBezTo>
                    <a:pt x="1083971" y="1976"/>
                    <a:pt x="1118261" y="-564"/>
                    <a:pt x="1137311" y="7056"/>
                  </a:cubicBezTo>
                  <a:cubicBezTo>
                    <a:pt x="1157631" y="14676"/>
                    <a:pt x="1179221" y="41346"/>
                    <a:pt x="1183031" y="61666"/>
                  </a:cubicBezTo>
                  <a:cubicBezTo>
                    <a:pt x="1188111" y="83256"/>
                    <a:pt x="1180491" y="101036"/>
                    <a:pt x="1163981" y="130246"/>
                  </a:cubicBezTo>
                  <a:cubicBezTo>
                    <a:pt x="1114451" y="217876"/>
                    <a:pt x="838861" y="494736"/>
                    <a:pt x="755041" y="574746"/>
                  </a:cubicBezTo>
                  <a:cubicBezTo>
                    <a:pt x="722021" y="606496"/>
                    <a:pt x="710591" y="629356"/>
                    <a:pt x="680111" y="638246"/>
                  </a:cubicBezTo>
                  <a:cubicBezTo>
                    <a:pt x="647091" y="647136"/>
                    <a:pt x="606451" y="639516"/>
                    <a:pt x="563271" y="623006"/>
                  </a:cubicBezTo>
                  <a:cubicBezTo>
                    <a:pt x="494691" y="596336"/>
                    <a:pt x="408331" y="511246"/>
                    <a:pt x="321971" y="460446"/>
                  </a:cubicBezTo>
                  <a:cubicBezTo>
                    <a:pt x="230531" y="404566"/>
                    <a:pt x="73051" y="347416"/>
                    <a:pt x="28601" y="305506"/>
                  </a:cubicBezTo>
                  <a:cubicBezTo>
                    <a:pt x="10821" y="288996"/>
                    <a:pt x="4471" y="275026"/>
                    <a:pt x="661" y="258516"/>
                  </a:cubicBezTo>
                  <a:cubicBezTo>
                    <a:pt x="-1879" y="242006"/>
                    <a:pt x="3201" y="220416"/>
                    <a:pt x="10821" y="206446"/>
                  </a:cubicBezTo>
                  <a:cubicBezTo>
                    <a:pt x="19711" y="191206"/>
                    <a:pt x="38761" y="178506"/>
                    <a:pt x="54001" y="173426"/>
                  </a:cubicBezTo>
                  <a:cubicBezTo>
                    <a:pt x="70511" y="168346"/>
                    <a:pt x="108611" y="177236"/>
                    <a:pt x="108611" y="17723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9" id="289"/>
          <p:cNvGrpSpPr/>
          <p:nvPr/>
        </p:nvGrpSpPr>
        <p:grpSpPr>
          <a:xfrm rot="0">
            <a:off x="13589318" y="6367462"/>
            <a:ext cx="855345" cy="217170"/>
            <a:chOff x="0" y="0"/>
            <a:chExt cx="1140460" cy="289560"/>
          </a:xfrm>
        </p:grpSpPr>
        <p:sp>
          <p:nvSpPr>
            <p:cNvPr name="Freeform 290" id="290"/>
            <p:cNvSpPr/>
            <p:nvPr/>
          </p:nvSpPr>
          <p:spPr>
            <a:xfrm flipH="false" flipV="false" rot="0">
              <a:off x="50599" y="47139"/>
              <a:ext cx="1039061" cy="193464"/>
            </a:xfrm>
            <a:custGeom>
              <a:avLst/>
              <a:gdLst/>
              <a:ahLst/>
              <a:cxnLst/>
              <a:rect r="r" b="b" t="t" l="l"/>
              <a:pathLst>
                <a:path h="193464" w="1039061">
                  <a:moveTo>
                    <a:pt x="961591" y="161141"/>
                  </a:moveTo>
                  <a:cubicBezTo>
                    <a:pt x="426921" y="159871"/>
                    <a:pt x="170381" y="205591"/>
                    <a:pt x="82751" y="190351"/>
                  </a:cubicBezTo>
                  <a:cubicBezTo>
                    <a:pt x="49731" y="185271"/>
                    <a:pt x="30681" y="176381"/>
                    <a:pt x="16711" y="162411"/>
                  </a:cubicBezTo>
                  <a:cubicBezTo>
                    <a:pt x="6551" y="150981"/>
                    <a:pt x="201" y="133201"/>
                    <a:pt x="201" y="116691"/>
                  </a:cubicBezTo>
                  <a:cubicBezTo>
                    <a:pt x="1471" y="96371"/>
                    <a:pt x="17981" y="65891"/>
                    <a:pt x="31951" y="53191"/>
                  </a:cubicBezTo>
                  <a:cubicBezTo>
                    <a:pt x="44651" y="41761"/>
                    <a:pt x="63701" y="37951"/>
                    <a:pt x="78941" y="39221"/>
                  </a:cubicBezTo>
                  <a:cubicBezTo>
                    <a:pt x="94181" y="39221"/>
                    <a:pt x="113231" y="44301"/>
                    <a:pt x="124661" y="55731"/>
                  </a:cubicBezTo>
                  <a:cubicBezTo>
                    <a:pt x="138631" y="69701"/>
                    <a:pt x="152601" y="101451"/>
                    <a:pt x="152601" y="121771"/>
                  </a:cubicBezTo>
                  <a:cubicBezTo>
                    <a:pt x="152601" y="137011"/>
                    <a:pt x="143711" y="154791"/>
                    <a:pt x="133551" y="166221"/>
                  </a:cubicBezTo>
                  <a:cubicBezTo>
                    <a:pt x="123391" y="177651"/>
                    <a:pt x="105611" y="186541"/>
                    <a:pt x="90371" y="189081"/>
                  </a:cubicBezTo>
                  <a:cubicBezTo>
                    <a:pt x="76401" y="192891"/>
                    <a:pt x="56081" y="191621"/>
                    <a:pt x="43381" y="182731"/>
                  </a:cubicBezTo>
                  <a:cubicBezTo>
                    <a:pt x="25601" y="172571"/>
                    <a:pt x="5281" y="144631"/>
                    <a:pt x="1471" y="124311"/>
                  </a:cubicBezTo>
                  <a:cubicBezTo>
                    <a:pt x="-2339" y="109071"/>
                    <a:pt x="1471" y="90021"/>
                    <a:pt x="10361" y="77321"/>
                  </a:cubicBezTo>
                  <a:cubicBezTo>
                    <a:pt x="21791" y="60811"/>
                    <a:pt x="38301" y="49381"/>
                    <a:pt x="71321" y="39221"/>
                  </a:cubicBezTo>
                  <a:cubicBezTo>
                    <a:pt x="156411" y="11281"/>
                    <a:pt x="424381" y="7471"/>
                    <a:pt x="583131" y="3661"/>
                  </a:cubicBezTo>
                  <a:cubicBezTo>
                    <a:pt x="719021" y="-149"/>
                    <a:pt x="898091" y="-3959"/>
                    <a:pt x="964131" y="8741"/>
                  </a:cubicBezTo>
                  <a:cubicBezTo>
                    <a:pt x="989531" y="13821"/>
                    <a:pt x="1002231" y="17631"/>
                    <a:pt x="1014931" y="29061"/>
                  </a:cubicBezTo>
                  <a:cubicBezTo>
                    <a:pt x="1027631" y="40491"/>
                    <a:pt x="1037791" y="60811"/>
                    <a:pt x="1039061" y="78591"/>
                  </a:cubicBezTo>
                  <a:cubicBezTo>
                    <a:pt x="1039061" y="97641"/>
                    <a:pt x="1026361" y="129391"/>
                    <a:pt x="1012391" y="143361"/>
                  </a:cubicBezTo>
                  <a:cubicBezTo>
                    <a:pt x="999691" y="156061"/>
                    <a:pt x="961591" y="161141"/>
                    <a:pt x="961591" y="16114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1" id="291"/>
          <p:cNvGrpSpPr/>
          <p:nvPr/>
        </p:nvGrpSpPr>
        <p:grpSpPr>
          <a:xfrm rot="0">
            <a:off x="13672185" y="6388418"/>
            <a:ext cx="854393" cy="201930"/>
            <a:chOff x="0" y="0"/>
            <a:chExt cx="1139190" cy="269240"/>
          </a:xfrm>
        </p:grpSpPr>
        <p:sp>
          <p:nvSpPr>
            <p:cNvPr name="Freeform 292" id="292"/>
            <p:cNvSpPr/>
            <p:nvPr/>
          </p:nvSpPr>
          <p:spPr>
            <a:xfrm flipH="false" flipV="false" rot="0">
              <a:off x="50146" y="34102"/>
              <a:ext cx="1039006" cy="183068"/>
            </a:xfrm>
            <a:custGeom>
              <a:avLst/>
              <a:gdLst/>
              <a:ahLst/>
              <a:cxnLst/>
              <a:rect r="r" b="b" t="t" l="l"/>
              <a:pathLst>
                <a:path h="183068" w="1039006">
                  <a:moveTo>
                    <a:pt x="960774" y="183068"/>
                  </a:moveTo>
                  <a:cubicBezTo>
                    <a:pt x="40024" y="158938"/>
                    <a:pt x="24784" y="150048"/>
                    <a:pt x="12084" y="133538"/>
                  </a:cubicBezTo>
                  <a:cubicBezTo>
                    <a:pt x="3194" y="120838"/>
                    <a:pt x="-1886" y="103058"/>
                    <a:pt x="654" y="86548"/>
                  </a:cubicBezTo>
                  <a:cubicBezTo>
                    <a:pt x="3194" y="67498"/>
                    <a:pt x="22244" y="37018"/>
                    <a:pt x="38754" y="26858"/>
                  </a:cubicBezTo>
                  <a:cubicBezTo>
                    <a:pt x="52724" y="16698"/>
                    <a:pt x="71774" y="15428"/>
                    <a:pt x="87014" y="16698"/>
                  </a:cubicBezTo>
                  <a:cubicBezTo>
                    <a:pt x="102254" y="19238"/>
                    <a:pt x="118764" y="28128"/>
                    <a:pt x="130194" y="38288"/>
                  </a:cubicBezTo>
                  <a:cubicBezTo>
                    <a:pt x="141624" y="49718"/>
                    <a:pt x="150514" y="66228"/>
                    <a:pt x="151784" y="81468"/>
                  </a:cubicBezTo>
                  <a:cubicBezTo>
                    <a:pt x="154324" y="96708"/>
                    <a:pt x="151784" y="115758"/>
                    <a:pt x="142894" y="129728"/>
                  </a:cubicBezTo>
                  <a:cubicBezTo>
                    <a:pt x="132734" y="146238"/>
                    <a:pt x="102254" y="165288"/>
                    <a:pt x="83204" y="167828"/>
                  </a:cubicBezTo>
                  <a:cubicBezTo>
                    <a:pt x="66694" y="171638"/>
                    <a:pt x="48914" y="165288"/>
                    <a:pt x="36214" y="156398"/>
                  </a:cubicBezTo>
                  <a:cubicBezTo>
                    <a:pt x="23514" y="148778"/>
                    <a:pt x="9544" y="134808"/>
                    <a:pt x="5734" y="119568"/>
                  </a:cubicBezTo>
                  <a:cubicBezTo>
                    <a:pt x="-616" y="100518"/>
                    <a:pt x="4464" y="64958"/>
                    <a:pt x="14624" y="48448"/>
                  </a:cubicBezTo>
                  <a:cubicBezTo>
                    <a:pt x="22244" y="34478"/>
                    <a:pt x="29864" y="26858"/>
                    <a:pt x="53994" y="19238"/>
                  </a:cubicBezTo>
                  <a:cubicBezTo>
                    <a:pt x="156864" y="-12512"/>
                    <a:pt x="841394" y="-2352"/>
                    <a:pt x="964584" y="30668"/>
                  </a:cubicBezTo>
                  <a:cubicBezTo>
                    <a:pt x="998874" y="40828"/>
                    <a:pt x="1014114" y="49718"/>
                    <a:pt x="1026814" y="66228"/>
                  </a:cubicBezTo>
                  <a:cubicBezTo>
                    <a:pt x="1036974" y="80198"/>
                    <a:pt x="1040784" y="101788"/>
                    <a:pt x="1038244" y="118298"/>
                  </a:cubicBezTo>
                  <a:cubicBezTo>
                    <a:pt x="1035704" y="134808"/>
                    <a:pt x="1024274" y="155128"/>
                    <a:pt x="1011574" y="165288"/>
                  </a:cubicBezTo>
                  <a:cubicBezTo>
                    <a:pt x="998874" y="176718"/>
                    <a:pt x="960774" y="183068"/>
                    <a:pt x="960774" y="18306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3" id="293"/>
          <p:cNvGrpSpPr/>
          <p:nvPr/>
        </p:nvGrpSpPr>
        <p:grpSpPr>
          <a:xfrm rot="0">
            <a:off x="13677900" y="6321742"/>
            <a:ext cx="860107" cy="311468"/>
            <a:chOff x="0" y="0"/>
            <a:chExt cx="1146810" cy="415290"/>
          </a:xfrm>
        </p:grpSpPr>
        <p:sp>
          <p:nvSpPr>
            <p:cNvPr name="Freeform 294" id="294"/>
            <p:cNvSpPr/>
            <p:nvPr/>
          </p:nvSpPr>
          <p:spPr>
            <a:xfrm flipH="false" flipV="false" rot="0">
              <a:off x="50139" y="50745"/>
              <a:ext cx="1045255" cy="315216"/>
            </a:xfrm>
            <a:custGeom>
              <a:avLst/>
              <a:gdLst/>
              <a:ahLst/>
              <a:cxnLst/>
              <a:rect r="r" b="b" t="t" l="l"/>
              <a:pathLst>
                <a:path h="315216" w="1045255">
                  <a:moveTo>
                    <a:pt x="989991" y="149915"/>
                  </a:moveTo>
                  <a:cubicBezTo>
                    <a:pt x="464211" y="278185"/>
                    <a:pt x="389281" y="290885"/>
                    <a:pt x="306731" y="299775"/>
                  </a:cubicBezTo>
                  <a:cubicBezTo>
                    <a:pt x="229261" y="308665"/>
                    <a:pt x="126391" y="318825"/>
                    <a:pt x="79401" y="313745"/>
                  </a:cubicBezTo>
                  <a:cubicBezTo>
                    <a:pt x="57811" y="312475"/>
                    <a:pt x="45111" y="309935"/>
                    <a:pt x="32411" y="301045"/>
                  </a:cubicBezTo>
                  <a:cubicBezTo>
                    <a:pt x="20981" y="292155"/>
                    <a:pt x="8281" y="278185"/>
                    <a:pt x="4471" y="261675"/>
                  </a:cubicBezTo>
                  <a:cubicBezTo>
                    <a:pt x="-609" y="242625"/>
                    <a:pt x="5741" y="208335"/>
                    <a:pt x="15901" y="191825"/>
                  </a:cubicBezTo>
                  <a:cubicBezTo>
                    <a:pt x="24791" y="177855"/>
                    <a:pt x="41301" y="168965"/>
                    <a:pt x="56541" y="163885"/>
                  </a:cubicBezTo>
                  <a:cubicBezTo>
                    <a:pt x="71781" y="160075"/>
                    <a:pt x="90831" y="160075"/>
                    <a:pt x="104801" y="167695"/>
                  </a:cubicBezTo>
                  <a:cubicBezTo>
                    <a:pt x="122581" y="176585"/>
                    <a:pt x="145441" y="203255"/>
                    <a:pt x="150521" y="222305"/>
                  </a:cubicBezTo>
                  <a:cubicBezTo>
                    <a:pt x="155601" y="237545"/>
                    <a:pt x="153061" y="256595"/>
                    <a:pt x="145441" y="270565"/>
                  </a:cubicBezTo>
                  <a:cubicBezTo>
                    <a:pt x="135281" y="288345"/>
                    <a:pt x="107341" y="308665"/>
                    <a:pt x="88291" y="313745"/>
                  </a:cubicBezTo>
                  <a:cubicBezTo>
                    <a:pt x="71781" y="317555"/>
                    <a:pt x="54001" y="313745"/>
                    <a:pt x="40031" y="304855"/>
                  </a:cubicBezTo>
                  <a:cubicBezTo>
                    <a:pt x="23521" y="294695"/>
                    <a:pt x="4471" y="265485"/>
                    <a:pt x="661" y="245165"/>
                  </a:cubicBezTo>
                  <a:cubicBezTo>
                    <a:pt x="-1879" y="229925"/>
                    <a:pt x="3201" y="210875"/>
                    <a:pt x="10821" y="198175"/>
                  </a:cubicBezTo>
                  <a:cubicBezTo>
                    <a:pt x="19711" y="185475"/>
                    <a:pt x="28601" y="175315"/>
                    <a:pt x="48921" y="166425"/>
                  </a:cubicBezTo>
                  <a:cubicBezTo>
                    <a:pt x="92101" y="149915"/>
                    <a:pt x="203861" y="158805"/>
                    <a:pt x="282601" y="149915"/>
                  </a:cubicBezTo>
                  <a:cubicBezTo>
                    <a:pt x="363881" y="139755"/>
                    <a:pt x="435001" y="128325"/>
                    <a:pt x="527711" y="109275"/>
                  </a:cubicBezTo>
                  <a:cubicBezTo>
                    <a:pt x="653441" y="83875"/>
                    <a:pt x="893471" y="-2485"/>
                    <a:pt x="968401" y="55"/>
                  </a:cubicBezTo>
                  <a:cubicBezTo>
                    <a:pt x="993801" y="1325"/>
                    <a:pt x="1006501" y="7675"/>
                    <a:pt x="1019201" y="19105"/>
                  </a:cubicBezTo>
                  <a:cubicBezTo>
                    <a:pt x="1031901" y="29265"/>
                    <a:pt x="1043331" y="49585"/>
                    <a:pt x="1044601" y="66095"/>
                  </a:cubicBezTo>
                  <a:cubicBezTo>
                    <a:pt x="1047141" y="82605"/>
                    <a:pt x="1042061" y="104195"/>
                    <a:pt x="1033171" y="118165"/>
                  </a:cubicBezTo>
                  <a:cubicBezTo>
                    <a:pt x="1024281" y="133405"/>
                    <a:pt x="989991" y="149915"/>
                    <a:pt x="989991" y="14991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5" id="295"/>
          <p:cNvGrpSpPr/>
          <p:nvPr/>
        </p:nvGrpSpPr>
        <p:grpSpPr>
          <a:xfrm rot="0">
            <a:off x="13680757" y="6312218"/>
            <a:ext cx="679132" cy="352425"/>
            <a:chOff x="0" y="0"/>
            <a:chExt cx="905510" cy="469900"/>
          </a:xfrm>
        </p:grpSpPr>
        <p:sp>
          <p:nvSpPr>
            <p:cNvPr name="Freeform 296" id="296"/>
            <p:cNvSpPr/>
            <p:nvPr/>
          </p:nvSpPr>
          <p:spPr>
            <a:xfrm flipH="false" flipV="false" rot="0">
              <a:off x="50800" y="49917"/>
              <a:ext cx="803952" cy="370851"/>
            </a:xfrm>
            <a:custGeom>
              <a:avLst/>
              <a:gdLst/>
              <a:ahLst/>
              <a:cxnLst/>
              <a:rect r="r" b="b" t="t" l="l"/>
              <a:pathLst>
                <a:path h="370851" w="803952">
                  <a:moveTo>
                    <a:pt x="739140" y="177413"/>
                  </a:moveTo>
                  <a:cubicBezTo>
                    <a:pt x="128270" y="360293"/>
                    <a:pt x="86360" y="376803"/>
                    <a:pt x="54610" y="366643"/>
                  </a:cubicBezTo>
                  <a:cubicBezTo>
                    <a:pt x="30480" y="359023"/>
                    <a:pt x="11430" y="336163"/>
                    <a:pt x="3810" y="317113"/>
                  </a:cubicBezTo>
                  <a:cubicBezTo>
                    <a:pt x="-2540" y="301873"/>
                    <a:pt x="1270" y="277743"/>
                    <a:pt x="6350" y="263773"/>
                  </a:cubicBezTo>
                  <a:cubicBezTo>
                    <a:pt x="10160" y="252343"/>
                    <a:pt x="13970" y="245993"/>
                    <a:pt x="27940" y="234563"/>
                  </a:cubicBezTo>
                  <a:cubicBezTo>
                    <a:pt x="76200" y="197733"/>
                    <a:pt x="284480" y="112643"/>
                    <a:pt x="407670" y="73273"/>
                  </a:cubicBezTo>
                  <a:cubicBezTo>
                    <a:pt x="519430" y="36443"/>
                    <a:pt x="675640" y="-6737"/>
                    <a:pt x="735330" y="883"/>
                  </a:cubicBezTo>
                  <a:cubicBezTo>
                    <a:pt x="759460" y="3423"/>
                    <a:pt x="773430" y="13583"/>
                    <a:pt x="784860" y="25013"/>
                  </a:cubicBezTo>
                  <a:cubicBezTo>
                    <a:pt x="793750" y="33903"/>
                    <a:pt x="800100" y="44063"/>
                    <a:pt x="802640" y="56763"/>
                  </a:cubicBezTo>
                  <a:cubicBezTo>
                    <a:pt x="805180" y="74543"/>
                    <a:pt x="803910" y="105023"/>
                    <a:pt x="787400" y="125343"/>
                  </a:cubicBezTo>
                  <a:cubicBezTo>
                    <a:pt x="758190" y="162173"/>
                    <a:pt x="666750" y="187573"/>
                    <a:pt x="590550" y="215513"/>
                  </a:cubicBezTo>
                  <a:cubicBezTo>
                    <a:pt x="494030" y="249803"/>
                    <a:pt x="309880" y="309493"/>
                    <a:pt x="250190" y="305683"/>
                  </a:cubicBezTo>
                  <a:cubicBezTo>
                    <a:pt x="227330" y="304413"/>
                    <a:pt x="215900" y="299333"/>
                    <a:pt x="204470" y="286633"/>
                  </a:cubicBezTo>
                  <a:cubicBezTo>
                    <a:pt x="190500" y="272663"/>
                    <a:pt x="179070" y="239643"/>
                    <a:pt x="179070" y="220593"/>
                  </a:cubicBezTo>
                  <a:cubicBezTo>
                    <a:pt x="180340" y="204083"/>
                    <a:pt x="189230" y="187573"/>
                    <a:pt x="200660" y="176143"/>
                  </a:cubicBezTo>
                  <a:cubicBezTo>
                    <a:pt x="210820" y="165983"/>
                    <a:pt x="227330" y="155823"/>
                    <a:pt x="243840" y="154553"/>
                  </a:cubicBezTo>
                  <a:cubicBezTo>
                    <a:pt x="262890" y="153283"/>
                    <a:pt x="297180" y="162173"/>
                    <a:pt x="311150" y="177413"/>
                  </a:cubicBezTo>
                  <a:cubicBezTo>
                    <a:pt x="325120" y="193923"/>
                    <a:pt x="331470" y="226943"/>
                    <a:pt x="328930" y="247263"/>
                  </a:cubicBezTo>
                  <a:cubicBezTo>
                    <a:pt x="326390" y="262503"/>
                    <a:pt x="317500" y="279013"/>
                    <a:pt x="303530" y="287903"/>
                  </a:cubicBezTo>
                  <a:cubicBezTo>
                    <a:pt x="287020" y="299333"/>
                    <a:pt x="252730" y="306953"/>
                    <a:pt x="233680" y="303143"/>
                  </a:cubicBezTo>
                  <a:cubicBezTo>
                    <a:pt x="217170" y="299333"/>
                    <a:pt x="203200" y="287903"/>
                    <a:pt x="193040" y="275203"/>
                  </a:cubicBezTo>
                  <a:cubicBezTo>
                    <a:pt x="184150" y="262503"/>
                    <a:pt x="177800" y="244723"/>
                    <a:pt x="179070" y="228213"/>
                  </a:cubicBezTo>
                  <a:cubicBezTo>
                    <a:pt x="180340" y="209163"/>
                    <a:pt x="189230" y="185033"/>
                    <a:pt x="213360" y="165983"/>
                  </a:cubicBezTo>
                  <a:cubicBezTo>
                    <a:pt x="264160" y="125343"/>
                    <a:pt x="444500" y="103753"/>
                    <a:pt x="535940" y="73273"/>
                  </a:cubicBezTo>
                  <a:cubicBezTo>
                    <a:pt x="605790" y="49143"/>
                    <a:pt x="674370" y="4693"/>
                    <a:pt x="717550" y="2153"/>
                  </a:cubicBezTo>
                  <a:cubicBezTo>
                    <a:pt x="740410" y="-387"/>
                    <a:pt x="756920" y="5963"/>
                    <a:pt x="770890" y="13583"/>
                  </a:cubicBezTo>
                  <a:cubicBezTo>
                    <a:pt x="781050" y="19933"/>
                    <a:pt x="789940" y="28823"/>
                    <a:pt x="795020" y="40253"/>
                  </a:cubicBezTo>
                  <a:cubicBezTo>
                    <a:pt x="801370" y="54223"/>
                    <a:pt x="806450" y="77083"/>
                    <a:pt x="802640" y="93593"/>
                  </a:cubicBezTo>
                  <a:cubicBezTo>
                    <a:pt x="800100" y="110103"/>
                    <a:pt x="793750" y="124073"/>
                    <a:pt x="773430" y="138043"/>
                  </a:cubicBezTo>
                  <a:cubicBezTo>
                    <a:pt x="726440" y="172333"/>
                    <a:pt x="566420" y="181223"/>
                    <a:pt x="458470" y="216783"/>
                  </a:cubicBezTo>
                  <a:cubicBezTo>
                    <a:pt x="339090" y="256153"/>
                    <a:pt x="149860" y="357753"/>
                    <a:pt x="91440" y="369183"/>
                  </a:cubicBezTo>
                  <a:cubicBezTo>
                    <a:pt x="72390" y="371723"/>
                    <a:pt x="66040" y="371723"/>
                    <a:pt x="54610" y="366643"/>
                  </a:cubicBezTo>
                  <a:cubicBezTo>
                    <a:pt x="39370" y="361563"/>
                    <a:pt x="20320" y="347593"/>
                    <a:pt x="11430" y="334893"/>
                  </a:cubicBezTo>
                  <a:cubicBezTo>
                    <a:pt x="3810" y="323463"/>
                    <a:pt x="0" y="312033"/>
                    <a:pt x="0" y="299333"/>
                  </a:cubicBezTo>
                  <a:cubicBezTo>
                    <a:pt x="0" y="284093"/>
                    <a:pt x="6350" y="261233"/>
                    <a:pt x="15240" y="247263"/>
                  </a:cubicBezTo>
                  <a:cubicBezTo>
                    <a:pt x="22860" y="237103"/>
                    <a:pt x="26670" y="234563"/>
                    <a:pt x="43180" y="224403"/>
                  </a:cubicBezTo>
                  <a:cubicBezTo>
                    <a:pt x="118110" y="186303"/>
                    <a:pt x="596900" y="42793"/>
                    <a:pt x="693420" y="32633"/>
                  </a:cubicBezTo>
                  <a:cubicBezTo>
                    <a:pt x="721360" y="28823"/>
                    <a:pt x="732790" y="28823"/>
                    <a:pt x="748030" y="35173"/>
                  </a:cubicBezTo>
                  <a:cubicBezTo>
                    <a:pt x="763270" y="42793"/>
                    <a:pt x="778510" y="59303"/>
                    <a:pt x="786130" y="74543"/>
                  </a:cubicBezTo>
                  <a:cubicBezTo>
                    <a:pt x="792480" y="89783"/>
                    <a:pt x="795020" y="111373"/>
                    <a:pt x="788670" y="127883"/>
                  </a:cubicBezTo>
                  <a:cubicBezTo>
                    <a:pt x="782320" y="146933"/>
                    <a:pt x="739140" y="177413"/>
                    <a:pt x="739140" y="17741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7" id="297"/>
          <p:cNvGrpSpPr/>
          <p:nvPr/>
        </p:nvGrpSpPr>
        <p:grpSpPr>
          <a:xfrm rot="0">
            <a:off x="13736002" y="6273165"/>
            <a:ext cx="697230" cy="415290"/>
            <a:chOff x="0" y="0"/>
            <a:chExt cx="929640" cy="553720"/>
          </a:xfrm>
        </p:grpSpPr>
        <p:sp>
          <p:nvSpPr>
            <p:cNvPr name="Freeform 298" id="298"/>
            <p:cNvSpPr/>
            <p:nvPr/>
          </p:nvSpPr>
          <p:spPr>
            <a:xfrm flipH="false" flipV="false" rot="0">
              <a:off x="46625" y="49488"/>
              <a:ext cx="833299" cy="453657"/>
            </a:xfrm>
            <a:custGeom>
              <a:avLst/>
              <a:gdLst/>
              <a:ahLst/>
              <a:cxnLst/>
              <a:rect r="r" b="b" t="t" l="l"/>
              <a:pathLst>
                <a:path h="453657" w="833299">
                  <a:moveTo>
                    <a:pt x="42275" y="308652"/>
                  </a:moveTo>
                  <a:cubicBezTo>
                    <a:pt x="455025" y="118152"/>
                    <a:pt x="681085" y="5122"/>
                    <a:pt x="752205" y="1312"/>
                  </a:cubicBezTo>
                  <a:cubicBezTo>
                    <a:pt x="775065" y="42"/>
                    <a:pt x="786495" y="5122"/>
                    <a:pt x="799195" y="14012"/>
                  </a:cubicBezTo>
                  <a:cubicBezTo>
                    <a:pt x="811895" y="21632"/>
                    <a:pt x="823325" y="38142"/>
                    <a:pt x="828405" y="52112"/>
                  </a:cubicBezTo>
                  <a:cubicBezTo>
                    <a:pt x="833485" y="66082"/>
                    <a:pt x="836025" y="86402"/>
                    <a:pt x="828405" y="100372"/>
                  </a:cubicBezTo>
                  <a:cubicBezTo>
                    <a:pt x="820785" y="119422"/>
                    <a:pt x="797925" y="144822"/>
                    <a:pt x="777605" y="149902"/>
                  </a:cubicBezTo>
                  <a:cubicBezTo>
                    <a:pt x="757285" y="156252"/>
                    <a:pt x="724265" y="147362"/>
                    <a:pt x="707755" y="135932"/>
                  </a:cubicBezTo>
                  <a:cubicBezTo>
                    <a:pt x="693785" y="125772"/>
                    <a:pt x="686165" y="109262"/>
                    <a:pt x="682355" y="94022"/>
                  </a:cubicBezTo>
                  <a:cubicBezTo>
                    <a:pt x="678545" y="78782"/>
                    <a:pt x="679815" y="59732"/>
                    <a:pt x="687435" y="45762"/>
                  </a:cubicBezTo>
                  <a:cubicBezTo>
                    <a:pt x="696325" y="27982"/>
                    <a:pt x="724265" y="6392"/>
                    <a:pt x="743315" y="1312"/>
                  </a:cubicBezTo>
                  <a:cubicBezTo>
                    <a:pt x="759825" y="-2498"/>
                    <a:pt x="778875" y="2582"/>
                    <a:pt x="791575" y="8932"/>
                  </a:cubicBezTo>
                  <a:cubicBezTo>
                    <a:pt x="805545" y="16552"/>
                    <a:pt x="819515" y="30522"/>
                    <a:pt x="825865" y="44492"/>
                  </a:cubicBezTo>
                  <a:cubicBezTo>
                    <a:pt x="832215" y="58462"/>
                    <a:pt x="836025" y="77512"/>
                    <a:pt x="830945" y="92752"/>
                  </a:cubicBezTo>
                  <a:cubicBezTo>
                    <a:pt x="825865" y="111802"/>
                    <a:pt x="813165" y="125772"/>
                    <a:pt x="785225" y="147362"/>
                  </a:cubicBezTo>
                  <a:cubicBezTo>
                    <a:pt x="692515" y="217212"/>
                    <a:pt x="193405" y="438192"/>
                    <a:pt x="91805" y="452162"/>
                  </a:cubicBezTo>
                  <a:cubicBezTo>
                    <a:pt x="65135" y="455972"/>
                    <a:pt x="53705" y="452162"/>
                    <a:pt x="38465" y="444542"/>
                  </a:cubicBezTo>
                  <a:cubicBezTo>
                    <a:pt x="23225" y="435652"/>
                    <a:pt x="9255" y="417872"/>
                    <a:pt x="4175" y="402632"/>
                  </a:cubicBezTo>
                  <a:cubicBezTo>
                    <a:pt x="-2175" y="386122"/>
                    <a:pt x="-905" y="364532"/>
                    <a:pt x="5445" y="348022"/>
                  </a:cubicBezTo>
                  <a:cubicBezTo>
                    <a:pt x="11795" y="332782"/>
                    <a:pt x="42275" y="308652"/>
                    <a:pt x="42275" y="30865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9" id="299"/>
          <p:cNvGrpSpPr/>
          <p:nvPr/>
        </p:nvGrpSpPr>
        <p:grpSpPr>
          <a:xfrm rot="0">
            <a:off x="13691235" y="6300788"/>
            <a:ext cx="802957" cy="397192"/>
            <a:chOff x="0" y="0"/>
            <a:chExt cx="1070610" cy="529590"/>
          </a:xfrm>
        </p:grpSpPr>
        <p:sp>
          <p:nvSpPr>
            <p:cNvPr name="Freeform 300" id="300"/>
            <p:cNvSpPr/>
            <p:nvPr/>
          </p:nvSpPr>
          <p:spPr>
            <a:xfrm flipH="false" flipV="false" rot="0">
              <a:off x="47122" y="49741"/>
              <a:ext cx="972851" cy="429746"/>
            </a:xfrm>
            <a:custGeom>
              <a:avLst/>
              <a:gdLst/>
              <a:ahLst/>
              <a:cxnLst/>
              <a:rect r="r" b="b" t="t" l="l"/>
              <a:pathLst>
                <a:path h="429746" w="972851">
                  <a:moveTo>
                    <a:pt x="54478" y="281729"/>
                  </a:moveTo>
                  <a:cubicBezTo>
                    <a:pt x="438018" y="157269"/>
                    <a:pt x="656458" y="58209"/>
                    <a:pt x="765678" y="26459"/>
                  </a:cubicBezTo>
                  <a:cubicBezTo>
                    <a:pt x="825368" y="9949"/>
                    <a:pt x="872358" y="-4021"/>
                    <a:pt x="905378" y="1059"/>
                  </a:cubicBezTo>
                  <a:cubicBezTo>
                    <a:pt x="924428" y="3599"/>
                    <a:pt x="938398" y="11219"/>
                    <a:pt x="949828" y="21379"/>
                  </a:cubicBezTo>
                  <a:cubicBezTo>
                    <a:pt x="959988" y="32809"/>
                    <a:pt x="968878" y="49319"/>
                    <a:pt x="971418" y="64559"/>
                  </a:cubicBezTo>
                  <a:cubicBezTo>
                    <a:pt x="973958" y="79799"/>
                    <a:pt x="970148" y="98849"/>
                    <a:pt x="963798" y="112819"/>
                  </a:cubicBezTo>
                  <a:cubicBezTo>
                    <a:pt x="956178" y="126789"/>
                    <a:pt x="942208" y="139489"/>
                    <a:pt x="928238" y="145839"/>
                  </a:cubicBezTo>
                  <a:cubicBezTo>
                    <a:pt x="912998" y="152189"/>
                    <a:pt x="895218" y="155999"/>
                    <a:pt x="878708" y="150919"/>
                  </a:cubicBezTo>
                  <a:cubicBezTo>
                    <a:pt x="860928" y="144569"/>
                    <a:pt x="834258" y="121709"/>
                    <a:pt x="825368" y="103929"/>
                  </a:cubicBezTo>
                  <a:cubicBezTo>
                    <a:pt x="817748" y="88689"/>
                    <a:pt x="819018" y="69639"/>
                    <a:pt x="822828" y="55669"/>
                  </a:cubicBezTo>
                  <a:cubicBezTo>
                    <a:pt x="827908" y="40429"/>
                    <a:pt x="836798" y="23919"/>
                    <a:pt x="850768" y="15029"/>
                  </a:cubicBezTo>
                  <a:cubicBezTo>
                    <a:pt x="867278" y="4869"/>
                    <a:pt x="901568" y="-2751"/>
                    <a:pt x="921888" y="4869"/>
                  </a:cubicBezTo>
                  <a:cubicBezTo>
                    <a:pt x="940938" y="11219"/>
                    <a:pt x="963798" y="37889"/>
                    <a:pt x="970148" y="56939"/>
                  </a:cubicBezTo>
                  <a:cubicBezTo>
                    <a:pt x="975228" y="72179"/>
                    <a:pt x="972688" y="91229"/>
                    <a:pt x="966338" y="105199"/>
                  </a:cubicBezTo>
                  <a:cubicBezTo>
                    <a:pt x="961258" y="119169"/>
                    <a:pt x="951098" y="133139"/>
                    <a:pt x="934588" y="142029"/>
                  </a:cubicBezTo>
                  <a:cubicBezTo>
                    <a:pt x="910458" y="157269"/>
                    <a:pt x="871088" y="153459"/>
                    <a:pt x="820288" y="168699"/>
                  </a:cubicBezTo>
                  <a:cubicBezTo>
                    <a:pt x="716148" y="201719"/>
                    <a:pt x="487548" y="302049"/>
                    <a:pt x="354198" y="347769"/>
                  </a:cubicBezTo>
                  <a:cubicBezTo>
                    <a:pt x="256408" y="382059"/>
                    <a:pt x="152268" y="421429"/>
                    <a:pt x="97658" y="427779"/>
                  </a:cubicBezTo>
                  <a:cubicBezTo>
                    <a:pt x="73528" y="430319"/>
                    <a:pt x="59558" y="431589"/>
                    <a:pt x="44318" y="423969"/>
                  </a:cubicBezTo>
                  <a:cubicBezTo>
                    <a:pt x="29078" y="416349"/>
                    <a:pt x="12568" y="401109"/>
                    <a:pt x="6218" y="385869"/>
                  </a:cubicBezTo>
                  <a:cubicBezTo>
                    <a:pt x="-132" y="369359"/>
                    <a:pt x="-2672" y="347769"/>
                    <a:pt x="3678" y="331259"/>
                  </a:cubicBezTo>
                  <a:cubicBezTo>
                    <a:pt x="11298" y="312209"/>
                    <a:pt x="54478" y="281729"/>
                    <a:pt x="54478" y="28172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1" id="301"/>
          <p:cNvGrpSpPr/>
          <p:nvPr/>
        </p:nvGrpSpPr>
        <p:grpSpPr>
          <a:xfrm rot="0">
            <a:off x="13712190" y="6322695"/>
            <a:ext cx="836295" cy="349568"/>
            <a:chOff x="0" y="0"/>
            <a:chExt cx="1115060" cy="466090"/>
          </a:xfrm>
        </p:grpSpPr>
        <p:sp>
          <p:nvSpPr>
            <p:cNvPr name="Freeform 302" id="302"/>
            <p:cNvSpPr/>
            <p:nvPr/>
          </p:nvSpPr>
          <p:spPr>
            <a:xfrm flipH="false" flipV="false" rot="0">
              <a:off x="48720" y="49990"/>
              <a:ext cx="1016836" cy="364269"/>
            </a:xfrm>
            <a:custGeom>
              <a:avLst/>
              <a:gdLst/>
              <a:ahLst/>
              <a:cxnLst/>
              <a:rect r="r" b="b" t="t" l="l"/>
              <a:pathLst>
                <a:path h="364269" w="1016836">
                  <a:moveTo>
                    <a:pt x="46530" y="217980"/>
                  </a:moveTo>
                  <a:cubicBezTo>
                    <a:pt x="450390" y="78280"/>
                    <a:pt x="558340" y="56690"/>
                    <a:pt x="659940" y="38910"/>
                  </a:cubicBezTo>
                  <a:cubicBezTo>
                    <a:pt x="752650" y="21130"/>
                    <a:pt x="878380" y="-1730"/>
                    <a:pt x="932990" y="810"/>
                  </a:cubicBezTo>
                  <a:cubicBezTo>
                    <a:pt x="954580" y="2080"/>
                    <a:pt x="967280" y="3350"/>
                    <a:pt x="979980" y="10970"/>
                  </a:cubicBezTo>
                  <a:cubicBezTo>
                    <a:pt x="992680" y="19860"/>
                    <a:pt x="1006650" y="32560"/>
                    <a:pt x="1010460" y="49070"/>
                  </a:cubicBezTo>
                  <a:cubicBezTo>
                    <a:pt x="1016810" y="68120"/>
                    <a:pt x="1013000" y="102410"/>
                    <a:pt x="1002840" y="118920"/>
                  </a:cubicBezTo>
                  <a:cubicBezTo>
                    <a:pt x="995220" y="134160"/>
                    <a:pt x="978710" y="144320"/>
                    <a:pt x="963470" y="148130"/>
                  </a:cubicBezTo>
                  <a:cubicBezTo>
                    <a:pt x="949500" y="153210"/>
                    <a:pt x="930450" y="154480"/>
                    <a:pt x="915210" y="148130"/>
                  </a:cubicBezTo>
                  <a:cubicBezTo>
                    <a:pt x="897430" y="140510"/>
                    <a:pt x="872030" y="116380"/>
                    <a:pt x="866950" y="96060"/>
                  </a:cubicBezTo>
                  <a:cubicBezTo>
                    <a:pt x="860600" y="75740"/>
                    <a:pt x="870760" y="42720"/>
                    <a:pt x="882190" y="26210"/>
                  </a:cubicBezTo>
                  <a:cubicBezTo>
                    <a:pt x="892350" y="13510"/>
                    <a:pt x="908860" y="4620"/>
                    <a:pt x="924100" y="2080"/>
                  </a:cubicBezTo>
                  <a:cubicBezTo>
                    <a:pt x="939340" y="-1730"/>
                    <a:pt x="958390" y="-460"/>
                    <a:pt x="972360" y="7160"/>
                  </a:cubicBezTo>
                  <a:cubicBezTo>
                    <a:pt x="990140" y="17320"/>
                    <a:pt x="1010460" y="45260"/>
                    <a:pt x="1015540" y="64310"/>
                  </a:cubicBezTo>
                  <a:cubicBezTo>
                    <a:pt x="1019350" y="80820"/>
                    <a:pt x="1014270" y="98600"/>
                    <a:pt x="1006650" y="112570"/>
                  </a:cubicBezTo>
                  <a:cubicBezTo>
                    <a:pt x="1000300" y="126540"/>
                    <a:pt x="991410" y="136700"/>
                    <a:pt x="971090" y="145590"/>
                  </a:cubicBezTo>
                  <a:cubicBezTo>
                    <a:pt x="924100" y="168450"/>
                    <a:pt x="784400" y="169720"/>
                    <a:pt x="690420" y="187500"/>
                  </a:cubicBezTo>
                  <a:cubicBezTo>
                    <a:pt x="592630" y="206550"/>
                    <a:pt x="492300" y="225600"/>
                    <a:pt x="393240" y="253540"/>
                  </a:cubicBezTo>
                  <a:cubicBezTo>
                    <a:pt x="291640" y="284020"/>
                    <a:pt x="148130" y="360220"/>
                    <a:pt x="87170" y="364030"/>
                  </a:cubicBezTo>
                  <a:cubicBezTo>
                    <a:pt x="63040" y="365300"/>
                    <a:pt x="49070" y="361490"/>
                    <a:pt x="35100" y="352600"/>
                  </a:cubicBezTo>
                  <a:cubicBezTo>
                    <a:pt x="21130" y="343710"/>
                    <a:pt x="7160" y="325930"/>
                    <a:pt x="2080" y="309420"/>
                  </a:cubicBezTo>
                  <a:cubicBezTo>
                    <a:pt x="-1730" y="292910"/>
                    <a:pt x="-460" y="271320"/>
                    <a:pt x="7160" y="256080"/>
                  </a:cubicBezTo>
                  <a:cubicBezTo>
                    <a:pt x="14780" y="240840"/>
                    <a:pt x="46530" y="217980"/>
                    <a:pt x="46530" y="21798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3" id="303"/>
          <p:cNvGrpSpPr/>
          <p:nvPr/>
        </p:nvGrpSpPr>
        <p:grpSpPr>
          <a:xfrm rot="0">
            <a:off x="13223557" y="5592128"/>
            <a:ext cx="781050" cy="841057"/>
            <a:chOff x="0" y="0"/>
            <a:chExt cx="1041400" cy="1121410"/>
          </a:xfrm>
        </p:grpSpPr>
        <p:sp>
          <p:nvSpPr>
            <p:cNvPr name="Freeform 304" id="304"/>
            <p:cNvSpPr/>
            <p:nvPr/>
          </p:nvSpPr>
          <p:spPr>
            <a:xfrm flipH="false" flipV="false" rot="0">
              <a:off x="48297" y="49867"/>
              <a:ext cx="943086" cy="1023877"/>
            </a:xfrm>
            <a:custGeom>
              <a:avLst/>
              <a:gdLst/>
              <a:ahLst/>
              <a:cxnLst/>
              <a:rect r="r" b="b" t="t" l="l"/>
              <a:pathLst>
                <a:path h="1023877" w="943086">
                  <a:moveTo>
                    <a:pt x="797523" y="980103"/>
                  </a:moveTo>
                  <a:cubicBezTo>
                    <a:pt x="642583" y="685463"/>
                    <a:pt x="577813" y="592753"/>
                    <a:pt x="514313" y="515283"/>
                  </a:cubicBezTo>
                  <a:cubicBezTo>
                    <a:pt x="452083" y="441623"/>
                    <a:pt x="379693" y="367963"/>
                    <a:pt x="313653" y="312083"/>
                  </a:cubicBezTo>
                  <a:cubicBezTo>
                    <a:pt x="256503" y="263823"/>
                    <a:pt x="193003" y="221913"/>
                    <a:pt x="142203" y="192703"/>
                  </a:cubicBezTo>
                  <a:cubicBezTo>
                    <a:pt x="105373" y="171113"/>
                    <a:pt x="66003" y="160953"/>
                    <a:pt x="41873" y="144443"/>
                  </a:cubicBezTo>
                  <a:cubicBezTo>
                    <a:pt x="26633" y="133013"/>
                    <a:pt x="13933" y="125393"/>
                    <a:pt x="7583" y="110153"/>
                  </a:cubicBezTo>
                  <a:cubicBezTo>
                    <a:pt x="-37" y="91103"/>
                    <a:pt x="1233" y="56813"/>
                    <a:pt x="10123" y="39033"/>
                  </a:cubicBezTo>
                  <a:cubicBezTo>
                    <a:pt x="16473" y="23793"/>
                    <a:pt x="31713" y="12363"/>
                    <a:pt x="45683" y="6013"/>
                  </a:cubicBezTo>
                  <a:cubicBezTo>
                    <a:pt x="59653" y="-337"/>
                    <a:pt x="78703" y="-1607"/>
                    <a:pt x="93943" y="2203"/>
                  </a:cubicBezTo>
                  <a:cubicBezTo>
                    <a:pt x="109183" y="6013"/>
                    <a:pt x="125693" y="16173"/>
                    <a:pt x="135853" y="27603"/>
                  </a:cubicBezTo>
                  <a:cubicBezTo>
                    <a:pt x="144743" y="40303"/>
                    <a:pt x="153633" y="56813"/>
                    <a:pt x="152363" y="73323"/>
                  </a:cubicBezTo>
                  <a:cubicBezTo>
                    <a:pt x="151093" y="93643"/>
                    <a:pt x="135853" y="124123"/>
                    <a:pt x="120613" y="138093"/>
                  </a:cubicBezTo>
                  <a:cubicBezTo>
                    <a:pt x="107913" y="148253"/>
                    <a:pt x="90133" y="152063"/>
                    <a:pt x="74893" y="152063"/>
                  </a:cubicBezTo>
                  <a:cubicBezTo>
                    <a:pt x="58383" y="152063"/>
                    <a:pt x="40603" y="144443"/>
                    <a:pt x="29173" y="135553"/>
                  </a:cubicBezTo>
                  <a:cubicBezTo>
                    <a:pt x="16473" y="125393"/>
                    <a:pt x="6313" y="108883"/>
                    <a:pt x="2503" y="94913"/>
                  </a:cubicBezTo>
                  <a:cubicBezTo>
                    <a:pt x="-1307" y="79673"/>
                    <a:pt x="-1307" y="60623"/>
                    <a:pt x="6313" y="45383"/>
                  </a:cubicBezTo>
                  <a:cubicBezTo>
                    <a:pt x="15203" y="28873"/>
                    <a:pt x="39333" y="4743"/>
                    <a:pt x="60923" y="933"/>
                  </a:cubicBezTo>
                  <a:cubicBezTo>
                    <a:pt x="87593" y="-4147"/>
                    <a:pt x="118073" y="12363"/>
                    <a:pt x="154903" y="30143"/>
                  </a:cubicBezTo>
                  <a:cubicBezTo>
                    <a:pt x="222213" y="61893"/>
                    <a:pt x="337783" y="135553"/>
                    <a:pt x="417793" y="201593"/>
                  </a:cubicBezTo>
                  <a:cubicBezTo>
                    <a:pt x="496533" y="265093"/>
                    <a:pt x="565113" y="338753"/>
                    <a:pt x="632423" y="418763"/>
                  </a:cubicBezTo>
                  <a:cubicBezTo>
                    <a:pt x="702273" y="503853"/>
                    <a:pt x="773393" y="605453"/>
                    <a:pt x="826733" y="695623"/>
                  </a:cubicBezTo>
                  <a:cubicBezTo>
                    <a:pt x="873723" y="776903"/>
                    <a:pt x="934683" y="881043"/>
                    <a:pt x="942303" y="933113"/>
                  </a:cubicBezTo>
                  <a:cubicBezTo>
                    <a:pt x="944843" y="955973"/>
                    <a:pt x="941033" y="971213"/>
                    <a:pt x="933413" y="986453"/>
                  </a:cubicBezTo>
                  <a:cubicBezTo>
                    <a:pt x="924523" y="1000423"/>
                    <a:pt x="906743" y="1014393"/>
                    <a:pt x="891503" y="1020743"/>
                  </a:cubicBezTo>
                  <a:cubicBezTo>
                    <a:pt x="874993" y="1025823"/>
                    <a:pt x="852133" y="1024553"/>
                    <a:pt x="836893" y="1018203"/>
                  </a:cubicBezTo>
                  <a:cubicBezTo>
                    <a:pt x="821653" y="1011853"/>
                    <a:pt x="797523" y="980103"/>
                    <a:pt x="797523" y="98010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5" id="305"/>
          <p:cNvGrpSpPr/>
          <p:nvPr/>
        </p:nvGrpSpPr>
        <p:grpSpPr>
          <a:xfrm rot="0">
            <a:off x="13271182" y="5565458"/>
            <a:ext cx="893445" cy="959168"/>
            <a:chOff x="0" y="0"/>
            <a:chExt cx="1191260" cy="1278890"/>
          </a:xfrm>
        </p:grpSpPr>
        <p:sp>
          <p:nvSpPr>
            <p:cNvPr name="Freeform 306" id="306"/>
            <p:cNvSpPr/>
            <p:nvPr/>
          </p:nvSpPr>
          <p:spPr>
            <a:xfrm flipH="false" flipV="false" rot="0">
              <a:off x="50800" y="50800"/>
              <a:ext cx="1089516" cy="1176020"/>
            </a:xfrm>
            <a:custGeom>
              <a:avLst/>
              <a:gdLst/>
              <a:ahLst/>
              <a:cxnLst/>
              <a:rect r="r" b="b" t="t" l="l"/>
              <a:pathLst>
                <a:path h="1176020" w="1089516">
                  <a:moveTo>
                    <a:pt x="92710" y="0"/>
                  </a:moveTo>
                  <a:cubicBezTo>
                    <a:pt x="314960" y="54610"/>
                    <a:pt x="361950" y="71120"/>
                    <a:pt x="416560" y="101600"/>
                  </a:cubicBezTo>
                  <a:cubicBezTo>
                    <a:pt x="485140" y="138430"/>
                    <a:pt x="575310" y="198120"/>
                    <a:pt x="635000" y="252730"/>
                  </a:cubicBezTo>
                  <a:cubicBezTo>
                    <a:pt x="685800" y="300990"/>
                    <a:pt x="717550" y="349250"/>
                    <a:pt x="756920" y="406400"/>
                  </a:cubicBezTo>
                  <a:cubicBezTo>
                    <a:pt x="801370" y="471170"/>
                    <a:pt x="840740" y="538480"/>
                    <a:pt x="886460" y="626110"/>
                  </a:cubicBezTo>
                  <a:cubicBezTo>
                    <a:pt x="948690" y="746760"/>
                    <a:pt x="1069340" y="984250"/>
                    <a:pt x="1083310" y="1070610"/>
                  </a:cubicBezTo>
                  <a:cubicBezTo>
                    <a:pt x="1089660" y="1103630"/>
                    <a:pt x="1088390" y="1123950"/>
                    <a:pt x="1076960" y="1141730"/>
                  </a:cubicBezTo>
                  <a:cubicBezTo>
                    <a:pt x="1065530" y="1159510"/>
                    <a:pt x="1036320" y="1176020"/>
                    <a:pt x="1014730" y="1176020"/>
                  </a:cubicBezTo>
                  <a:cubicBezTo>
                    <a:pt x="994410" y="1176020"/>
                    <a:pt x="963930" y="1159510"/>
                    <a:pt x="951230" y="1144270"/>
                  </a:cubicBezTo>
                  <a:cubicBezTo>
                    <a:pt x="941070" y="1131570"/>
                    <a:pt x="937260" y="1112520"/>
                    <a:pt x="937260" y="1097280"/>
                  </a:cubicBezTo>
                  <a:cubicBezTo>
                    <a:pt x="937260" y="1082040"/>
                    <a:pt x="943610" y="1062990"/>
                    <a:pt x="953770" y="1051560"/>
                  </a:cubicBezTo>
                  <a:cubicBezTo>
                    <a:pt x="967740" y="1037590"/>
                    <a:pt x="999490" y="1022350"/>
                    <a:pt x="1019810" y="1023620"/>
                  </a:cubicBezTo>
                  <a:cubicBezTo>
                    <a:pt x="1041400" y="1026160"/>
                    <a:pt x="1069340" y="1046480"/>
                    <a:pt x="1079500" y="1062990"/>
                  </a:cubicBezTo>
                  <a:cubicBezTo>
                    <a:pt x="1089660" y="1076960"/>
                    <a:pt x="1090930" y="1096010"/>
                    <a:pt x="1088390" y="1111250"/>
                  </a:cubicBezTo>
                  <a:cubicBezTo>
                    <a:pt x="1087120" y="1126490"/>
                    <a:pt x="1079500" y="1144270"/>
                    <a:pt x="1066800" y="1154430"/>
                  </a:cubicBezTo>
                  <a:cubicBezTo>
                    <a:pt x="1051560" y="1167130"/>
                    <a:pt x="1018540" y="1178560"/>
                    <a:pt x="998220" y="1174750"/>
                  </a:cubicBezTo>
                  <a:cubicBezTo>
                    <a:pt x="977900" y="1170940"/>
                    <a:pt x="963930" y="1155700"/>
                    <a:pt x="943610" y="1129030"/>
                  </a:cubicBezTo>
                  <a:cubicBezTo>
                    <a:pt x="891540" y="1061720"/>
                    <a:pt x="812800" y="817880"/>
                    <a:pt x="754380" y="702310"/>
                  </a:cubicBezTo>
                  <a:cubicBezTo>
                    <a:pt x="712470" y="621030"/>
                    <a:pt x="675640" y="558800"/>
                    <a:pt x="636270" y="500380"/>
                  </a:cubicBezTo>
                  <a:cubicBezTo>
                    <a:pt x="604520" y="452120"/>
                    <a:pt x="581660" y="412750"/>
                    <a:pt x="539750" y="372110"/>
                  </a:cubicBezTo>
                  <a:cubicBezTo>
                    <a:pt x="491490" y="325120"/>
                    <a:pt x="415290" y="274320"/>
                    <a:pt x="358140" y="241300"/>
                  </a:cubicBezTo>
                  <a:cubicBezTo>
                    <a:pt x="312420" y="215900"/>
                    <a:pt x="273050" y="201930"/>
                    <a:pt x="226060" y="186690"/>
                  </a:cubicBezTo>
                  <a:cubicBezTo>
                    <a:pt x="175260" y="170180"/>
                    <a:pt x="96520" y="163830"/>
                    <a:pt x="58420" y="148590"/>
                  </a:cubicBezTo>
                  <a:cubicBezTo>
                    <a:pt x="38100" y="139700"/>
                    <a:pt x="24130" y="132080"/>
                    <a:pt x="13970" y="118110"/>
                  </a:cubicBezTo>
                  <a:cubicBezTo>
                    <a:pt x="3810" y="104140"/>
                    <a:pt x="0" y="81280"/>
                    <a:pt x="0" y="66040"/>
                  </a:cubicBezTo>
                  <a:cubicBezTo>
                    <a:pt x="1270" y="53340"/>
                    <a:pt x="6350" y="41910"/>
                    <a:pt x="12700" y="31750"/>
                  </a:cubicBezTo>
                  <a:cubicBezTo>
                    <a:pt x="19050" y="21590"/>
                    <a:pt x="27940" y="12700"/>
                    <a:pt x="39370" y="6350"/>
                  </a:cubicBezTo>
                  <a:cubicBezTo>
                    <a:pt x="53340" y="0"/>
                    <a:pt x="92710" y="0"/>
                    <a:pt x="92710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7" id="307"/>
          <p:cNvGrpSpPr/>
          <p:nvPr/>
        </p:nvGrpSpPr>
        <p:grpSpPr>
          <a:xfrm rot="0">
            <a:off x="13798868" y="6179820"/>
            <a:ext cx="783907" cy="267653"/>
            <a:chOff x="0" y="0"/>
            <a:chExt cx="1045210" cy="356870"/>
          </a:xfrm>
        </p:grpSpPr>
        <p:sp>
          <p:nvSpPr>
            <p:cNvPr name="Freeform 308" id="308"/>
            <p:cNvSpPr/>
            <p:nvPr/>
          </p:nvSpPr>
          <p:spPr>
            <a:xfrm flipH="false" flipV="false" rot="0">
              <a:off x="50661" y="50800"/>
              <a:ext cx="942673" cy="254301"/>
            </a:xfrm>
            <a:custGeom>
              <a:avLst/>
              <a:gdLst/>
              <a:ahLst/>
              <a:cxnLst/>
              <a:rect r="r" b="b" t="t" l="l"/>
              <a:pathLst>
                <a:path h="254301" w="942673">
                  <a:moveTo>
                    <a:pt x="71259" y="0"/>
                  </a:moveTo>
                  <a:cubicBezTo>
                    <a:pt x="586879" y="10160"/>
                    <a:pt x="666889" y="30480"/>
                    <a:pt x="739279" y="50800"/>
                  </a:cubicBezTo>
                  <a:cubicBezTo>
                    <a:pt x="796429" y="67310"/>
                    <a:pt x="859929" y="87630"/>
                    <a:pt x="892949" y="106680"/>
                  </a:cubicBezTo>
                  <a:cubicBezTo>
                    <a:pt x="910729" y="116840"/>
                    <a:pt x="922159" y="124460"/>
                    <a:pt x="931049" y="137160"/>
                  </a:cubicBezTo>
                  <a:cubicBezTo>
                    <a:pt x="938669" y="149860"/>
                    <a:pt x="943749" y="168910"/>
                    <a:pt x="942479" y="184150"/>
                  </a:cubicBezTo>
                  <a:cubicBezTo>
                    <a:pt x="941209" y="199390"/>
                    <a:pt x="934859" y="217170"/>
                    <a:pt x="923429" y="228600"/>
                  </a:cubicBezTo>
                  <a:cubicBezTo>
                    <a:pt x="909459" y="242570"/>
                    <a:pt x="877709" y="256540"/>
                    <a:pt x="856119" y="254000"/>
                  </a:cubicBezTo>
                  <a:cubicBezTo>
                    <a:pt x="835799" y="250190"/>
                    <a:pt x="807859" y="231140"/>
                    <a:pt x="797699" y="212090"/>
                  </a:cubicBezTo>
                  <a:cubicBezTo>
                    <a:pt x="788809" y="193040"/>
                    <a:pt x="791349" y="158750"/>
                    <a:pt x="800239" y="140970"/>
                  </a:cubicBezTo>
                  <a:cubicBezTo>
                    <a:pt x="806589" y="125730"/>
                    <a:pt x="821829" y="114300"/>
                    <a:pt x="835799" y="107950"/>
                  </a:cubicBezTo>
                  <a:cubicBezTo>
                    <a:pt x="851039" y="101600"/>
                    <a:pt x="868819" y="99060"/>
                    <a:pt x="885329" y="104140"/>
                  </a:cubicBezTo>
                  <a:cubicBezTo>
                    <a:pt x="903109" y="110490"/>
                    <a:pt x="931049" y="132080"/>
                    <a:pt x="938669" y="151130"/>
                  </a:cubicBezTo>
                  <a:cubicBezTo>
                    <a:pt x="945019" y="171450"/>
                    <a:pt x="941209" y="205740"/>
                    <a:pt x="928509" y="222250"/>
                  </a:cubicBezTo>
                  <a:cubicBezTo>
                    <a:pt x="915809" y="240030"/>
                    <a:pt x="891679" y="252730"/>
                    <a:pt x="865009" y="254000"/>
                  </a:cubicBezTo>
                  <a:cubicBezTo>
                    <a:pt x="823099" y="256540"/>
                    <a:pt x="759599" y="214630"/>
                    <a:pt x="699909" y="198120"/>
                  </a:cubicBezTo>
                  <a:cubicBezTo>
                    <a:pt x="633869" y="179070"/>
                    <a:pt x="569099" y="162560"/>
                    <a:pt x="482739" y="152400"/>
                  </a:cubicBezTo>
                  <a:cubicBezTo>
                    <a:pt x="362089" y="138430"/>
                    <a:pt x="101739" y="165100"/>
                    <a:pt x="44589" y="144780"/>
                  </a:cubicBezTo>
                  <a:cubicBezTo>
                    <a:pt x="26809" y="138430"/>
                    <a:pt x="22999" y="132080"/>
                    <a:pt x="15379" y="121920"/>
                  </a:cubicBezTo>
                  <a:cubicBezTo>
                    <a:pt x="6489" y="109220"/>
                    <a:pt x="-1131" y="87630"/>
                    <a:pt x="139" y="69850"/>
                  </a:cubicBezTo>
                  <a:cubicBezTo>
                    <a:pt x="139" y="53340"/>
                    <a:pt x="10299" y="33020"/>
                    <a:pt x="21729" y="21590"/>
                  </a:cubicBezTo>
                  <a:cubicBezTo>
                    <a:pt x="34429" y="8890"/>
                    <a:pt x="71259" y="0"/>
                    <a:pt x="71259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9" id="309"/>
          <p:cNvGrpSpPr/>
          <p:nvPr/>
        </p:nvGrpSpPr>
        <p:grpSpPr>
          <a:xfrm rot="0">
            <a:off x="13711238" y="6091238"/>
            <a:ext cx="1002030" cy="306705"/>
            <a:chOff x="0" y="0"/>
            <a:chExt cx="1336040" cy="408940"/>
          </a:xfrm>
        </p:grpSpPr>
        <p:sp>
          <p:nvSpPr>
            <p:cNvPr name="Freeform 310" id="310"/>
            <p:cNvSpPr/>
            <p:nvPr/>
          </p:nvSpPr>
          <p:spPr>
            <a:xfrm flipH="false" flipV="false" rot="0">
              <a:off x="50028" y="50800"/>
              <a:ext cx="1236368" cy="308265"/>
            </a:xfrm>
            <a:custGeom>
              <a:avLst/>
              <a:gdLst/>
              <a:ahLst/>
              <a:cxnLst/>
              <a:rect r="r" b="b" t="t" l="l"/>
              <a:pathLst>
                <a:path h="308265" w="1236368">
                  <a:moveTo>
                    <a:pt x="80782" y="0"/>
                  </a:moveTo>
                  <a:cubicBezTo>
                    <a:pt x="770392" y="62230"/>
                    <a:pt x="1094242" y="124460"/>
                    <a:pt x="1176792" y="156210"/>
                  </a:cubicBezTo>
                  <a:cubicBezTo>
                    <a:pt x="1199652" y="165100"/>
                    <a:pt x="1208542" y="167640"/>
                    <a:pt x="1217432" y="180340"/>
                  </a:cubicBezTo>
                  <a:cubicBezTo>
                    <a:pt x="1228862" y="196850"/>
                    <a:pt x="1236482" y="231140"/>
                    <a:pt x="1232672" y="250190"/>
                  </a:cubicBezTo>
                  <a:cubicBezTo>
                    <a:pt x="1230132" y="266700"/>
                    <a:pt x="1218702" y="281940"/>
                    <a:pt x="1206002" y="290830"/>
                  </a:cubicBezTo>
                  <a:cubicBezTo>
                    <a:pt x="1193302" y="299720"/>
                    <a:pt x="1175522" y="307340"/>
                    <a:pt x="1160282" y="306070"/>
                  </a:cubicBezTo>
                  <a:cubicBezTo>
                    <a:pt x="1139962" y="304800"/>
                    <a:pt x="1109482" y="288290"/>
                    <a:pt x="1096782" y="273050"/>
                  </a:cubicBezTo>
                  <a:cubicBezTo>
                    <a:pt x="1086622" y="260350"/>
                    <a:pt x="1082812" y="241300"/>
                    <a:pt x="1084082" y="226060"/>
                  </a:cubicBezTo>
                  <a:cubicBezTo>
                    <a:pt x="1084082" y="210820"/>
                    <a:pt x="1090432" y="193040"/>
                    <a:pt x="1101862" y="180340"/>
                  </a:cubicBezTo>
                  <a:cubicBezTo>
                    <a:pt x="1115832" y="166370"/>
                    <a:pt x="1148852" y="153670"/>
                    <a:pt x="1167902" y="154940"/>
                  </a:cubicBezTo>
                  <a:cubicBezTo>
                    <a:pt x="1184412" y="154940"/>
                    <a:pt x="1200922" y="163830"/>
                    <a:pt x="1212352" y="175260"/>
                  </a:cubicBezTo>
                  <a:cubicBezTo>
                    <a:pt x="1223782" y="185420"/>
                    <a:pt x="1232672" y="203200"/>
                    <a:pt x="1235212" y="218440"/>
                  </a:cubicBezTo>
                  <a:cubicBezTo>
                    <a:pt x="1237752" y="233680"/>
                    <a:pt x="1236482" y="252730"/>
                    <a:pt x="1227592" y="265430"/>
                  </a:cubicBezTo>
                  <a:cubicBezTo>
                    <a:pt x="1216162" y="283210"/>
                    <a:pt x="1199652" y="299720"/>
                    <a:pt x="1167902" y="306070"/>
                  </a:cubicBezTo>
                  <a:cubicBezTo>
                    <a:pt x="1073922" y="325120"/>
                    <a:pt x="757692" y="214630"/>
                    <a:pt x="564652" y="187960"/>
                  </a:cubicBezTo>
                  <a:cubicBezTo>
                    <a:pt x="388122" y="163830"/>
                    <a:pt x="127772" y="177800"/>
                    <a:pt x="54112" y="148590"/>
                  </a:cubicBezTo>
                  <a:cubicBezTo>
                    <a:pt x="28712" y="139700"/>
                    <a:pt x="19822" y="130810"/>
                    <a:pt x="10932" y="115570"/>
                  </a:cubicBezTo>
                  <a:cubicBezTo>
                    <a:pt x="2042" y="101600"/>
                    <a:pt x="-1768" y="80010"/>
                    <a:pt x="772" y="63500"/>
                  </a:cubicBezTo>
                  <a:cubicBezTo>
                    <a:pt x="3312" y="45720"/>
                    <a:pt x="16012" y="26670"/>
                    <a:pt x="28712" y="16510"/>
                  </a:cubicBezTo>
                  <a:cubicBezTo>
                    <a:pt x="41412" y="6350"/>
                    <a:pt x="80782" y="0"/>
                    <a:pt x="80782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1" id="311"/>
          <p:cNvGrpSpPr/>
          <p:nvPr/>
        </p:nvGrpSpPr>
        <p:grpSpPr>
          <a:xfrm rot="0">
            <a:off x="15598140" y="6687503"/>
            <a:ext cx="527685" cy="271462"/>
            <a:chOff x="0" y="0"/>
            <a:chExt cx="703580" cy="361950"/>
          </a:xfrm>
        </p:grpSpPr>
        <p:sp>
          <p:nvSpPr>
            <p:cNvPr name="Freeform 312" id="312"/>
            <p:cNvSpPr/>
            <p:nvPr/>
          </p:nvSpPr>
          <p:spPr>
            <a:xfrm flipH="false" flipV="false" rot="0">
              <a:off x="50557" y="47390"/>
              <a:ext cx="602412" cy="271734"/>
            </a:xfrm>
            <a:custGeom>
              <a:avLst/>
              <a:gdLst/>
              <a:ahLst/>
              <a:cxnLst/>
              <a:rect r="r" b="b" t="t" l="l"/>
              <a:pathLst>
                <a:path h="271734" w="602412">
                  <a:moveTo>
                    <a:pt x="103113" y="11030"/>
                  </a:moveTo>
                  <a:cubicBezTo>
                    <a:pt x="428233" y="146920"/>
                    <a:pt x="330443" y="207880"/>
                    <a:pt x="277103" y="221850"/>
                  </a:cubicBezTo>
                  <a:cubicBezTo>
                    <a:pt x="226303" y="235820"/>
                    <a:pt x="148833" y="224390"/>
                    <a:pt x="113273" y="204070"/>
                  </a:cubicBezTo>
                  <a:cubicBezTo>
                    <a:pt x="89143" y="191370"/>
                    <a:pt x="71363" y="169780"/>
                    <a:pt x="67553" y="149460"/>
                  </a:cubicBezTo>
                  <a:cubicBezTo>
                    <a:pt x="63743" y="129140"/>
                    <a:pt x="75173" y="96120"/>
                    <a:pt x="87873" y="80880"/>
                  </a:cubicBezTo>
                  <a:cubicBezTo>
                    <a:pt x="98033" y="68180"/>
                    <a:pt x="114543" y="60560"/>
                    <a:pt x="131053" y="59290"/>
                  </a:cubicBezTo>
                  <a:cubicBezTo>
                    <a:pt x="150103" y="58020"/>
                    <a:pt x="184393" y="66910"/>
                    <a:pt x="198363" y="82150"/>
                  </a:cubicBezTo>
                  <a:cubicBezTo>
                    <a:pt x="212333" y="98660"/>
                    <a:pt x="221223" y="131680"/>
                    <a:pt x="216143" y="152000"/>
                  </a:cubicBezTo>
                  <a:cubicBezTo>
                    <a:pt x="211063" y="172320"/>
                    <a:pt x="186933" y="196450"/>
                    <a:pt x="169153" y="205340"/>
                  </a:cubicBezTo>
                  <a:cubicBezTo>
                    <a:pt x="155183" y="212960"/>
                    <a:pt x="134863" y="211690"/>
                    <a:pt x="120893" y="207880"/>
                  </a:cubicBezTo>
                  <a:cubicBezTo>
                    <a:pt x="105653" y="202800"/>
                    <a:pt x="90413" y="191370"/>
                    <a:pt x="80253" y="179940"/>
                  </a:cubicBezTo>
                  <a:cubicBezTo>
                    <a:pt x="71363" y="167240"/>
                    <a:pt x="65013" y="148190"/>
                    <a:pt x="66283" y="132950"/>
                  </a:cubicBezTo>
                  <a:cubicBezTo>
                    <a:pt x="66283" y="117710"/>
                    <a:pt x="72633" y="99930"/>
                    <a:pt x="81523" y="87230"/>
                  </a:cubicBezTo>
                  <a:cubicBezTo>
                    <a:pt x="91683" y="74530"/>
                    <a:pt x="104383" y="65640"/>
                    <a:pt x="122163" y="60560"/>
                  </a:cubicBezTo>
                  <a:cubicBezTo>
                    <a:pt x="150103" y="52940"/>
                    <a:pt x="200903" y="71990"/>
                    <a:pt x="236463" y="64370"/>
                  </a:cubicBezTo>
                  <a:cubicBezTo>
                    <a:pt x="270753" y="56750"/>
                    <a:pt x="298693" y="26270"/>
                    <a:pt x="334253" y="14840"/>
                  </a:cubicBezTo>
                  <a:cubicBezTo>
                    <a:pt x="373623" y="4680"/>
                    <a:pt x="424423" y="-5480"/>
                    <a:pt x="465063" y="3410"/>
                  </a:cubicBezTo>
                  <a:cubicBezTo>
                    <a:pt x="503163" y="11030"/>
                    <a:pt x="548883" y="33890"/>
                    <a:pt x="571743" y="60560"/>
                  </a:cubicBezTo>
                  <a:cubicBezTo>
                    <a:pt x="592063" y="84690"/>
                    <a:pt x="607303" y="122790"/>
                    <a:pt x="600953" y="153270"/>
                  </a:cubicBezTo>
                  <a:cubicBezTo>
                    <a:pt x="593333" y="190100"/>
                    <a:pt x="546343" y="245980"/>
                    <a:pt x="508243" y="263760"/>
                  </a:cubicBezTo>
                  <a:cubicBezTo>
                    <a:pt x="472683" y="279000"/>
                    <a:pt x="428233" y="268840"/>
                    <a:pt x="386323" y="262490"/>
                  </a:cubicBezTo>
                  <a:cubicBezTo>
                    <a:pt x="340603" y="257410"/>
                    <a:pt x="292343" y="242170"/>
                    <a:pt x="241543" y="225660"/>
                  </a:cubicBezTo>
                  <a:cubicBezTo>
                    <a:pt x="181853" y="206610"/>
                    <a:pt x="89143" y="177400"/>
                    <a:pt x="49773" y="154540"/>
                  </a:cubicBezTo>
                  <a:cubicBezTo>
                    <a:pt x="29453" y="141840"/>
                    <a:pt x="16753" y="131680"/>
                    <a:pt x="9133" y="118980"/>
                  </a:cubicBezTo>
                  <a:cubicBezTo>
                    <a:pt x="2783" y="107550"/>
                    <a:pt x="-1027" y="96120"/>
                    <a:pt x="243" y="83420"/>
                  </a:cubicBezTo>
                  <a:cubicBezTo>
                    <a:pt x="243" y="68180"/>
                    <a:pt x="9133" y="45320"/>
                    <a:pt x="19293" y="32620"/>
                  </a:cubicBezTo>
                  <a:cubicBezTo>
                    <a:pt x="26913" y="22460"/>
                    <a:pt x="37073" y="16110"/>
                    <a:pt x="48503" y="12300"/>
                  </a:cubicBezTo>
                  <a:cubicBezTo>
                    <a:pt x="63743" y="7220"/>
                    <a:pt x="103113" y="11030"/>
                    <a:pt x="103113" y="110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3" id="313"/>
          <p:cNvGrpSpPr/>
          <p:nvPr/>
        </p:nvGrpSpPr>
        <p:grpSpPr>
          <a:xfrm rot="0">
            <a:off x="14940915" y="6561772"/>
            <a:ext cx="489585" cy="768668"/>
            <a:chOff x="0" y="0"/>
            <a:chExt cx="652780" cy="1024890"/>
          </a:xfrm>
        </p:grpSpPr>
        <p:sp>
          <p:nvSpPr>
            <p:cNvPr name="Freeform 314" id="314"/>
            <p:cNvSpPr/>
            <p:nvPr/>
          </p:nvSpPr>
          <p:spPr>
            <a:xfrm flipH="false" flipV="false" rot="0">
              <a:off x="48157" y="46037"/>
              <a:ext cx="555284" cy="929177"/>
            </a:xfrm>
            <a:custGeom>
              <a:avLst/>
              <a:gdLst/>
              <a:ahLst/>
              <a:cxnLst/>
              <a:rect r="r" b="b" t="t" l="l"/>
              <a:pathLst>
                <a:path h="929177" w="555284">
                  <a:moveTo>
                    <a:pt x="142343" y="39053"/>
                  </a:moveTo>
                  <a:cubicBezTo>
                    <a:pt x="329033" y="408623"/>
                    <a:pt x="351893" y="512763"/>
                    <a:pt x="397613" y="599123"/>
                  </a:cubicBezTo>
                  <a:cubicBezTo>
                    <a:pt x="440793" y="682943"/>
                    <a:pt x="538583" y="771843"/>
                    <a:pt x="551283" y="827723"/>
                  </a:cubicBezTo>
                  <a:cubicBezTo>
                    <a:pt x="557633" y="856933"/>
                    <a:pt x="550013" y="882333"/>
                    <a:pt x="539853" y="898843"/>
                  </a:cubicBezTo>
                  <a:cubicBezTo>
                    <a:pt x="530963" y="912813"/>
                    <a:pt x="514453" y="921703"/>
                    <a:pt x="499213" y="925513"/>
                  </a:cubicBezTo>
                  <a:cubicBezTo>
                    <a:pt x="485243" y="930593"/>
                    <a:pt x="466193" y="930593"/>
                    <a:pt x="450953" y="924243"/>
                  </a:cubicBezTo>
                  <a:cubicBezTo>
                    <a:pt x="433173" y="915353"/>
                    <a:pt x="409043" y="889953"/>
                    <a:pt x="403963" y="869633"/>
                  </a:cubicBezTo>
                  <a:cubicBezTo>
                    <a:pt x="400153" y="849313"/>
                    <a:pt x="409043" y="816293"/>
                    <a:pt x="423013" y="801053"/>
                  </a:cubicBezTo>
                  <a:cubicBezTo>
                    <a:pt x="436983" y="785813"/>
                    <a:pt x="470003" y="774383"/>
                    <a:pt x="490323" y="778193"/>
                  </a:cubicBezTo>
                  <a:cubicBezTo>
                    <a:pt x="511913" y="780733"/>
                    <a:pt x="537313" y="803593"/>
                    <a:pt x="547473" y="820103"/>
                  </a:cubicBezTo>
                  <a:cubicBezTo>
                    <a:pt x="556363" y="834073"/>
                    <a:pt x="556363" y="853123"/>
                    <a:pt x="553823" y="868363"/>
                  </a:cubicBezTo>
                  <a:cubicBezTo>
                    <a:pt x="550013" y="883603"/>
                    <a:pt x="542393" y="901383"/>
                    <a:pt x="528423" y="910273"/>
                  </a:cubicBezTo>
                  <a:cubicBezTo>
                    <a:pt x="513183" y="921703"/>
                    <a:pt x="478893" y="930593"/>
                    <a:pt x="458573" y="926783"/>
                  </a:cubicBezTo>
                  <a:cubicBezTo>
                    <a:pt x="443333" y="922973"/>
                    <a:pt x="433173" y="914083"/>
                    <a:pt x="417933" y="898843"/>
                  </a:cubicBezTo>
                  <a:cubicBezTo>
                    <a:pt x="389993" y="873443"/>
                    <a:pt x="345543" y="811213"/>
                    <a:pt x="317603" y="766763"/>
                  </a:cubicBezTo>
                  <a:cubicBezTo>
                    <a:pt x="292203" y="728663"/>
                    <a:pt x="276963" y="699453"/>
                    <a:pt x="255373" y="652463"/>
                  </a:cubicBezTo>
                  <a:cubicBezTo>
                    <a:pt x="222353" y="582613"/>
                    <a:pt x="190603" y="472123"/>
                    <a:pt x="149963" y="381953"/>
                  </a:cubicBezTo>
                  <a:cubicBezTo>
                    <a:pt x="106783" y="286703"/>
                    <a:pt x="14073" y="154623"/>
                    <a:pt x="2643" y="96203"/>
                  </a:cubicBezTo>
                  <a:cubicBezTo>
                    <a:pt x="-2437" y="72073"/>
                    <a:pt x="103" y="56833"/>
                    <a:pt x="7723" y="41593"/>
                  </a:cubicBezTo>
                  <a:cubicBezTo>
                    <a:pt x="15343" y="26353"/>
                    <a:pt x="31853" y="11113"/>
                    <a:pt x="47093" y="4763"/>
                  </a:cubicBezTo>
                  <a:cubicBezTo>
                    <a:pt x="63603" y="-1587"/>
                    <a:pt x="85193" y="-1587"/>
                    <a:pt x="101703" y="4763"/>
                  </a:cubicBezTo>
                  <a:cubicBezTo>
                    <a:pt x="116943" y="9843"/>
                    <a:pt x="142343" y="39053"/>
                    <a:pt x="142343" y="3905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5" id="315"/>
          <p:cNvGrpSpPr/>
          <p:nvPr/>
        </p:nvGrpSpPr>
        <p:grpSpPr>
          <a:xfrm rot="0">
            <a:off x="15159038" y="6761797"/>
            <a:ext cx="315278" cy="629602"/>
            <a:chOff x="0" y="0"/>
            <a:chExt cx="420370" cy="839470"/>
          </a:xfrm>
        </p:grpSpPr>
        <p:sp>
          <p:nvSpPr>
            <p:cNvPr name="Freeform 316" id="316"/>
            <p:cNvSpPr/>
            <p:nvPr/>
          </p:nvSpPr>
          <p:spPr>
            <a:xfrm flipH="false" flipV="false" rot="0">
              <a:off x="50433" y="50692"/>
              <a:ext cx="320915" cy="738153"/>
            </a:xfrm>
            <a:custGeom>
              <a:avLst/>
              <a:gdLst/>
              <a:ahLst/>
              <a:cxnLst/>
              <a:rect r="r" b="b" t="t" l="l"/>
              <a:pathLst>
                <a:path h="738153" w="320915">
                  <a:moveTo>
                    <a:pt x="151497" y="68688"/>
                  </a:moveTo>
                  <a:cubicBezTo>
                    <a:pt x="175627" y="278238"/>
                    <a:pt x="193407" y="384918"/>
                    <a:pt x="221347" y="461118"/>
                  </a:cubicBezTo>
                  <a:cubicBezTo>
                    <a:pt x="246747" y="528428"/>
                    <a:pt x="310247" y="602088"/>
                    <a:pt x="317867" y="643998"/>
                  </a:cubicBezTo>
                  <a:cubicBezTo>
                    <a:pt x="322947" y="664318"/>
                    <a:pt x="321677" y="678288"/>
                    <a:pt x="314057" y="692258"/>
                  </a:cubicBezTo>
                  <a:cubicBezTo>
                    <a:pt x="305167" y="710038"/>
                    <a:pt x="278497" y="732898"/>
                    <a:pt x="258177" y="736708"/>
                  </a:cubicBezTo>
                  <a:cubicBezTo>
                    <a:pt x="237857" y="740518"/>
                    <a:pt x="204837" y="729088"/>
                    <a:pt x="190867" y="716388"/>
                  </a:cubicBezTo>
                  <a:cubicBezTo>
                    <a:pt x="178167" y="704958"/>
                    <a:pt x="170547" y="687178"/>
                    <a:pt x="169277" y="671938"/>
                  </a:cubicBezTo>
                  <a:cubicBezTo>
                    <a:pt x="166737" y="656698"/>
                    <a:pt x="169277" y="637648"/>
                    <a:pt x="178167" y="624948"/>
                  </a:cubicBezTo>
                  <a:cubicBezTo>
                    <a:pt x="189597" y="608438"/>
                    <a:pt x="218807" y="589388"/>
                    <a:pt x="237857" y="585578"/>
                  </a:cubicBezTo>
                  <a:cubicBezTo>
                    <a:pt x="254367" y="583038"/>
                    <a:pt x="272147" y="589388"/>
                    <a:pt x="286117" y="598278"/>
                  </a:cubicBezTo>
                  <a:cubicBezTo>
                    <a:pt x="298817" y="605898"/>
                    <a:pt x="311517" y="619868"/>
                    <a:pt x="315327" y="636378"/>
                  </a:cubicBezTo>
                  <a:cubicBezTo>
                    <a:pt x="321677" y="655428"/>
                    <a:pt x="316597" y="689718"/>
                    <a:pt x="306437" y="706228"/>
                  </a:cubicBezTo>
                  <a:cubicBezTo>
                    <a:pt x="297547" y="720198"/>
                    <a:pt x="281037" y="730358"/>
                    <a:pt x="265797" y="735438"/>
                  </a:cubicBezTo>
                  <a:cubicBezTo>
                    <a:pt x="251827" y="739248"/>
                    <a:pt x="232777" y="739248"/>
                    <a:pt x="217537" y="734168"/>
                  </a:cubicBezTo>
                  <a:cubicBezTo>
                    <a:pt x="203567" y="727818"/>
                    <a:pt x="193407" y="717658"/>
                    <a:pt x="179437" y="702418"/>
                  </a:cubicBezTo>
                  <a:cubicBezTo>
                    <a:pt x="157847" y="678288"/>
                    <a:pt x="131177" y="636378"/>
                    <a:pt x="110857" y="591928"/>
                  </a:cubicBezTo>
                  <a:cubicBezTo>
                    <a:pt x="84187" y="533508"/>
                    <a:pt x="61327" y="457308"/>
                    <a:pt x="43547" y="379838"/>
                  </a:cubicBezTo>
                  <a:cubicBezTo>
                    <a:pt x="23227" y="289668"/>
                    <a:pt x="-3443" y="141078"/>
                    <a:pt x="367" y="82658"/>
                  </a:cubicBezTo>
                  <a:cubicBezTo>
                    <a:pt x="1637" y="57258"/>
                    <a:pt x="2907" y="44558"/>
                    <a:pt x="14337" y="30588"/>
                  </a:cubicBezTo>
                  <a:cubicBezTo>
                    <a:pt x="27037" y="15348"/>
                    <a:pt x="58787" y="108"/>
                    <a:pt x="77837" y="108"/>
                  </a:cubicBezTo>
                  <a:cubicBezTo>
                    <a:pt x="95617" y="-1162"/>
                    <a:pt x="115937" y="8998"/>
                    <a:pt x="128637" y="20428"/>
                  </a:cubicBezTo>
                  <a:cubicBezTo>
                    <a:pt x="140067" y="31858"/>
                    <a:pt x="151497" y="68688"/>
                    <a:pt x="151497" y="6868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7" id="317"/>
          <p:cNvGrpSpPr/>
          <p:nvPr/>
        </p:nvGrpSpPr>
        <p:grpSpPr>
          <a:xfrm rot="0">
            <a:off x="15153323" y="6750368"/>
            <a:ext cx="283845" cy="624840"/>
            <a:chOff x="0" y="0"/>
            <a:chExt cx="378460" cy="833120"/>
          </a:xfrm>
        </p:grpSpPr>
        <p:sp>
          <p:nvSpPr>
            <p:cNvPr name="Freeform 318" id="318"/>
            <p:cNvSpPr/>
            <p:nvPr/>
          </p:nvSpPr>
          <p:spPr>
            <a:xfrm flipH="false" flipV="false" rot="0">
              <a:off x="49361" y="50800"/>
              <a:ext cx="278113" cy="731745"/>
            </a:xfrm>
            <a:custGeom>
              <a:avLst/>
              <a:gdLst/>
              <a:ahLst/>
              <a:cxnLst/>
              <a:rect r="r" b="b" t="t" l="l"/>
              <a:pathLst>
                <a:path h="731745" w="278113">
                  <a:moveTo>
                    <a:pt x="153839" y="71120"/>
                  </a:moveTo>
                  <a:cubicBezTo>
                    <a:pt x="207179" y="500380"/>
                    <a:pt x="278299" y="594360"/>
                    <a:pt x="277029" y="647700"/>
                  </a:cubicBezTo>
                  <a:cubicBezTo>
                    <a:pt x="277029" y="676910"/>
                    <a:pt x="264329" y="699770"/>
                    <a:pt x="250359" y="713740"/>
                  </a:cubicBezTo>
                  <a:cubicBezTo>
                    <a:pt x="238929" y="725170"/>
                    <a:pt x="219879" y="730250"/>
                    <a:pt x="204639" y="731520"/>
                  </a:cubicBezTo>
                  <a:cubicBezTo>
                    <a:pt x="189399" y="731520"/>
                    <a:pt x="170349" y="726440"/>
                    <a:pt x="157649" y="717550"/>
                  </a:cubicBezTo>
                  <a:cubicBezTo>
                    <a:pt x="146219" y="708660"/>
                    <a:pt x="133519" y="694690"/>
                    <a:pt x="129709" y="678180"/>
                  </a:cubicBezTo>
                  <a:cubicBezTo>
                    <a:pt x="124629" y="659130"/>
                    <a:pt x="130979" y="624840"/>
                    <a:pt x="141139" y="608330"/>
                  </a:cubicBezTo>
                  <a:cubicBezTo>
                    <a:pt x="150029" y="594360"/>
                    <a:pt x="167809" y="585470"/>
                    <a:pt x="181779" y="581660"/>
                  </a:cubicBezTo>
                  <a:cubicBezTo>
                    <a:pt x="197019" y="577850"/>
                    <a:pt x="216069" y="577850"/>
                    <a:pt x="231309" y="584200"/>
                  </a:cubicBezTo>
                  <a:cubicBezTo>
                    <a:pt x="247819" y="594360"/>
                    <a:pt x="270679" y="621030"/>
                    <a:pt x="275759" y="640080"/>
                  </a:cubicBezTo>
                  <a:cubicBezTo>
                    <a:pt x="280839" y="655320"/>
                    <a:pt x="277029" y="674370"/>
                    <a:pt x="270679" y="688340"/>
                  </a:cubicBezTo>
                  <a:cubicBezTo>
                    <a:pt x="264329" y="702310"/>
                    <a:pt x="250359" y="716280"/>
                    <a:pt x="236389" y="722630"/>
                  </a:cubicBezTo>
                  <a:cubicBezTo>
                    <a:pt x="222419" y="730250"/>
                    <a:pt x="204639" y="734060"/>
                    <a:pt x="188129" y="730250"/>
                  </a:cubicBezTo>
                  <a:cubicBezTo>
                    <a:pt x="169079" y="725170"/>
                    <a:pt x="150029" y="711200"/>
                    <a:pt x="132249" y="687070"/>
                  </a:cubicBezTo>
                  <a:cubicBezTo>
                    <a:pt x="96689" y="638810"/>
                    <a:pt x="57319" y="528320"/>
                    <a:pt x="35729" y="436880"/>
                  </a:cubicBezTo>
                  <a:cubicBezTo>
                    <a:pt x="10329" y="330200"/>
                    <a:pt x="-4911" y="146050"/>
                    <a:pt x="1439" y="81280"/>
                  </a:cubicBezTo>
                  <a:cubicBezTo>
                    <a:pt x="3979" y="55880"/>
                    <a:pt x="5249" y="41910"/>
                    <a:pt x="16679" y="29210"/>
                  </a:cubicBezTo>
                  <a:cubicBezTo>
                    <a:pt x="30649" y="13970"/>
                    <a:pt x="61129" y="0"/>
                    <a:pt x="81449" y="0"/>
                  </a:cubicBezTo>
                  <a:cubicBezTo>
                    <a:pt x="99229" y="0"/>
                    <a:pt x="119549" y="10160"/>
                    <a:pt x="130979" y="22860"/>
                  </a:cubicBezTo>
                  <a:cubicBezTo>
                    <a:pt x="142409" y="34290"/>
                    <a:pt x="153839" y="71120"/>
                    <a:pt x="153839" y="711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9" id="319"/>
          <p:cNvGrpSpPr/>
          <p:nvPr/>
        </p:nvGrpSpPr>
        <p:grpSpPr>
          <a:xfrm rot="0">
            <a:off x="15130462" y="6608445"/>
            <a:ext cx="323850" cy="787718"/>
            <a:chOff x="0" y="0"/>
            <a:chExt cx="431800" cy="1050290"/>
          </a:xfrm>
        </p:grpSpPr>
        <p:sp>
          <p:nvSpPr>
            <p:cNvPr name="Freeform 320" id="320"/>
            <p:cNvSpPr/>
            <p:nvPr/>
          </p:nvSpPr>
          <p:spPr>
            <a:xfrm flipH="false" flipV="false" rot="0">
              <a:off x="49705" y="50028"/>
              <a:ext cx="330025" cy="950793"/>
            </a:xfrm>
            <a:custGeom>
              <a:avLst/>
              <a:gdLst/>
              <a:ahLst/>
              <a:cxnLst/>
              <a:rect r="r" b="b" t="t" l="l"/>
              <a:pathLst>
                <a:path h="950793" w="330025">
                  <a:moveTo>
                    <a:pt x="161115" y="79512"/>
                  </a:moveTo>
                  <a:cubicBezTo>
                    <a:pt x="172545" y="557032"/>
                    <a:pt x="191595" y="610372"/>
                    <a:pt x="219535" y="673872"/>
                  </a:cubicBezTo>
                  <a:cubicBezTo>
                    <a:pt x="247475" y="741182"/>
                    <a:pt x="330025" y="826272"/>
                    <a:pt x="330025" y="874532"/>
                  </a:cubicBezTo>
                  <a:cubicBezTo>
                    <a:pt x="330025" y="901202"/>
                    <a:pt x="314785" y="925332"/>
                    <a:pt x="297005" y="938032"/>
                  </a:cubicBezTo>
                  <a:cubicBezTo>
                    <a:pt x="279225" y="949462"/>
                    <a:pt x="244935" y="950732"/>
                    <a:pt x="225885" y="945652"/>
                  </a:cubicBezTo>
                  <a:cubicBezTo>
                    <a:pt x="210645" y="940572"/>
                    <a:pt x="196675" y="927872"/>
                    <a:pt x="189055" y="913902"/>
                  </a:cubicBezTo>
                  <a:cubicBezTo>
                    <a:pt x="180165" y="901202"/>
                    <a:pt x="175085" y="882152"/>
                    <a:pt x="177625" y="866912"/>
                  </a:cubicBezTo>
                  <a:cubicBezTo>
                    <a:pt x="181435" y="846592"/>
                    <a:pt x="201755" y="818652"/>
                    <a:pt x="218265" y="807222"/>
                  </a:cubicBezTo>
                  <a:cubicBezTo>
                    <a:pt x="232235" y="798332"/>
                    <a:pt x="251285" y="797062"/>
                    <a:pt x="266525" y="799602"/>
                  </a:cubicBezTo>
                  <a:cubicBezTo>
                    <a:pt x="280495" y="802142"/>
                    <a:pt x="298275" y="809762"/>
                    <a:pt x="308435" y="822462"/>
                  </a:cubicBezTo>
                  <a:cubicBezTo>
                    <a:pt x="321135" y="837702"/>
                    <a:pt x="332565" y="870722"/>
                    <a:pt x="328755" y="891042"/>
                  </a:cubicBezTo>
                  <a:cubicBezTo>
                    <a:pt x="323675" y="911362"/>
                    <a:pt x="299545" y="936762"/>
                    <a:pt x="281765" y="945652"/>
                  </a:cubicBezTo>
                  <a:cubicBezTo>
                    <a:pt x="267795" y="952002"/>
                    <a:pt x="248745" y="952002"/>
                    <a:pt x="233505" y="948192"/>
                  </a:cubicBezTo>
                  <a:cubicBezTo>
                    <a:pt x="218265" y="944382"/>
                    <a:pt x="208105" y="934222"/>
                    <a:pt x="192865" y="921522"/>
                  </a:cubicBezTo>
                  <a:cubicBezTo>
                    <a:pt x="170005" y="898662"/>
                    <a:pt x="138255" y="852942"/>
                    <a:pt x="117935" y="819922"/>
                  </a:cubicBezTo>
                  <a:cubicBezTo>
                    <a:pt x="100155" y="788172"/>
                    <a:pt x="89995" y="765312"/>
                    <a:pt x="76025" y="727212"/>
                  </a:cubicBezTo>
                  <a:cubicBezTo>
                    <a:pt x="54435" y="667522"/>
                    <a:pt x="22685" y="572272"/>
                    <a:pt x="9985" y="493532"/>
                  </a:cubicBezTo>
                  <a:cubicBezTo>
                    <a:pt x="-2715" y="413522"/>
                    <a:pt x="-175" y="324622"/>
                    <a:pt x="1095" y="247152"/>
                  </a:cubicBezTo>
                  <a:cubicBezTo>
                    <a:pt x="1095" y="179842"/>
                    <a:pt x="-2715" y="93482"/>
                    <a:pt x="12525" y="54112"/>
                  </a:cubicBezTo>
                  <a:cubicBezTo>
                    <a:pt x="20145" y="32522"/>
                    <a:pt x="30305" y="19822"/>
                    <a:pt x="45545" y="10932"/>
                  </a:cubicBezTo>
                  <a:cubicBezTo>
                    <a:pt x="59515" y="2042"/>
                    <a:pt x="81105" y="-1768"/>
                    <a:pt x="97615" y="772"/>
                  </a:cubicBezTo>
                  <a:cubicBezTo>
                    <a:pt x="115395" y="3312"/>
                    <a:pt x="134445" y="14742"/>
                    <a:pt x="144605" y="27442"/>
                  </a:cubicBezTo>
                  <a:cubicBezTo>
                    <a:pt x="154765" y="41412"/>
                    <a:pt x="161115" y="79512"/>
                    <a:pt x="161115" y="79512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1" id="321"/>
          <p:cNvGrpSpPr/>
          <p:nvPr/>
        </p:nvGrpSpPr>
        <p:grpSpPr>
          <a:xfrm rot="0">
            <a:off x="15142845" y="6915150"/>
            <a:ext cx="282892" cy="481965"/>
            <a:chOff x="0" y="0"/>
            <a:chExt cx="377190" cy="642620"/>
          </a:xfrm>
        </p:grpSpPr>
        <p:sp>
          <p:nvSpPr>
            <p:cNvPr name="Freeform 322" id="322"/>
            <p:cNvSpPr/>
            <p:nvPr/>
          </p:nvSpPr>
          <p:spPr>
            <a:xfrm flipH="false" flipV="false" rot="0">
              <a:off x="49633" y="50800"/>
              <a:ext cx="277512" cy="541584"/>
            </a:xfrm>
            <a:custGeom>
              <a:avLst/>
              <a:gdLst/>
              <a:ahLst/>
              <a:cxnLst/>
              <a:rect r="r" b="b" t="t" l="l"/>
              <a:pathLst>
                <a:path h="541584" w="277512">
                  <a:moveTo>
                    <a:pt x="152297" y="68580"/>
                  </a:moveTo>
                  <a:cubicBezTo>
                    <a:pt x="214527" y="361950"/>
                    <a:pt x="267867" y="414020"/>
                    <a:pt x="275487" y="449580"/>
                  </a:cubicBezTo>
                  <a:cubicBezTo>
                    <a:pt x="279297" y="468630"/>
                    <a:pt x="278027" y="483870"/>
                    <a:pt x="269137" y="497840"/>
                  </a:cubicBezTo>
                  <a:cubicBezTo>
                    <a:pt x="258977" y="514350"/>
                    <a:pt x="232307" y="537210"/>
                    <a:pt x="211987" y="539750"/>
                  </a:cubicBezTo>
                  <a:cubicBezTo>
                    <a:pt x="191667" y="543560"/>
                    <a:pt x="158647" y="529590"/>
                    <a:pt x="144677" y="516890"/>
                  </a:cubicBezTo>
                  <a:cubicBezTo>
                    <a:pt x="133247" y="505460"/>
                    <a:pt x="126897" y="487680"/>
                    <a:pt x="124357" y="472440"/>
                  </a:cubicBezTo>
                  <a:cubicBezTo>
                    <a:pt x="123087" y="457200"/>
                    <a:pt x="126897" y="438150"/>
                    <a:pt x="135787" y="424180"/>
                  </a:cubicBezTo>
                  <a:cubicBezTo>
                    <a:pt x="147217" y="408940"/>
                    <a:pt x="177697" y="391160"/>
                    <a:pt x="198017" y="388620"/>
                  </a:cubicBezTo>
                  <a:cubicBezTo>
                    <a:pt x="214527" y="387350"/>
                    <a:pt x="232307" y="393700"/>
                    <a:pt x="245007" y="402590"/>
                  </a:cubicBezTo>
                  <a:cubicBezTo>
                    <a:pt x="256437" y="411480"/>
                    <a:pt x="269137" y="426720"/>
                    <a:pt x="272947" y="441960"/>
                  </a:cubicBezTo>
                  <a:cubicBezTo>
                    <a:pt x="278027" y="455930"/>
                    <a:pt x="278027" y="476250"/>
                    <a:pt x="272947" y="490220"/>
                  </a:cubicBezTo>
                  <a:cubicBezTo>
                    <a:pt x="267867" y="504190"/>
                    <a:pt x="255167" y="520700"/>
                    <a:pt x="242467" y="528320"/>
                  </a:cubicBezTo>
                  <a:cubicBezTo>
                    <a:pt x="229767" y="537210"/>
                    <a:pt x="211987" y="543560"/>
                    <a:pt x="195477" y="541020"/>
                  </a:cubicBezTo>
                  <a:cubicBezTo>
                    <a:pt x="176427" y="538480"/>
                    <a:pt x="154837" y="523240"/>
                    <a:pt x="134517" y="502920"/>
                  </a:cubicBezTo>
                  <a:cubicBezTo>
                    <a:pt x="104037" y="471170"/>
                    <a:pt x="67207" y="397510"/>
                    <a:pt x="46887" y="347980"/>
                  </a:cubicBezTo>
                  <a:cubicBezTo>
                    <a:pt x="30377" y="307340"/>
                    <a:pt x="24027" y="273050"/>
                    <a:pt x="16407" y="231140"/>
                  </a:cubicBezTo>
                  <a:cubicBezTo>
                    <a:pt x="8787" y="185420"/>
                    <a:pt x="-3913" y="123190"/>
                    <a:pt x="1167" y="85090"/>
                  </a:cubicBezTo>
                  <a:cubicBezTo>
                    <a:pt x="3707" y="58420"/>
                    <a:pt x="12597" y="33020"/>
                    <a:pt x="26567" y="19050"/>
                  </a:cubicBezTo>
                  <a:cubicBezTo>
                    <a:pt x="39267" y="6350"/>
                    <a:pt x="59587" y="0"/>
                    <a:pt x="77367" y="0"/>
                  </a:cubicBezTo>
                  <a:cubicBezTo>
                    <a:pt x="93877" y="0"/>
                    <a:pt x="115467" y="8890"/>
                    <a:pt x="126897" y="20320"/>
                  </a:cubicBezTo>
                  <a:cubicBezTo>
                    <a:pt x="139597" y="31750"/>
                    <a:pt x="152297" y="68580"/>
                    <a:pt x="152297" y="6858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3" id="323"/>
          <p:cNvGrpSpPr/>
          <p:nvPr/>
        </p:nvGrpSpPr>
        <p:grpSpPr>
          <a:xfrm rot="0">
            <a:off x="15079027" y="6751320"/>
            <a:ext cx="380047" cy="618172"/>
            <a:chOff x="0" y="0"/>
            <a:chExt cx="506730" cy="824230"/>
          </a:xfrm>
        </p:grpSpPr>
        <p:sp>
          <p:nvSpPr>
            <p:cNvPr name="Freeform 324" id="324"/>
            <p:cNvSpPr/>
            <p:nvPr/>
          </p:nvSpPr>
          <p:spPr>
            <a:xfrm flipH="false" flipV="false" rot="0">
              <a:off x="49900" y="50016"/>
              <a:ext cx="406193" cy="723720"/>
            </a:xfrm>
            <a:custGeom>
              <a:avLst/>
              <a:gdLst/>
              <a:ahLst/>
              <a:cxnLst/>
              <a:rect r="r" b="b" t="t" l="l"/>
              <a:pathLst>
                <a:path h="723720" w="406193">
                  <a:moveTo>
                    <a:pt x="145680" y="51584"/>
                  </a:moveTo>
                  <a:cubicBezTo>
                    <a:pt x="248550" y="336064"/>
                    <a:pt x="394600" y="564664"/>
                    <a:pt x="404760" y="635784"/>
                  </a:cubicBezTo>
                  <a:cubicBezTo>
                    <a:pt x="408570" y="658644"/>
                    <a:pt x="403490" y="670074"/>
                    <a:pt x="397140" y="684044"/>
                  </a:cubicBezTo>
                  <a:cubicBezTo>
                    <a:pt x="389520" y="696744"/>
                    <a:pt x="376820" y="711984"/>
                    <a:pt x="361580" y="717064"/>
                  </a:cubicBezTo>
                  <a:cubicBezTo>
                    <a:pt x="342530" y="723414"/>
                    <a:pt x="306970" y="720874"/>
                    <a:pt x="289190" y="711984"/>
                  </a:cubicBezTo>
                  <a:cubicBezTo>
                    <a:pt x="275220" y="705634"/>
                    <a:pt x="263790" y="689124"/>
                    <a:pt x="258710" y="675154"/>
                  </a:cubicBezTo>
                  <a:cubicBezTo>
                    <a:pt x="252360" y="661184"/>
                    <a:pt x="251090" y="642134"/>
                    <a:pt x="256170" y="626894"/>
                  </a:cubicBezTo>
                  <a:cubicBezTo>
                    <a:pt x="263790" y="607844"/>
                    <a:pt x="287920" y="582444"/>
                    <a:pt x="305700" y="574824"/>
                  </a:cubicBezTo>
                  <a:cubicBezTo>
                    <a:pt x="320940" y="568474"/>
                    <a:pt x="339990" y="571014"/>
                    <a:pt x="353960" y="576094"/>
                  </a:cubicBezTo>
                  <a:cubicBezTo>
                    <a:pt x="369200" y="579904"/>
                    <a:pt x="384440" y="592604"/>
                    <a:pt x="393330" y="605304"/>
                  </a:cubicBezTo>
                  <a:cubicBezTo>
                    <a:pt x="400950" y="618004"/>
                    <a:pt x="407300" y="635784"/>
                    <a:pt x="406030" y="652294"/>
                  </a:cubicBezTo>
                  <a:cubicBezTo>
                    <a:pt x="402220" y="671344"/>
                    <a:pt x="384440" y="701824"/>
                    <a:pt x="367930" y="713254"/>
                  </a:cubicBezTo>
                  <a:cubicBezTo>
                    <a:pt x="355230" y="722144"/>
                    <a:pt x="336180" y="724684"/>
                    <a:pt x="320940" y="723414"/>
                  </a:cubicBezTo>
                  <a:cubicBezTo>
                    <a:pt x="305700" y="720874"/>
                    <a:pt x="293000" y="718334"/>
                    <a:pt x="276490" y="701824"/>
                  </a:cubicBezTo>
                  <a:cubicBezTo>
                    <a:pt x="224420" y="651024"/>
                    <a:pt x="106310" y="386864"/>
                    <a:pt x="59320" y="275104"/>
                  </a:cubicBezTo>
                  <a:cubicBezTo>
                    <a:pt x="30110" y="205254"/>
                    <a:pt x="4710" y="145564"/>
                    <a:pt x="900" y="99844"/>
                  </a:cubicBezTo>
                  <a:cubicBezTo>
                    <a:pt x="-1640" y="71904"/>
                    <a:pt x="900" y="46504"/>
                    <a:pt x="12330" y="29994"/>
                  </a:cubicBezTo>
                  <a:cubicBezTo>
                    <a:pt x="22490" y="14754"/>
                    <a:pt x="41540" y="4594"/>
                    <a:pt x="58050" y="784"/>
                  </a:cubicBezTo>
                  <a:cubicBezTo>
                    <a:pt x="74560" y="-1756"/>
                    <a:pt x="97420" y="2054"/>
                    <a:pt x="111390" y="9674"/>
                  </a:cubicBezTo>
                  <a:cubicBezTo>
                    <a:pt x="126630" y="18564"/>
                    <a:pt x="145680" y="51584"/>
                    <a:pt x="145680" y="5158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5" id="325"/>
          <p:cNvGrpSpPr/>
          <p:nvPr/>
        </p:nvGrpSpPr>
        <p:grpSpPr>
          <a:xfrm rot="0">
            <a:off x="15066645" y="6613207"/>
            <a:ext cx="1353502" cy="930593"/>
            <a:chOff x="0" y="0"/>
            <a:chExt cx="1804670" cy="1240790"/>
          </a:xfrm>
        </p:grpSpPr>
        <p:sp>
          <p:nvSpPr>
            <p:cNvPr name="Freeform 326" id="326"/>
            <p:cNvSpPr/>
            <p:nvPr/>
          </p:nvSpPr>
          <p:spPr>
            <a:xfrm flipH="false" flipV="false" rot="0">
              <a:off x="46628" y="50639"/>
              <a:ext cx="1707608" cy="1138487"/>
            </a:xfrm>
            <a:custGeom>
              <a:avLst/>
              <a:gdLst/>
              <a:ahLst/>
              <a:cxnLst/>
              <a:rect r="r" b="b" t="t" l="l"/>
              <a:pathLst>
                <a:path h="1138487" w="1707608">
                  <a:moveTo>
                    <a:pt x="154032" y="72551"/>
                  </a:moveTo>
                  <a:cubicBezTo>
                    <a:pt x="170542" y="304961"/>
                    <a:pt x="176892" y="374811"/>
                    <a:pt x="198482" y="444661"/>
                  </a:cubicBezTo>
                  <a:cubicBezTo>
                    <a:pt x="222612" y="523401"/>
                    <a:pt x="269602" y="618651"/>
                    <a:pt x="308972" y="687231"/>
                  </a:cubicBezTo>
                  <a:cubicBezTo>
                    <a:pt x="340722" y="740571"/>
                    <a:pt x="377552" y="788831"/>
                    <a:pt x="409302" y="823121"/>
                  </a:cubicBezTo>
                  <a:cubicBezTo>
                    <a:pt x="430892" y="847251"/>
                    <a:pt x="443592" y="859951"/>
                    <a:pt x="471532" y="879001"/>
                  </a:cubicBezTo>
                  <a:cubicBezTo>
                    <a:pt x="514712" y="909481"/>
                    <a:pt x="599802" y="961551"/>
                    <a:pt x="648062" y="978061"/>
                  </a:cubicBezTo>
                  <a:cubicBezTo>
                    <a:pt x="678542" y="986951"/>
                    <a:pt x="701402" y="986951"/>
                    <a:pt x="728072" y="986951"/>
                  </a:cubicBezTo>
                  <a:cubicBezTo>
                    <a:pt x="757282" y="986951"/>
                    <a:pt x="780142" y="984411"/>
                    <a:pt x="814432" y="975521"/>
                  </a:cubicBezTo>
                  <a:cubicBezTo>
                    <a:pt x="866502" y="961551"/>
                    <a:pt x="957942" y="920911"/>
                    <a:pt x="1006202" y="894241"/>
                  </a:cubicBezTo>
                  <a:cubicBezTo>
                    <a:pt x="1039222" y="876461"/>
                    <a:pt x="1054462" y="865031"/>
                    <a:pt x="1083672" y="842171"/>
                  </a:cubicBezTo>
                  <a:cubicBezTo>
                    <a:pt x="1126852" y="807881"/>
                    <a:pt x="1177652" y="763431"/>
                    <a:pt x="1238612" y="703741"/>
                  </a:cubicBezTo>
                  <a:cubicBezTo>
                    <a:pt x="1335132" y="609761"/>
                    <a:pt x="1515472" y="351951"/>
                    <a:pt x="1594212" y="316391"/>
                  </a:cubicBezTo>
                  <a:cubicBezTo>
                    <a:pt x="1623422" y="303691"/>
                    <a:pt x="1647552" y="306231"/>
                    <a:pt x="1666602" y="316391"/>
                  </a:cubicBezTo>
                  <a:cubicBezTo>
                    <a:pt x="1684382" y="326551"/>
                    <a:pt x="1704702" y="354491"/>
                    <a:pt x="1705972" y="374811"/>
                  </a:cubicBezTo>
                  <a:cubicBezTo>
                    <a:pt x="1708512" y="396401"/>
                    <a:pt x="1697082" y="428151"/>
                    <a:pt x="1680572" y="442121"/>
                  </a:cubicBezTo>
                  <a:cubicBezTo>
                    <a:pt x="1665332" y="454821"/>
                    <a:pt x="1631042" y="462441"/>
                    <a:pt x="1610722" y="457361"/>
                  </a:cubicBezTo>
                  <a:cubicBezTo>
                    <a:pt x="1590402" y="452281"/>
                    <a:pt x="1566272" y="428151"/>
                    <a:pt x="1558652" y="409101"/>
                  </a:cubicBezTo>
                  <a:cubicBezTo>
                    <a:pt x="1552302" y="388781"/>
                    <a:pt x="1557382" y="354491"/>
                    <a:pt x="1570082" y="337981"/>
                  </a:cubicBezTo>
                  <a:cubicBezTo>
                    <a:pt x="1582782" y="321471"/>
                    <a:pt x="1614532" y="308771"/>
                    <a:pt x="1634852" y="307501"/>
                  </a:cubicBezTo>
                  <a:cubicBezTo>
                    <a:pt x="1651362" y="307501"/>
                    <a:pt x="1667872" y="315121"/>
                    <a:pt x="1679302" y="325281"/>
                  </a:cubicBezTo>
                  <a:cubicBezTo>
                    <a:pt x="1692002" y="335441"/>
                    <a:pt x="1702162" y="351951"/>
                    <a:pt x="1704702" y="367191"/>
                  </a:cubicBezTo>
                  <a:cubicBezTo>
                    <a:pt x="1708512" y="382431"/>
                    <a:pt x="1709782" y="393861"/>
                    <a:pt x="1700892" y="415451"/>
                  </a:cubicBezTo>
                  <a:cubicBezTo>
                    <a:pt x="1669142" y="487841"/>
                    <a:pt x="1444352" y="713901"/>
                    <a:pt x="1344022" y="814231"/>
                  </a:cubicBezTo>
                  <a:cubicBezTo>
                    <a:pt x="1277982" y="880271"/>
                    <a:pt x="1219562" y="929801"/>
                    <a:pt x="1168762" y="967901"/>
                  </a:cubicBezTo>
                  <a:cubicBezTo>
                    <a:pt x="1133202" y="995841"/>
                    <a:pt x="1112882" y="1011081"/>
                    <a:pt x="1072242" y="1032671"/>
                  </a:cubicBezTo>
                  <a:cubicBezTo>
                    <a:pt x="1011282" y="1064421"/>
                    <a:pt x="898252" y="1111411"/>
                    <a:pt x="830942" y="1127921"/>
                  </a:cubicBezTo>
                  <a:cubicBezTo>
                    <a:pt x="786492" y="1138081"/>
                    <a:pt x="754742" y="1139351"/>
                    <a:pt x="716642" y="1138081"/>
                  </a:cubicBezTo>
                  <a:cubicBezTo>
                    <a:pt x="678542" y="1138081"/>
                    <a:pt x="636632" y="1133001"/>
                    <a:pt x="599802" y="1122841"/>
                  </a:cubicBezTo>
                  <a:cubicBezTo>
                    <a:pt x="564242" y="1112681"/>
                    <a:pt x="533762" y="1098711"/>
                    <a:pt x="498202" y="1079661"/>
                  </a:cubicBezTo>
                  <a:cubicBezTo>
                    <a:pt x="457562" y="1056801"/>
                    <a:pt x="405492" y="1021241"/>
                    <a:pt x="368662" y="992031"/>
                  </a:cubicBezTo>
                  <a:cubicBezTo>
                    <a:pt x="338182" y="967901"/>
                    <a:pt x="316592" y="948851"/>
                    <a:pt x="289922" y="918371"/>
                  </a:cubicBezTo>
                  <a:cubicBezTo>
                    <a:pt x="253092" y="876461"/>
                    <a:pt x="208642" y="814231"/>
                    <a:pt x="174352" y="758351"/>
                  </a:cubicBezTo>
                  <a:cubicBezTo>
                    <a:pt x="141332" y="703741"/>
                    <a:pt x="112122" y="645321"/>
                    <a:pt x="89262" y="585631"/>
                  </a:cubicBezTo>
                  <a:cubicBezTo>
                    <a:pt x="65132" y="522131"/>
                    <a:pt x="46082" y="463711"/>
                    <a:pt x="32112" y="388781"/>
                  </a:cubicBezTo>
                  <a:cubicBezTo>
                    <a:pt x="14332" y="294801"/>
                    <a:pt x="-9798" y="119541"/>
                    <a:pt x="4172" y="61121"/>
                  </a:cubicBezTo>
                  <a:cubicBezTo>
                    <a:pt x="9252" y="38261"/>
                    <a:pt x="18142" y="25561"/>
                    <a:pt x="32112" y="15401"/>
                  </a:cubicBezTo>
                  <a:cubicBezTo>
                    <a:pt x="44812" y="5241"/>
                    <a:pt x="66402" y="-1109"/>
                    <a:pt x="84182" y="161"/>
                  </a:cubicBezTo>
                  <a:cubicBezTo>
                    <a:pt x="100692" y="1431"/>
                    <a:pt x="121012" y="10321"/>
                    <a:pt x="132442" y="23021"/>
                  </a:cubicBezTo>
                  <a:cubicBezTo>
                    <a:pt x="145142" y="34451"/>
                    <a:pt x="154032" y="72551"/>
                    <a:pt x="154032" y="7255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7" id="327"/>
          <p:cNvGrpSpPr/>
          <p:nvPr/>
        </p:nvGrpSpPr>
        <p:grpSpPr>
          <a:xfrm rot="0">
            <a:off x="13711238" y="6225540"/>
            <a:ext cx="3066098" cy="1466850"/>
            <a:chOff x="0" y="0"/>
            <a:chExt cx="4088130" cy="1955800"/>
          </a:xfrm>
        </p:grpSpPr>
        <p:sp>
          <p:nvSpPr>
            <p:cNvPr name="Freeform 328" id="328"/>
            <p:cNvSpPr/>
            <p:nvPr/>
          </p:nvSpPr>
          <p:spPr>
            <a:xfrm flipH="false" flipV="false" rot="0">
              <a:off x="50132" y="50311"/>
              <a:ext cx="3987198" cy="1853785"/>
            </a:xfrm>
            <a:custGeom>
              <a:avLst/>
              <a:gdLst/>
              <a:ahLst/>
              <a:cxnLst/>
              <a:rect r="r" b="b" t="t" l="l"/>
              <a:pathLst>
                <a:path h="1853785" w="3987198">
                  <a:moveTo>
                    <a:pt x="3916078" y="1270489"/>
                  </a:moveTo>
                  <a:cubicBezTo>
                    <a:pt x="3512218" y="1314939"/>
                    <a:pt x="3490628" y="1318749"/>
                    <a:pt x="3446178" y="1331449"/>
                  </a:cubicBezTo>
                  <a:cubicBezTo>
                    <a:pt x="3381408" y="1349229"/>
                    <a:pt x="3277268" y="1386059"/>
                    <a:pt x="3213768" y="1412729"/>
                  </a:cubicBezTo>
                  <a:cubicBezTo>
                    <a:pt x="3165508" y="1433049"/>
                    <a:pt x="3132488" y="1447019"/>
                    <a:pt x="3093118" y="1471149"/>
                  </a:cubicBezTo>
                  <a:cubicBezTo>
                    <a:pt x="3049938" y="1496549"/>
                    <a:pt x="3009298" y="1528299"/>
                    <a:pt x="2967388" y="1566399"/>
                  </a:cubicBezTo>
                  <a:cubicBezTo>
                    <a:pt x="2917858" y="1609579"/>
                    <a:pt x="2850548" y="1675619"/>
                    <a:pt x="2817528" y="1721339"/>
                  </a:cubicBezTo>
                  <a:cubicBezTo>
                    <a:pt x="2794668" y="1753089"/>
                    <a:pt x="2793398" y="1786109"/>
                    <a:pt x="2770538" y="1807699"/>
                  </a:cubicBezTo>
                  <a:cubicBezTo>
                    <a:pt x="2746408" y="1830559"/>
                    <a:pt x="2714658" y="1857229"/>
                    <a:pt x="2672748" y="1853419"/>
                  </a:cubicBezTo>
                  <a:cubicBezTo>
                    <a:pt x="2586388" y="1848339"/>
                    <a:pt x="2418748" y="1670539"/>
                    <a:pt x="2290478" y="1607039"/>
                  </a:cubicBezTo>
                  <a:cubicBezTo>
                    <a:pt x="2174908" y="1549889"/>
                    <a:pt x="1990758" y="1529569"/>
                    <a:pt x="1942498" y="1481309"/>
                  </a:cubicBezTo>
                  <a:cubicBezTo>
                    <a:pt x="1920908" y="1460989"/>
                    <a:pt x="1915828" y="1435589"/>
                    <a:pt x="1917098" y="1415269"/>
                  </a:cubicBezTo>
                  <a:cubicBezTo>
                    <a:pt x="1918368" y="1397489"/>
                    <a:pt x="1931068" y="1378439"/>
                    <a:pt x="1943768" y="1368279"/>
                  </a:cubicBezTo>
                  <a:cubicBezTo>
                    <a:pt x="1956468" y="1356849"/>
                    <a:pt x="1974248" y="1351769"/>
                    <a:pt x="1994568" y="1349229"/>
                  </a:cubicBezTo>
                  <a:cubicBezTo>
                    <a:pt x="2022508" y="1345419"/>
                    <a:pt x="2055528" y="1347959"/>
                    <a:pt x="2097438" y="1355579"/>
                  </a:cubicBezTo>
                  <a:cubicBezTo>
                    <a:pt x="2164748" y="1368279"/>
                    <a:pt x="2291748" y="1412729"/>
                    <a:pt x="2355248" y="1436859"/>
                  </a:cubicBezTo>
                  <a:cubicBezTo>
                    <a:pt x="2394618" y="1452099"/>
                    <a:pt x="2421288" y="1462259"/>
                    <a:pt x="2447958" y="1480039"/>
                  </a:cubicBezTo>
                  <a:cubicBezTo>
                    <a:pt x="2469548" y="1494009"/>
                    <a:pt x="2493678" y="1507979"/>
                    <a:pt x="2502568" y="1528299"/>
                  </a:cubicBezTo>
                  <a:cubicBezTo>
                    <a:pt x="2511458" y="1547349"/>
                    <a:pt x="2506378" y="1581639"/>
                    <a:pt x="2498758" y="1598149"/>
                  </a:cubicBezTo>
                  <a:cubicBezTo>
                    <a:pt x="2493678" y="1610849"/>
                    <a:pt x="2484788" y="1618469"/>
                    <a:pt x="2473358" y="1624819"/>
                  </a:cubicBezTo>
                  <a:cubicBezTo>
                    <a:pt x="2460658" y="1632439"/>
                    <a:pt x="2441608" y="1637519"/>
                    <a:pt x="2421288" y="1634979"/>
                  </a:cubicBezTo>
                  <a:cubicBezTo>
                    <a:pt x="2388268" y="1631169"/>
                    <a:pt x="2346358" y="1594339"/>
                    <a:pt x="2299368" y="1580369"/>
                  </a:cubicBezTo>
                  <a:cubicBezTo>
                    <a:pt x="2242218" y="1561319"/>
                    <a:pt x="2153318" y="1567669"/>
                    <a:pt x="2099978" y="1542269"/>
                  </a:cubicBezTo>
                  <a:cubicBezTo>
                    <a:pt x="2058068" y="1520679"/>
                    <a:pt x="2025048" y="1483849"/>
                    <a:pt x="1999648" y="1454639"/>
                  </a:cubicBezTo>
                  <a:cubicBezTo>
                    <a:pt x="1978058" y="1430509"/>
                    <a:pt x="1969168" y="1416539"/>
                    <a:pt x="1951388" y="1380979"/>
                  </a:cubicBezTo>
                  <a:cubicBezTo>
                    <a:pt x="1910748" y="1304779"/>
                    <a:pt x="1847248" y="1106659"/>
                    <a:pt x="1793908" y="997439"/>
                  </a:cubicBezTo>
                  <a:cubicBezTo>
                    <a:pt x="1750728" y="909809"/>
                    <a:pt x="1707548" y="839959"/>
                    <a:pt x="1660558" y="770109"/>
                  </a:cubicBezTo>
                  <a:cubicBezTo>
                    <a:pt x="1617378" y="704069"/>
                    <a:pt x="1574198" y="639299"/>
                    <a:pt x="1523398" y="587229"/>
                  </a:cubicBezTo>
                  <a:cubicBezTo>
                    <a:pt x="1477678" y="538969"/>
                    <a:pt x="1417988" y="497059"/>
                    <a:pt x="1373538" y="465309"/>
                  </a:cubicBezTo>
                  <a:cubicBezTo>
                    <a:pt x="1339248" y="441179"/>
                    <a:pt x="1317658" y="425939"/>
                    <a:pt x="1280828" y="408159"/>
                  </a:cubicBezTo>
                  <a:cubicBezTo>
                    <a:pt x="1231298" y="386569"/>
                    <a:pt x="1177958" y="372599"/>
                    <a:pt x="1097948" y="353549"/>
                  </a:cubicBezTo>
                  <a:cubicBezTo>
                    <a:pt x="945548" y="316719"/>
                    <a:pt x="521368" y="270999"/>
                    <a:pt x="428658" y="236709"/>
                  </a:cubicBezTo>
                  <a:cubicBezTo>
                    <a:pt x="403258" y="227819"/>
                    <a:pt x="393098" y="222739"/>
                    <a:pt x="382938" y="210039"/>
                  </a:cubicBezTo>
                  <a:cubicBezTo>
                    <a:pt x="371508" y="197339"/>
                    <a:pt x="365158" y="174479"/>
                    <a:pt x="365158" y="157969"/>
                  </a:cubicBezTo>
                  <a:cubicBezTo>
                    <a:pt x="365158" y="145269"/>
                    <a:pt x="370238" y="133839"/>
                    <a:pt x="375318" y="123679"/>
                  </a:cubicBezTo>
                  <a:cubicBezTo>
                    <a:pt x="381668" y="113519"/>
                    <a:pt x="390558" y="103359"/>
                    <a:pt x="400718" y="97009"/>
                  </a:cubicBezTo>
                  <a:cubicBezTo>
                    <a:pt x="414688" y="89389"/>
                    <a:pt x="426118" y="85579"/>
                    <a:pt x="454058" y="86849"/>
                  </a:cubicBezTo>
                  <a:cubicBezTo>
                    <a:pt x="555658" y="89389"/>
                    <a:pt x="1028098" y="230359"/>
                    <a:pt x="1165258" y="274809"/>
                  </a:cubicBezTo>
                  <a:cubicBezTo>
                    <a:pt x="1223678" y="292589"/>
                    <a:pt x="1237648" y="296399"/>
                    <a:pt x="1285908" y="320529"/>
                  </a:cubicBezTo>
                  <a:cubicBezTo>
                    <a:pt x="1368458" y="359899"/>
                    <a:pt x="1525938" y="451339"/>
                    <a:pt x="1604678" y="507219"/>
                  </a:cubicBezTo>
                  <a:cubicBezTo>
                    <a:pt x="1658018" y="542779"/>
                    <a:pt x="1683418" y="566909"/>
                    <a:pt x="1727868" y="608819"/>
                  </a:cubicBezTo>
                  <a:cubicBezTo>
                    <a:pt x="1788828" y="665969"/>
                    <a:pt x="1871378" y="748519"/>
                    <a:pt x="1932338" y="827259"/>
                  </a:cubicBezTo>
                  <a:cubicBezTo>
                    <a:pt x="1994568" y="908539"/>
                    <a:pt x="2064418" y="1029189"/>
                    <a:pt x="2094898" y="1090149"/>
                  </a:cubicBezTo>
                  <a:cubicBezTo>
                    <a:pt x="2111408" y="1120629"/>
                    <a:pt x="2122838" y="1138409"/>
                    <a:pt x="2126648" y="1161269"/>
                  </a:cubicBezTo>
                  <a:cubicBezTo>
                    <a:pt x="2129188" y="1180319"/>
                    <a:pt x="2127918" y="1199369"/>
                    <a:pt x="2120298" y="1214609"/>
                  </a:cubicBezTo>
                  <a:cubicBezTo>
                    <a:pt x="2113948" y="1229849"/>
                    <a:pt x="2096168" y="1245089"/>
                    <a:pt x="2080928" y="1251439"/>
                  </a:cubicBezTo>
                  <a:cubicBezTo>
                    <a:pt x="2065688" y="1257789"/>
                    <a:pt x="2050448" y="1261599"/>
                    <a:pt x="2027588" y="1252709"/>
                  </a:cubicBezTo>
                  <a:cubicBezTo>
                    <a:pt x="1953928" y="1224769"/>
                    <a:pt x="1774858" y="994899"/>
                    <a:pt x="1652938" y="893299"/>
                  </a:cubicBezTo>
                  <a:cubicBezTo>
                    <a:pt x="1547528" y="806939"/>
                    <a:pt x="1431958" y="726929"/>
                    <a:pt x="1344328" y="672319"/>
                  </a:cubicBezTo>
                  <a:cubicBezTo>
                    <a:pt x="1284638" y="635489"/>
                    <a:pt x="1250348" y="618979"/>
                    <a:pt x="1186848" y="588499"/>
                  </a:cubicBezTo>
                  <a:cubicBezTo>
                    <a:pt x="1092868" y="542779"/>
                    <a:pt x="974758" y="490709"/>
                    <a:pt x="831248" y="434829"/>
                  </a:cubicBezTo>
                  <a:cubicBezTo>
                    <a:pt x="620428" y="353549"/>
                    <a:pt x="113698" y="212579"/>
                    <a:pt x="34958" y="161779"/>
                  </a:cubicBezTo>
                  <a:cubicBezTo>
                    <a:pt x="18448" y="151619"/>
                    <a:pt x="15908" y="146539"/>
                    <a:pt x="9558" y="135109"/>
                  </a:cubicBezTo>
                  <a:cubicBezTo>
                    <a:pt x="3208" y="121139"/>
                    <a:pt x="-1872" y="98279"/>
                    <a:pt x="668" y="81769"/>
                  </a:cubicBezTo>
                  <a:cubicBezTo>
                    <a:pt x="4478" y="65259"/>
                    <a:pt x="18448" y="46209"/>
                    <a:pt x="29878" y="36049"/>
                  </a:cubicBezTo>
                  <a:cubicBezTo>
                    <a:pt x="40038" y="28429"/>
                    <a:pt x="46388" y="23349"/>
                    <a:pt x="64168" y="22079"/>
                  </a:cubicBezTo>
                  <a:cubicBezTo>
                    <a:pt x="127668" y="19539"/>
                    <a:pt x="370238" y="130029"/>
                    <a:pt x="516288" y="169399"/>
                  </a:cubicBezTo>
                  <a:cubicBezTo>
                    <a:pt x="652178" y="207499"/>
                    <a:pt x="795688" y="226549"/>
                    <a:pt x="912528" y="258299"/>
                  </a:cubicBezTo>
                  <a:cubicBezTo>
                    <a:pt x="1007778" y="283699"/>
                    <a:pt x="1080168" y="305289"/>
                    <a:pt x="1169068" y="342119"/>
                  </a:cubicBezTo>
                  <a:cubicBezTo>
                    <a:pt x="1274478" y="385299"/>
                    <a:pt x="1416718" y="458959"/>
                    <a:pt x="1503078" y="511029"/>
                  </a:cubicBezTo>
                  <a:cubicBezTo>
                    <a:pt x="1560228" y="546589"/>
                    <a:pt x="1595788" y="577069"/>
                    <a:pt x="1640238" y="612629"/>
                  </a:cubicBezTo>
                  <a:cubicBezTo>
                    <a:pt x="1683418" y="649459"/>
                    <a:pt x="1721518" y="683749"/>
                    <a:pt x="1764698" y="732009"/>
                  </a:cubicBezTo>
                  <a:cubicBezTo>
                    <a:pt x="1819308" y="792969"/>
                    <a:pt x="1885348" y="883139"/>
                    <a:pt x="1933608" y="958069"/>
                  </a:cubicBezTo>
                  <a:cubicBezTo>
                    <a:pt x="1976788" y="1025379"/>
                    <a:pt x="2012348" y="1091419"/>
                    <a:pt x="2044098" y="1159999"/>
                  </a:cubicBezTo>
                  <a:cubicBezTo>
                    <a:pt x="2074578" y="1224769"/>
                    <a:pt x="2115218" y="1316209"/>
                    <a:pt x="2122838" y="1356849"/>
                  </a:cubicBezTo>
                  <a:cubicBezTo>
                    <a:pt x="2126648" y="1373359"/>
                    <a:pt x="2126648" y="1380979"/>
                    <a:pt x="2122838" y="1393679"/>
                  </a:cubicBezTo>
                  <a:cubicBezTo>
                    <a:pt x="2119028" y="1407649"/>
                    <a:pt x="2107598" y="1429239"/>
                    <a:pt x="2093628" y="1438129"/>
                  </a:cubicBezTo>
                  <a:cubicBezTo>
                    <a:pt x="2075848" y="1448289"/>
                    <a:pt x="2042828" y="1453369"/>
                    <a:pt x="2023778" y="1448289"/>
                  </a:cubicBezTo>
                  <a:cubicBezTo>
                    <a:pt x="2005998" y="1443209"/>
                    <a:pt x="1998378" y="1431779"/>
                    <a:pt x="1981868" y="1412729"/>
                  </a:cubicBezTo>
                  <a:cubicBezTo>
                    <a:pt x="1942498" y="1367009"/>
                    <a:pt x="1872648" y="1227309"/>
                    <a:pt x="1814228" y="1148569"/>
                  </a:cubicBezTo>
                  <a:cubicBezTo>
                    <a:pt x="1763428" y="1078719"/>
                    <a:pt x="1717708" y="1027919"/>
                    <a:pt x="1655478" y="959339"/>
                  </a:cubicBezTo>
                  <a:cubicBezTo>
                    <a:pt x="1575468" y="870439"/>
                    <a:pt x="1464978" y="754869"/>
                    <a:pt x="1367188" y="665969"/>
                  </a:cubicBezTo>
                  <a:cubicBezTo>
                    <a:pt x="1275748" y="583419"/>
                    <a:pt x="1184308" y="513569"/>
                    <a:pt x="1086518" y="439909"/>
                  </a:cubicBezTo>
                  <a:cubicBezTo>
                    <a:pt x="987458" y="364979"/>
                    <a:pt x="865538" y="274809"/>
                    <a:pt x="776638" y="221469"/>
                  </a:cubicBezTo>
                  <a:cubicBezTo>
                    <a:pt x="713138" y="183369"/>
                    <a:pt x="638208" y="160509"/>
                    <a:pt x="608998" y="137649"/>
                  </a:cubicBezTo>
                  <a:cubicBezTo>
                    <a:pt x="596298" y="127489"/>
                    <a:pt x="589948" y="122409"/>
                    <a:pt x="584868" y="110979"/>
                  </a:cubicBezTo>
                  <a:cubicBezTo>
                    <a:pt x="578518" y="95739"/>
                    <a:pt x="575978" y="71609"/>
                    <a:pt x="578518" y="56369"/>
                  </a:cubicBezTo>
                  <a:cubicBezTo>
                    <a:pt x="581058" y="43669"/>
                    <a:pt x="588678" y="33509"/>
                    <a:pt x="596298" y="24619"/>
                  </a:cubicBezTo>
                  <a:cubicBezTo>
                    <a:pt x="603918" y="15729"/>
                    <a:pt x="614078" y="8109"/>
                    <a:pt x="626778" y="4299"/>
                  </a:cubicBezTo>
                  <a:cubicBezTo>
                    <a:pt x="640748" y="-781"/>
                    <a:pt x="653448" y="-2051"/>
                    <a:pt x="680118" y="4299"/>
                  </a:cubicBezTo>
                  <a:cubicBezTo>
                    <a:pt x="791878" y="32239"/>
                    <a:pt x="1283368" y="293859"/>
                    <a:pt x="1486568" y="423399"/>
                  </a:cubicBezTo>
                  <a:cubicBezTo>
                    <a:pt x="1621188" y="508489"/>
                    <a:pt x="1710088" y="579609"/>
                    <a:pt x="1804068" y="664699"/>
                  </a:cubicBezTo>
                  <a:cubicBezTo>
                    <a:pt x="1891698" y="743439"/>
                    <a:pt x="1985678" y="850119"/>
                    <a:pt x="2036478" y="914889"/>
                  </a:cubicBezTo>
                  <a:cubicBezTo>
                    <a:pt x="2064418" y="951719"/>
                    <a:pt x="2079658" y="977119"/>
                    <a:pt x="2096168" y="1008869"/>
                  </a:cubicBezTo>
                  <a:cubicBezTo>
                    <a:pt x="2111408" y="1039349"/>
                    <a:pt x="2124108" y="1069829"/>
                    <a:pt x="2134268" y="1104119"/>
                  </a:cubicBezTo>
                  <a:cubicBezTo>
                    <a:pt x="2146968" y="1143489"/>
                    <a:pt x="2158398" y="1184129"/>
                    <a:pt x="2163478" y="1228579"/>
                  </a:cubicBezTo>
                  <a:cubicBezTo>
                    <a:pt x="2171098" y="1278109"/>
                    <a:pt x="2136808" y="1355579"/>
                    <a:pt x="2171098" y="1392409"/>
                  </a:cubicBezTo>
                  <a:cubicBezTo>
                    <a:pt x="2220628" y="1445749"/>
                    <a:pt x="2422558" y="1410189"/>
                    <a:pt x="2524158" y="1435589"/>
                  </a:cubicBezTo>
                  <a:cubicBezTo>
                    <a:pt x="2604168" y="1455909"/>
                    <a:pt x="2676558" y="1490199"/>
                    <a:pt x="2732438" y="1515599"/>
                  </a:cubicBezTo>
                  <a:cubicBezTo>
                    <a:pt x="2771808" y="1534649"/>
                    <a:pt x="2809908" y="1549889"/>
                    <a:pt x="2830228" y="1570209"/>
                  </a:cubicBezTo>
                  <a:cubicBezTo>
                    <a:pt x="2842928" y="1582909"/>
                    <a:pt x="2851818" y="1596879"/>
                    <a:pt x="2854358" y="1612119"/>
                  </a:cubicBezTo>
                  <a:cubicBezTo>
                    <a:pt x="2855628" y="1632439"/>
                    <a:pt x="2848008" y="1665459"/>
                    <a:pt x="2832768" y="1680699"/>
                  </a:cubicBezTo>
                  <a:cubicBezTo>
                    <a:pt x="2817528" y="1695939"/>
                    <a:pt x="2784508" y="1706099"/>
                    <a:pt x="2764188" y="1701019"/>
                  </a:cubicBezTo>
                  <a:cubicBezTo>
                    <a:pt x="2743868" y="1697209"/>
                    <a:pt x="2718468" y="1674349"/>
                    <a:pt x="2708308" y="1656569"/>
                  </a:cubicBezTo>
                  <a:cubicBezTo>
                    <a:pt x="2700688" y="1642599"/>
                    <a:pt x="2701958" y="1623549"/>
                    <a:pt x="2704498" y="1608309"/>
                  </a:cubicBezTo>
                  <a:cubicBezTo>
                    <a:pt x="2708308" y="1593069"/>
                    <a:pt x="2718468" y="1576559"/>
                    <a:pt x="2731168" y="1567669"/>
                  </a:cubicBezTo>
                  <a:cubicBezTo>
                    <a:pt x="2747678" y="1556239"/>
                    <a:pt x="2781968" y="1549889"/>
                    <a:pt x="2801018" y="1553699"/>
                  </a:cubicBezTo>
                  <a:cubicBezTo>
                    <a:pt x="2817528" y="1557509"/>
                    <a:pt x="2832768" y="1570209"/>
                    <a:pt x="2841658" y="1582909"/>
                  </a:cubicBezTo>
                  <a:cubicBezTo>
                    <a:pt x="2850548" y="1595609"/>
                    <a:pt x="2856898" y="1613389"/>
                    <a:pt x="2855628" y="1628629"/>
                  </a:cubicBezTo>
                  <a:cubicBezTo>
                    <a:pt x="2853088" y="1648949"/>
                    <a:pt x="2835308" y="1679429"/>
                    <a:pt x="2820068" y="1690859"/>
                  </a:cubicBezTo>
                  <a:cubicBezTo>
                    <a:pt x="2807368" y="1701019"/>
                    <a:pt x="2794668" y="1704829"/>
                    <a:pt x="2773078" y="1702289"/>
                  </a:cubicBezTo>
                  <a:cubicBezTo>
                    <a:pt x="2717198" y="1698479"/>
                    <a:pt x="2588928" y="1610849"/>
                    <a:pt x="2492408" y="1585449"/>
                  </a:cubicBezTo>
                  <a:cubicBezTo>
                    <a:pt x="2399698" y="1558779"/>
                    <a:pt x="2287938" y="1563859"/>
                    <a:pt x="2206658" y="1543539"/>
                  </a:cubicBezTo>
                  <a:cubicBezTo>
                    <a:pt x="2143158" y="1528299"/>
                    <a:pt x="2073308" y="1516869"/>
                    <a:pt x="2044098" y="1485119"/>
                  </a:cubicBezTo>
                  <a:cubicBezTo>
                    <a:pt x="2021238" y="1460989"/>
                    <a:pt x="2023778" y="1427969"/>
                    <a:pt x="2018698" y="1392409"/>
                  </a:cubicBezTo>
                  <a:cubicBezTo>
                    <a:pt x="2009808" y="1342879"/>
                    <a:pt x="2017428" y="1270489"/>
                    <a:pt x="2007268" y="1217149"/>
                  </a:cubicBezTo>
                  <a:cubicBezTo>
                    <a:pt x="1999648" y="1170159"/>
                    <a:pt x="1988218" y="1132059"/>
                    <a:pt x="1966628" y="1090149"/>
                  </a:cubicBezTo>
                  <a:cubicBezTo>
                    <a:pt x="1941228" y="1038079"/>
                    <a:pt x="1900588" y="987279"/>
                    <a:pt x="1853598" y="932669"/>
                  </a:cubicBezTo>
                  <a:cubicBezTo>
                    <a:pt x="1795178" y="865359"/>
                    <a:pt x="1711358" y="785349"/>
                    <a:pt x="1636428" y="721849"/>
                  </a:cubicBezTo>
                  <a:cubicBezTo>
                    <a:pt x="1564038" y="659619"/>
                    <a:pt x="1511968" y="617709"/>
                    <a:pt x="1410368" y="554209"/>
                  </a:cubicBezTo>
                  <a:cubicBezTo>
                    <a:pt x="1227488" y="441179"/>
                    <a:pt x="697898" y="226549"/>
                    <a:pt x="608998" y="137649"/>
                  </a:cubicBezTo>
                  <a:cubicBezTo>
                    <a:pt x="584868" y="113519"/>
                    <a:pt x="575978" y="95739"/>
                    <a:pt x="577248" y="75419"/>
                  </a:cubicBezTo>
                  <a:cubicBezTo>
                    <a:pt x="577248" y="53829"/>
                    <a:pt x="593758" y="24619"/>
                    <a:pt x="610268" y="13189"/>
                  </a:cubicBezTo>
                  <a:cubicBezTo>
                    <a:pt x="624238" y="1759"/>
                    <a:pt x="642018" y="-781"/>
                    <a:pt x="662338" y="489"/>
                  </a:cubicBezTo>
                  <a:cubicBezTo>
                    <a:pt x="691548" y="1759"/>
                    <a:pt x="720758" y="15729"/>
                    <a:pt x="767748" y="41129"/>
                  </a:cubicBezTo>
                  <a:cubicBezTo>
                    <a:pt x="885858" y="103359"/>
                    <a:pt x="1193198" y="324339"/>
                    <a:pt x="1345598" y="447529"/>
                  </a:cubicBezTo>
                  <a:cubicBezTo>
                    <a:pt x="1454818" y="535159"/>
                    <a:pt x="1534828" y="615169"/>
                    <a:pt x="1611028" y="690099"/>
                  </a:cubicBezTo>
                  <a:cubicBezTo>
                    <a:pt x="1673258" y="751059"/>
                    <a:pt x="1718978" y="800589"/>
                    <a:pt x="1772318" y="861549"/>
                  </a:cubicBezTo>
                  <a:cubicBezTo>
                    <a:pt x="1829468" y="925049"/>
                    <a:pt x="1887888" y="989819"/>
                    <a:pt x="1942498" y="1066019"/>
                  </a:cubicBezTo>
                  <a:cubicBezTo>
                    <a:pt x="2004728" y="1152379"/>
                    <a:pt x="2111408" y="1292079"/>
                    <a:pt x="2122838" y="1356849"/>
                  </a:cubicBezTo>
                  <a:cubicBezTo>
                    <a:pt x="2127918" y="1386059"/>
                    <a:pt x="2119028" y="1410189"/>
                    <a:pt x="2106328" y="1425429"/>
                  </a:cubicBezTo>
                  <a:cubicBezTo>
                    <a:pt x="2096168" y="1439399"/>
                    <a:pt x="2074578" y="1448289"/>
                    <a:pt x="2059338" y="1452099"/>
                  </a:cubicBezTo>
                  <a:cubicBezTo>
                    <a:pt x="2046638" y="1454639"/>
                    <a:pt x="2035208" y="1453369"/>
                    <a:pt x="2023778" y="1448289"/>
                  </a:cubicBezTo>
                  <a:cubicBezTo>
                    <a:pt x="2008538" y="1441939"/>
                    <a:pt x="1995838" y="1431779"/>
                    <a:pt x="1981868" y="1412729"/>
                  </a:cubicBezTo>
                  <a:cubicBezTo>
                    <a:pt x="1956468" y="1377169"/>
                    <a:pt x="1941228" y="1298429"/>
                    <a:pt x="1909478" y="1231119"/>
                  </a:cubicBezTo>
                  <a:cubicBezTo>
                    <a:pt x="1866298" y="1143489"/>
                    <a:pt x="1801528" y="1024109"/>
                    <a:pt x="1738028" y="937749"/>
                  </a:cubicBezTo>
                  <a:cubicBezTo>
                    <a:pt x="1680878" y="860279"/>
                    <a:pt x="1607218" y="787889"/>
                    <a:pt x="1548798" y="735819"/>
                  </a:cubicBezTo>
                  <a:cubicBezTo>
                    <a:pt x="1505618" y="696449"/>
                    <a:pt x="1477678" y="676129"/>
                    <a:pt x="1426878" y="644379"/>
                  </a:cubicBezTo>
                  <a:cubicBezTo>
                    <a:pt x="1349408" y="594849"/>
                    <a:pt x="1218598" y="527539"/>
                    <a:pt x="1122078" y="486899"/>
                  </a:cubicBezTo>
                  <a:cubicBezTo>
                    <a:pt x="1038258" y="451339"/>
                    <a:pt x="970948" y="432289"/>
                    <a:pt x="879508" y="406889"/>
                  </a:cubicBezTo>
                  <a:cubicBezTo>
                    <a:pt x="762668" y="373869"/>
                    <a:pt x="582328" y="344659"/>
                    <a:pt x="473108" y="315449"/>
                  </a:cubicBezTo>
                  <a:cubicBezTo>
                    <a:pt x="396908" y="296399"/>
                    <a:pt x="351188" y="283699"/>
                    <a:pt x="282608" y="259569"/>
                  </a:cubicBezTo>
                  <a:cubicBezTo>
                    <a:pt x="202598" y="230359"/>
                    <a:pt x="56548" y="180829"/>
                    <a:pt x="20988" y="150349"/>
                  </a:cubicBezTo>
                  <a:cubicBezTo>
                    <a:pt x="8288" y="138919"/>
                    <a:pt x="5748" y="131299"/>
                    <a:pt x="3208" y="118599"/>
                  </a:cubicBezTo>
                  <a:cubicBezTo>
                    <a:pt x="-602" y="103359"/>
                    <a:pt x="-602" y="79229"/>
                    <a:pt x="7018" y="63989"/>
                  </a:cubicBezTo>
                  <a:cubicBezTo>
                    <a:pt x="14638" y="48749"/>
                    <a:pt x="29878" y="33509"/>
                    <a:pt x="46388" y="27159"/>
                  </a:cubicBezTo>
                  <a:cubicBezTo>
                    <a:pt x="61628" y="20809"/>
                    <a:pt x="71788" y="20809"/>
                    <a:pt x="99728" y="24619"/>
                  </a:cubicBezTo>
                  <a:cubicBezTo>
                    <a:pt x="210218" y="41129"/>
                    <a:pt x="677578" y="212579"/>
                    <a:pt x="890938" y="295129"/>
                  </a:cubicBezTo>
                  <a:cubicBezTo>
                    <a:pt x="1038258" y="351009"/>
                    <a:pt x="1160178" y="405619"/>
                    <a:pt x="1259238" y="453879"/>
                  </a:cubicBezTo>
                  <a:cubicBezTo>
                    <a:pt x="1326548" y="486899"/>
                    <a:pt x="1363378" y="504679"/>
                    <a:pt x="1428148" y="545319"/>
                  </a:cubicBezTo>
                  <a:cubicBezTo>
                    <a:pt x="1520858" y="603739"/>
                    <a:pt x="1649128" y="690099"/>
                    <a:pt x="1758348" y="782809"/>
                  </a:cubicBezTo>
                  <a:cubicBezTo>
                    <a:pt x="1880268" y="886949"/>
                    <a:pt x="2084738" y="1083799"/>
                    <a:pt x="2119028" y="1144759"/>
                  </a:cubicBezTo>
                  <a:cubicBezTo>
                    <a:pt x="2127918" y="1159999"/>
                    <a:pt x="2129188" y="1166349"/>
                    <a:pt x="2129188" y="1179049"/>
                  </a:cubicBezTo>
                  <a:cubicBezTo>
                    <a:pt x="2127918" y="1194289"/>
                    <a:pt x="2122838" y="1217149"/>
                    <a:pt x="2110138" y="1229849"/>
                  </a:cubicBezTo>
                  <a:cubicBezTo>
                    <a:pt x="2097438" y="1245089"/>
                    <a:pt x="2065688" y="1257789"/>
                    <a:pt x="2045368" y="1256519"/>
                  </a:cubicBezTo>
                  <a:cubicBezTo>
                    <a:pt x="2027588" y="1256519"/>
                    <a:pt x="2014888" y="1250169"/>
                    <a:pt x="1997108" y="1232389"/>
                  </a:cubicBezTo>
                  <a:cubicBezTo>
                    <a:pt x="1950118" y="1189209"/>
                    <a:pt x="1870108" y="999979"/>
                    <a:pt x="1814228" y="923779"/>
                  </a:cubicBezTo>
                  <a:cubicBezTo>
                    <a:pt x="1778668" y="874249"/>
                    <a:pt x="1751998" y="848849"/>
                    <a:pt x="1711358" y="808209"/>
                  </a:cubicBezTo>
                  <a:cubicBezTo>
                    <a:pt x="1659288" y="754869"/>
                    <a:pt x="1579278" y="678669"/>
                    <a:pt x="1522128" y="635489"/>
                  </a:cubicBezTo>
                  <a:cubicBezTo>
                    <a:pt x="1480218" y="602469"/>
                    <a:pt x="1449738" y="585959"/>
                    <a:pt x="1406558" y="560559"/>
                  </a:cubicBezTo>
                  <a:cubicBezTo>
                    <a:pt x="1354488" y="528809"/>
                    <a:pt x="1284638" y="486899"/>
                    <a:pt x="1232568" y="462769"/>
                  </a:cubicBezTo>
                  <a:cubicBezTo>
                    <a:pt x="1191928" y="443719"/>
                    <a:pt x="1174148" y="437369"/>
                    <a:pt x="1120808" y="420859"/>
                  </a:cubicBezTo>
                  <a:cubicBezTo>
                    <a:pt x="989998" y="377679"/>
                    <a:pt x="522638" y="276079"/>
                    <a:pt x="428658" y="236709"/>
                  </a:cubicBezTo>
                  <a:cubicBezTo>
                    <a:pt x="403258" y="226549"/>
                    <a:pt x="393098" y="222739"/>
                    <a:pt x="382938" y="210039"/>
                  </a:cubicBezTo>
                  <a:cubicBezTo>
                    <a:pt x="371508" y="197339"/>
                    <a:pt x="365158" y="174479"/>
                    <a:pt x="365158" y="157969"/>
                  </a:cubicBezTo>
                  <a:cubicBezTo>
                    <a:pt x="365158" y="145269"/>
                    <a:pt x="370238" y="133839"/>
                    <a:pt x="375318" y="123679"/>
                  </a:cubicBezTo>
                  <a:cubicBezTo>
                    <a:pt x="381668" y="113519"/>
                    <a:pt x="390558" y="103359"/>
                    <a:pt x="400718" y="97009"/>
                  </a:cubicBezTo>
                  <a:cubicBezTo>
                    <a:pt x="414688" y="89389"/>
                    <a:pt x="426118" y="86849"/>
                    <a:pt x="454058" y="86849"/>
                  </a:cubicBezTo>
                  <a:cubicBezTo>
                    <a:pt x="553118" y="85579"/>
                    <a:pt x="973488" y="165589"/>
                    <a:pt x="1137318" y="206229"/>
                  </a:cubicBezTo>
                  <a:cubicBezTo>
                    <a:pt x="1231298" y="229089"/>
                    <a:pt x="1296068" y="249409"/>
                    <a:pt x="1355758" y="276079"/>
                  </a:cubicBezTo>
                  <a:cubicBezTo>
                    <a:pt x="1398938" y="296399"/>
                    <a:pt x="1424338" y="314179"/>
                    <a:pt x="1463708" y="343389"/>
                  </a:cubicBezTo>
                  <a:cubicBezTo>
                    <a:pt x="1518318" y="381489"/>
                    <a:pt x="1589438" y="436099"/>
                    <a:pt x="1644048" y="493249"/>
                  </a:cubicBezTo>
                  <a:cubicBezTo>
                    <a:pt x="1698658" y="551669"/>
                    <a:pt x="1743108" y="617709"/>
                    <a:pt x="1790098" y="688829"/>
                  </a:cubicBezTo>
                  <a:cubicBezTo>
                    <a:pt x="1840898" y="766299"/>
                    <a:pt x="1890428" y="848849"/>
                    <a:pt x="1936148" y="942829"/>
                  </a:cubicBezTo>
                  <a:cubicBezTo>
                    <a:pt x="1988218" y="1049509"/>
                    <a:pt x="2039018" y="1218419"/>
                    <a:pt x="2079658" y="1299699"/>
                  </a:cubicBezTo>
                  <a:cubicBezTo>
                    <a:pt x="2101248" y="1342879"/>
                    <a:pt x="2106328" y="1374629"/>
                    <a:pt x="2139348" y="1397489"/>
                  </a:cubicBezTo>
                  <a:cubicBezTo>
                    <a:pt x="2185068" y="1429239"/>
                    <a:pt x="2289208" y="1416539"/>
                    <a:pt x="2350168" y="1436859"/>
                  </a:cubicBezTo>
                  <a:cubicBezTo>
                    <a:pt x="2399698" y="1452099"/>
                    <a:pt x="2455578" y="1480039"/>
                    <a:pt x="2479708" y="1499089"/>
                  </a:cubicBezTo>
                  <a:cubicBezTo>
                    <a:pt x="2492408" y="1509249"/>
                    <a:pt x="2497488" y="1516869"/>
                    <a:pt x="2502568" y="1528299"/>
                  </a:cubicBezTo>
                  <a:cubicBezTo>
                    <a:pt x="2507648" y="1538459"/>
                    <a:pt x="2511458" y="1551159"/>
                    <a:pt x="2510188" y="1563859"/>
                  </a:cubicBezTo>
                  <a:cubicBezTo>
                    <a:pt x="2507648" y="1579099"/>
                    <a:pt x="2501298" y="1601959"/>
                    <a:pt x="2488598" y="1613389"/>
                  </a:cubicBezTo>
                  <a:cubicBezTo>
                    <a:pt x="2473358" y="1627359"/>
                    <a:pt x="2450498" y="1636249"/>
                    <a:pt x="2421288" y="1634979"/>
                  </a:cubicBezTo>
                  <a:cubicBezTo>
                    <a:pt x="2364138" y="1632439"/>
                    <a:pt x="2239678" y="1554969"/>
                    <a:pt x="2174908" y="1532109"/>
                  </a:cubicBezTo>
                  <a:cubicBezTo>
                    <a:pt x="2134268" y="1519409"/>
                    <a:pt x="2108868" y="1511789"/>
                    <a:pt x="2074578" y="1505439"/>
                  </a:cubicBezTo>
                  <a:cubicBezTo>
                    <a:pt x="2041558" y="1500359"/>
                    <a:pt x="1999648" y="1507979"/>
                    <a:pt x="1974248" y="1499089"/>
                  </a:cubicBezTo>
                  <a:cubicBezTo>
                    <a:pt x="1955198" y="1492739"/>
                    <a:pt x="1938688" y="1482579"/>
                    <a:pt x="1929798" y="1468609"/>
                  </a:cubicBezTo>
                  <a:cubicBezTo>
                    <a:pt x="1919638" y="1450829"/>
                    <a:pt x="1914558" y="1416539"/>
                    <a:pt x="1922178" y="1397489"/>
                  </a:cubicBezTo>
                  <a:cubicBezTo>
                    <a:pt x="1929798" y="1378439"/>
                    <a:pt x="1950118" y="1356849"/>
                    <a:pt x="1975518" y="1351769"/>
                  </a:cubicBezTo>
                  <a:cubicBezTo>
                    <a:pt x="2019968" y="1340339"/>
                    <a:pt x="2110138" y="1380979"/>
                    <a:pt x="2176178" y="1401299"/>
                  </a:cubicBezTo>
                  <a:cubicBezTo>
                    <a:pt x="2242218" y="1422889"/>
                    <a:pt x="2304448" y="1444479"/>
                    <a:pt x="2370488" y="1477499"/>
                  </a:cubicBezTo>
                  <a:cubicBezTo>
                    <a:pt x="2444148" y="1514329"/>
                    <a:pt x="2549558" y="1566399"/>
                    <a:pt x="2594008" y="1615929"/>
                  </a:cubicBezTo>
                  <a:cubicBezTo>
                    <a:pt x="2624488" y="1648949"/>
                    <a:pt x="2627028" y="1717529"/>
                    <a:pt x="2644808" y="1718799"/>
                  </a:cubicBezTo>
                  <a:cubicBezTo>
                    <a:pt x="2662588" y="1718799"/>
                    <a:pt x="2674018" y="1657839"/>
                    <a:pt x="2700688" y="1622279"/>
                  </a:cubicBezTo>
                  <a:cubicBezTo>
                    <a:pt x="2741328" y="1570209"/>
                    <a:pt x="2818798" y="1494009"/>
                    <a:pt x="2875948" y="1444479"/>
                  </a:cubicBezTo>
                  <a:cubicBezTo>
                    <a:pt x="2926748" y="1400029"/>
                    <a:pt x="2968658" y="1367009"/>
                    <a:pt x="3025808" y="1333989"/>
                  </a:cubicBezTo>
                  <a:cubicBezTo>
                    <a:pt x="3093118" y="1294619"/>
                    <a:pt x="3176938" y="1260329"/>
                    <a:pt x="3259488" y="1232389"/>
                  </a:cubicBezTo>
                  <a:cubicBezTo>
                    <a:pt x="3347118" y="1200639"/>
                    <a:pt x="3438558" y="1175239"/>
                    <a:pt x="3540158" y="1157459"/>
                  </a:cubicBezTo>
                  <a:cubicBezTo>
                    <a:pt x="3656998" y="1135869"/>
                    <a:pt x="3857658" y="1105389"/>
                    <a:pt x="3922428" y="1119359"/>
                  </a:cubicBezTo>
                  <a:cubicBezTo>
                    <a:pt x="3947828" y="1124439"/>
                    <a:pt x="3959258" y="1133329"/>
                    <a:pt x="3969418" y="1146029"/>
                  </a:cubicBezTo>
                  <a:cubicBezTo>
                    <a:pt x="3980848" y="1158729"/>
                    <a:pt x="3987198" y="1180319"/>
                    <a:pt x="3987198" y="1198099"/>
                  </a:cubicBezTo>
                  <a:cubicBezTo>
                    <a:pt x="3985928" y="1214609"/>
                    <a:pt x="3977038" y="1234929"/>
                    <a:pt x="3965608" y="1247629"/>
                  </a:cubicBezTo>
                  <a:cubicBezTo>
                    <a:pt x="3954178" y="1259059"/>
                    <a:pt x="3916078" y="1270489"/>
                    <a:pt x="3916078" y="127048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9" id="329"/>
          <p:cNvGrpSpPr/>
          <p:nvPr/>
        </p:nvGrpSpPr>
        <p:grpSpPr>
          <a:xfrm rot="0">
            <a:off x="14991398" y="7018972"/>
            <a:ext cx="266700" cy="335280"/>
            <a:chOff x="0" y="0"/>
            <a:chExt cx="355600" cy="447040"/>
          </a:xfrm>
        </p:grpSpPr>
        <p:sp>
          <p:nvSpPr>
            <p:cNvPr name="Freeform 330" id="330"/>
            <p:cNvSpPr/>
            <p:nvPr/>
          </p:nvSpPr>
          <p:spPr>
            <a:xfrm flipH="false" flipV="false" rot="0">
              <a:off x="50645" y="50800"/>
              <a:ext cx="244184" cy="344290"/>
            </a:xfrm>
            <a:custGeom>
              <a:avLst/>
              <a:gdLst/>
              <a:ahLst/>
              <a:cxnLst/>
              <a:rect r="r" b="b" t="t" l="l"/>
              <a:pathLst>
                <a:path h="344290" w="244184">
                  <a:moveTo>
                    <a:pt x="11585" y="0"/>
                  </a:moveTo>
                  <a:cubicBezTo>
                    <a:pt x="252885" y="342900"/>
                    <a:pt x="247805" y="345440"/>
                    <a:pt x="242725" y="344170"/>
                  </a:cubicBezTo>
                  <a:cubicBezTo>
                    <a:pt x="217325" y="340360"/>
                    <a:pt x="91595" y="140970"/>
                    <a:pt x="48415" y="80010"/>
                  </a:cubicBezTo>
                  <a:cubicBezTo>
                    <a:pt x="26825" y="48260"/>
                    <a:pt x="-2385" y="16510"/>
                    <a:pt x="155" y="6350"/>
                  </a:cubicBezTo>
                  <a:cubicBezTo>
                    <a:pt x="1425" y="2540"/>
                    <a:pt x="11585" y="0"/>
                    <a:pt x="11585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1" id="331"/>
          <p:cNvGrpSpPr/>
          <p:nvPr/>
        </p:nvGrpSpPr>
        <p:grpSpPr>
          <a:xfrm rot="0">
            <a:off x="14980920" y="6823710"/>
            <a:ext cx="386715" cy="553402"/>
            <a:chOff x="0" y="0"/>
            <a:chExt cx="515620" cy="737870"/>
          </a:xfrm>
        </p:grpSpPr>
        <p:sp>
          <p:nvSpPr>
            <p:cNvPr name="Freeform 332" id="332"/>
            <p:cNvSpPr/>
            <p:nvPr/>
          </p:nvSpPr>
          <p:spPr>
            <a:xfrm flipH="false" flipV="false" rot="0">
              <a:off x="50047" y="50324"/>
              <a:ext cx="413577" cy="635476"/>
            </a:xfrm>
            <a:custGeom>
              <a:avLst/>
              <a:gdLst/>
              <a:ahLst/>
              <a:cxnLst/>
              <a:rect r="r" b="b" t="t" l="l"/>
              <a:pathLst>
                <a:path h="635476" w="413577">
                  <a:moveTo>
                    <a:pt x="403343" y="635476"/>
                  </a:moveTo>
                  <a:cubicBezTo>
                    <a:pt x="103623" y="218916"/>
                    <a:pt x="108703" y="216376"/>
                    <a:pt x="112513" y="217646"/>
                  </a:cubicBezTo>
                  <a:cubicBezTo>
                    <a:pt x="139183" y="221456"/>
                    <a:pt x="319523" y="472916"/>
                    <a:pt x="314443" y="497046"/>
                  </a:cubicBezTo>
                  <a:cubicBezTo>
                    <a:pt x="313173" y="502126"/>
                    <a:pt x="306823" y="504666"/>
                    <a:pt x="303013" y="503396"/>
                  </a:cubicBezTo>
                  <a:cubicBezTo>
                    <a:pt x="294123" y="499586"/>
                    <a:pt x="292853" y="460216"/>
                    <a:pt x="275073" y="424656"/>
                  </a:cubicBezTo>
                  <a:cubicBezTo>
                    <a:pt x="231893" y="339566"/>
                    <a:pt x="-4327" y="39846"/>
                    <a:pt x="2023" y="8096"/>
                  </a:cubicBezTo>
                  <a:cubicBezTo>
                    <a:pt x="3293" y="3016"/>
                    <a:pt x="8373" y="476"/>
                    <a:pt x="12183" y="1746"/>
                  </a:cubicBezTo>
                  <a:cubicBezTo>
                    <a:pt x="22343" y="4286"/>
                    <a:pt x="28693" y="51276"/>
                    <a:pt x="49013" y="89376"/>
                  </a:cubicBezTo>
                  <a:cubicBezTo>
                    <a:pt x="88383" y="168116"/>
                    <a:pt x="264913" y="411956"/>
                    <a:pt x="256023" y="437356"/>
                  </a:cubicBezTo>
                  <a:cubicBezTo>
                    <a:pt x="254753" y="442436"/>
                    <a:pt x="249673" y="443706"/>
                    <a:pt x="244593" y="442436"/>
                  </a:cubicBezTo>
                  <a:cubicBezTo>
                    <a:pt x="217923" y="434816"/>
                    <a:pt x="54093" y="190976"/>
                    <a:pt x="59173" y="165576"/>
                  </a:cubicBezTo>
                  <a:cubicBezTo>
                    <a:pt x="60443" y="160496"/>
                    <a:pt x="65523" y="157956"/>
                    <a:pt x="70603" y="159226"/>
                  </a:cubicBezTo>
                  <a:cubicBezTo>
                    <a:pt x="94733" y="163036"/>
                    <a:pt x="263643" y="419576"/>
                    <a:pt x="257293" y="438626"/>
                  </a:cubicBezTo>
                  <a:cubicBezTo>
                    <a:pt x="254753" y="442436"/>
                    <a:pt x="249673" y="444976"/>
                    <a:pt x="244593" y="442436"/>
                  </a:cubicBezTo>
                  <a:cubicBezTo>
                    <a:pt x="215383" y="431006"/>
                    <a:pt x="75683" y="173196"/>
                    <a:pt x="36313" y="94456"/>
                  </a:cubicBezTo>
                  <a:cubicBezTo>
                    <a:pt x="17263" y="55086"/>
                    <a:pt x="-4327" y="14446"/>
                    <a:pt x="753" y="4286"/>
                  </a:cubicBezTo>
                  <a:cubicBezTo>
                    <a:pt x="2023" y="476"/>
                    <a:pt x="7103" y="-794"/>
                    <a:pt x="10913" y="476"/>
                  </a:cubicBezTo>
                  <a:cubicBezTo>
                    <a:pt x="19803" y="3016"/>
                    <a:pt x="28693" y="19526"/>
                    <a:pt x="43933" y="41116"/>
                  </a:cubicBezTo>
                  <a:cubicBezTo>
                    <a:pt x="89653" y="103346"/>
                    <a:pt x="248403" y="340836"/>
                    <a:pt x="286503" y="420846"/>
                  </a:cubicBezTo>
                  <a:cubicBezTo>
                    <a:pt x="303013" y="453866"/>
                    <a:pt x="318253" y="485616"/>
                    <a:pt x="314443" y="497046"/>
                  </a:cubicBezTo>
                  <a:cubicBezTo>
                    <a:pt x="313173" y="500856"/>
                    <a:pt x="308093" y="504666"/>
                    <a:pt x="303013" y="503396"/>
                  </a:cubicBezTo>
                  <a:cubicBezTo>
                    <a:pt x="276343" y="497046"/>
                    <a:pt x="102353" y="253206"/>
                    <a:pt x="102353" y="223996"/>
                  </a:cubicBezTo>
                  <a:cubicBezTo>
                    <a:pt x="102353" y="218916"/>
                    <a:pt x="106163" y="215106"/>
                    <a:pt x="109973" y="213836"/>
                  </a:cubicBezTo>
                  <a:cubicBezTo>
                    <a:pt x="113783" y="213836"/>
                    <a:pt x="116323" y="220186"/>
                    <a:pt x="123943" y="229076"/>
                  </a:cubicBezTo>
                  <a:cubicBezTo>
                    <a:pt x="160773" y="270986"/>
                    <a:pt x="418583" y="594836"/>
                    <a:pt x="413503" y="627856"/>
                  </a:cubicBezTo>
                  <a:cubicBezTo>
                    <a:pt x="413503" y="632936"/>
                    <a:pt x="403343" y="635476"/>
                    <a:pt x="403343" y="63547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3" id="333"/>
          <p:cNvGrpSpPr/>
          <p:nvPr/>
        </p:nvGrpSpPr>
        <p:grpSpPr>
          <a:xfrm rot="0">
            <a:off x="15017115" y="6813232"/>
            <a:ext cx="247650" cy="535305"/>
            <a:chOff x="0" y="0"/>
            <a:chExt cx="330200" cy="713740"/>
          </a:xfrm>
        </p:grpSpPr>
        <p:sp>
          <p:nvSpPr>
            <p:cNvPr name="Freeform 334" id="334"/>
            <p:cNvSpPr/>
            <p:nvPr/>
          </p:nvSpPr>
          <p:spPr>
            <a:xfrm flipH="false" flipV="false" rot="0">
              <a:off x="50800" y="49827"/>
              <a:ext cx="228721" cy="613165"/>
            </a:xfrm>
            <a:custGeom>
              <a:avLst/>
              <a:gdLst/>
              <a:ahLst/>
              <a:cxnLst/>
              <a:rect r="r" b="b" t="t" l="l"/>
              <a:pathLst>
                <a:path h="613165" w="228721">
                  <a:moveTo>
                    <a:pt x="74930" y="30183"/>
                  </a:moveTo>
                  <a:cubicBezTo>
                    <a:pt x="154940" y="392133"/>
                    <a:pt x="218440" y="528023"/>
                    <a:pt x="219710" y="571203"/>
                  </a:cubicBezTo>
                  <a:cubicBezTo>
                    <a:pt x="220980" y="583903"/>
                    <a:pt x="218440" y="590253"/>
                    <a:pt x="213360" y="597873"/>
                  </a:cubicBezTo>
                  <a:cubicBezTo>
                    <a:pt x="208280" y="604223"/>
                    <a:pt x="199390" y="610573"/>
                    <a:pt x="190500" y="611843"/>
                  </a:cubicBezTo>
                  <a:cubicBezTo>
                    <a:pt x="182880" y="614383"/>
                    <a:pt x="171450" y="613113"/>
                    <a:pt x="163830" y="609303"/>
                  </a:cubicBezTo>
                  <a:cubicBezTo>
                    <a:pt x="156210" y="604223"/>
                    <a:pt x="152400" y="600413"/>
                    <a:pt x="146050" y="588983"/>
                  </a:cubicBezTo>
                  <a:cubicBezTo>
                    <a:pt x="121920" y="541993"/>
                    <a:pt x="39370" y="274023"/>
                    <a:pt x="50800" y="221953"/>
                  </a:cubicBezTo>
                  <a:cubicBezTo>
                    <a:pt x="54610" y="206713"/>
                    <a:pt x="63500" y="197823"/>
                    <a:pt x="73660" y="195283"/>
                  </a:cubicBezTo>
                  <a:cubicBezTo>
                    <a:pt x="85090" y="190203"/>
                    <a:pt x="101600" y="192743"/>
                    <a:pt x="115570" y="202903"/>
                  </a:cubicBezTo>
                  <a:cubicBezTo>
                    <a:pt x="149860" y="228303"/>
                    <a:pt x="215900" y="366733"/>
                    <a:pt x="224790" y="408643"/>
                  </a:cubicBezTo>
                  <a:cubicBezTo>
                    <a:pt x="229870" y="423883"/>
                    <a:pt x="228600" y="435313"/>
                    <a:pt x="224790" y="444203"/>
                  </a:cubicBezTo>
                  <a:cubicBezTo>
                    <a:pt x="222250" y="451823"/>
                    <a:pt x="214630" y="458173"/>
                    <a:pt x="207010" y="460713"/>
                  </a:cubicBezTo>
                  <a:cubicBezTo>
                    <a:pt x="195580" y="463253"/>
                    <a:pt x="170180" y="459443"/>
                    <a:pt x="162560" y="450553"/>
                  </a:cubicBezTo>
                  <a:cubicBezTo>
                    <a:pt x="154940" y="442933"/>
                    <a:pt x="152400" y="425153"/>
                    <a:pt x="154940" y="414993"/>
                  </a:cubicBezTo>
                  <a:cubicBezTo>
                    <a:pt x="156210" y="407373"/>
                    <a:pt x="161290" y="399753"/>
                    <a:pt x="168910" y="394673"/>
                  </a:cubicBezTo>
                  <a:cubicBezTo>
                    <a:pt x="176530" y="389593"/>
                    <a:pt x="194310" y="385783"/>
                    <a:pt x="204470" y="389593"/>
                  </a:cubicBezTo>
                  <a:cubicBezTo>
                    <a:pt x="213360" y="393403"/>
                    <a:pt x="226060" y="406103"/>
                    <a:pt x="228600" y="416263"/>
                  </a:cubicBezTo>
                  <a:cubicBezTo>
                    <a:pt x="229870" y="427693"/>
                    <a:pt x="220980" y="453093"/>
                    <a:pt x="210820" y="458173"/>
                  </a:cubicBezTo>
                  <a:cubicBezTo>
                    <a:pt x="200660" y="464523"/>
                    <a:pt x="180340" y="464523"/>
                    <a:pt x="165100" y="453093"/>
                  </a:cubicBezTo>
                  <a:cubicBezTo>
                    <a:pt x="129540" y="428963"/>
                    <a:pt x="59690" y="277833"/>
                    <a:pt x="52070" y="239733"/>
                  </a:cubicBezTo>
                  <a:cubicBezTo>
                    <a:pt x="49530" y="228303"/>
                    <a:pt x="49530" y="220683"/>
                    <a:pt x="54610" y="213063"/>
                  </a:cubicBezTo>
                  <a:cubicBezTo>
                    <a:pt x="58420" y="204173"/>
                    <a:pt x="71120" y="192743"/>
                    <a:pt x="82550" y="191473"/>
                  </a:cubicBezTo>
                  <a:cubicBezTo>
                    <a:pt x="93980" y="191473"/>
                    <a:pt x="109220" y="196553"/>
                    <a:pt x="121920" y="210523"/>
                  </a:cubicBezTo>
                  <a:cubicBezTo>
                    <a:pt x="151130" y="244813"/>
                    <a:pt x="179070" y="379433"/>
                    <a:pt x="195580" y="449283"/>
                  </a:cubicBezTo>
                  <a:cubicBezTo>
                    <a:pt x="208280" y="501353"/>
                    <a:pt x="227330" y="563583"/>
                    <a:pt x="218440" y="588983"/>
                  </a:cubicBezTo>
                  <a:cubicBezTo>
                    <a:pt x="213360" y="601683"/>
                    <a:pt x="201930" y="610573"/>
                    <a:pt x="190500" y="611843"/>
                  </a:cubicBezTo>
                  <a:cubicBezTo>
                    <a:pt x="179070" y="614383"/>
                    <a:pt x="163830" y="610573"/>
                    <a:pt x="151130" y="596603"/>
                  </a:cubicBezTo>
                  <a:cubicBezTo>
                    <a:pt x="116840" y="561043"/>
                    <a:pt x="81280" y="409913"/>
                    <a:pt x="55880" y="315933"/>
                  </a:cubicBezTo>
                  <a:cubicBezTo>
                    <a:pt x="31750" y="225763"/>
                    <a:pt x="1270" y="88603"/>
                    <a:pt x="0" y="45423"/>
                  </a:cubicBezTo>
                  <a:cubicBezTo>
                    <a:pt x="0" y="31453"/>
                    <a:pt x="0" y="25103"/>
                    <a:pt x="5080" y="18753"/>
                  </a:cubicBezTo>
                  <a:cubicBezTo>
                    <a:pt x="8890" y="11133"/>
                    <a:pt x="17780" y="3513"/>
                    <a:pt x="25400" y="973"/>
                  </a:cubicBezTo>
                  <a:cubicBezTo>
                    <a:pt x="35560" y="-1567"/>
                    <a:pt x="52070" y="973"/>
                    <a:pt x="60960" y="7323"/>
                  </a:cubicBezTo>
                  <a:cubicBezTo>
                    <a:pt x="67310" y="12403"/>
                    <a:pt x="74930" y="30183"/>
                    <a:pt x="74930" y="3018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5" id="335"/>
          <p:cNvGrpSpPr/>
          <p:nvPr/>
        </p:nvGrpSpPr>
        <p:grpSpPr>
          <a:xfrm rot="0">
            <a:off x="15017115" y="6922770"/>
            <a:ext cx="286703" cy="489585"/>
            <a:chOff x="0" y="0"/>
            <a:chExt cx="382270" cy="652780"/>
          </a:xfrm>
        </p:grpSpPr>
        <p:sp>
          <p:nvSpPr>
            <p:cNvPr name="Freeform 336" id="336"/>
            <p:cNvSpPr/>
            <p:nvPr/>
          </p:nvSpPr>
          <p:spPr>
            <a:xfrm flipH="false" flipV="false" rot="0">
              <a:off x="50712" y="49132"/>
              <a:ext cx="281089" cy="552963"/>
            </a:xfrm>
            <a:custGeom>
              <a:avLst/>
              <a:gdLst/>
              <a:ahLst/>
              <a:cxnLst/>
              <a:rect r="r" b="b" t="t" l="l"/>
              <a:pathLst>
                <a:path h="552963" w="281089">
                  <a:moveTo>
                    <a:pt x="208368" y="531258"/>
                  </a:moveTo>
                  <a:cubicBezTo>
                    <a:pt x="88" y="41038"/>
                    <a:pt x="-1182" y="37228"/>
                    <a:pt x="1358" y="29608"/>
                  </a:cubicBezTo>
                  <a:cubicBezTo>
                    <a:pt x="3898" y="19448"/>
                    <a:pt x="15328" y="6748"/>
                    <a:pt x="25488" y="2938"/>
                  </a:cubicBezTo>
                  <a:cubicBezTo>
                    <a:pt x="34378" y="-872"/>
                    <a:pt x="52158" y="2938"/>
                    <a:pt x="59778" y="8018"/>
                  </a:cubicBezTo>
                  <a:cubicBezTo>
                    <a:pt x="67398" y="11828"/>
                    <a:pt x="72478" y="19448"/>
                    <a:pt x="73748" y="28338"/>
                  </a:cubicBezTo>
                  <a:cubicBezTo>
                    <a:pt x="76288" y="37228"/>
                    <a:pt x="72478" y="55008"/>
                    <a:pt x="67398" y="62628"/>
                  </a:cubicBezTo>
                  <a:cubicBezTo>
                    <a:pt x="62318" y="68978"/>
                    <a:pt x="53428" y="74058"/>
                    <a:pt x="47078" y="75328"/>
                  </a:cubicBezTo>
                  <a:cubicBezTo>
                    <a:pt x="39458" y="77868"/>
                    <a:pt x="29298" y="77868"/>
                    <a:pt x="21678" y="74058"/>
                  </a:cubicBezTo>
                  <a:cubicBezTo>
                    <a:pt x="14058" y="68978"/>
                    <a:pt x="1358" y="56278"/>
                    <a:pt x="88" y="44848"/>
                  </a:cubicBezTo>
                  <a:cubicBezTo>
                    <a:pt x="-1182" y="33418"/>
                    <a:pt x="11518" y="10558"/>
                    <a:pt x="21678" y="4208"/>
                  </a:cubicBezTo>
                  <a:cubicBezTo>
                    <a:pt x="28028" y="-872"/>
                    <a:pt x="38188" y="-872"/>
                    <a:pt x="45808" y="1668"/>
                  </a:cubicBezTo>
                  <a:cubicBezTo>
                    <a:pt x="54698" y="4208"/>
                    <a:pt x="62318" y="9288"/>
                    <a:pt x="72478" y="24528"/>
                  </a:cubicBezTo>
                  <a:cubicBezTo>
                    <a:pt x="115658" y="80408"/>
                    <a:pt x="273138" y="446168"/>
                    <a:pt x="280758" y="507128"/>
                  </a:cubicBezTo>
                  <a:cubicBezTo>
                    <a:pt x="282028" y="521098"/>
                    <a:pt x="279488" y="527448"/>
                    <a:pt x="275678" y="533798"/>
                  </a:cubicBezTo>
                  <a:cubicBezTo>
                    <a:pt x="271868" y="541418"/>
                    <a:pt x="262978" y="549038"/>
                    <a:pt x="254088" y="551578"/>
                  </a:cubicBezTo>
                  <a:cubicBezTo>
                    <a:pt x="246468" y="554118"/>
                    <a:pt x="235038" y="552848"/>
                    <a:pt x="227418" y="550308"/>
                  </a:cubicBezTo>
                  <a:cubicBezTo>
                    <a:pt x="219798" y="546498"/>
                    <a:pt x="208368" y="531258"/>
                    <a:pt x="208368" y="53125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7" id="337"/>
          <p:cNvGrpSpPr/>
          <p:nvPr/>
        </p:nvGrpSpPr>
        <p:grpSpPr>
          <a:xfrm rot="0">
            <a:off x="14961870" y="6828472"/>
            <a:ext cx="374332" cy="604838"/>
            <a:chOff x="0" y="0"/>
            <a:chExt cx="499110" cy="806450"/>
          </a:xfrm>
        </p:grpSpPr>
        <p:sp>
          <p:nvSpPr>
            <p:cNvPr name="Freeform 338" id="338"/>
            <p:cNvSpPr/>
            <p:nvPr/>
          </p:nvSpPr>
          <p:spPr>
            <a:xfrm flipH="false" flipV="false" rot="0">
              <a:off x="50638" y="50342"/>
              <a:ext cx="398993" cy="707078"/>
            </a:xfrm>
            <a:custGeom>
              <a:avLst/>
              <a:gdLst/>
              <a:ahLst/>
              <a:cxnLst/>
              <a:rect r="r" b="b" t="t" l="l"/>
              <a:pathLst>
                <a:path h="707078" w="398993">
                  <a:moveTo>
                    <a:pt x="326552" y="687528"/>
                  </a:moveTo>
                  <a:cubicBezTo>
                    <a:pt x="162" y="36018"/>
                    <a:pt x="162" y="28398"/>
                    <a:pt x="5242" y="19508"/>
                  </a:cubicBezTo>
                  <a:cubicBezTo>
                    <a:pt x="10322" y="10618"/>
                    <a:pt x="25562" y="1728"/>
                    <a:pt x="35722" y="458"/>
                  </a:cubicBezTo>
                  <a:cubicBezTo>
                    <a:pt x="45882" y="458"/>
                    <a:pt x="62392" y="6808"/>
                    <a:pt x="68742" y="15698"/>
                  </a:cubicBezTo>
                  <a:cubicBezTo>
                    <a:pt x="75092" y="23318"/>
                    <a:pt x="77632" y="41098"/>
                    <a:pt x="75092" y="49988"/>
                  </a:cubicBezTo>
                  <a:cubicBezTo>
                    <a:pt x="71282" y="60148"/>
                    <a:pt x="58582" y="72848"/>
                    <a:pt x="48422" y="75388"/>
                  </a:cubicBezTo>
                  <a:cubicBezTo>
                    <a:pt x="38262" y="77928"/>
                    <a:pt x="21752" y="74118"/>
                    <a:pt x="14132" y="67768"/>
                  </a:cubicBezTo>
                  <a:cubicBezTo>
                    <a:pt x="5242" y="61418"/>
                    <a:pt x="-1108" y="44908"/>
                    <a:pt x="162" y="34748"/>
                  </a:cubicBezTo>
                  <a:cubicBezTo>
                    <a:pt x="1432" y="24588"/>
                    <a:pt x="11592" y="10618"/>
                    <a:pt x="20482" y="5538"/>
                  </a:cubicBezTo>
                  <a:cubicBezTo>
                    <a:pt x="26832" y="458"/>
                    <a:pt x="35722" y="-812"/>
                    <a:pt x="44612" y="458"/>
                  </a:cubicBezTo>
                  <a:cubicBezTo>
                    <a:pt x="53502" y="2998"/>
                    <a:pt x="61122" y="8078"/>
                    <a:pt x="72552" y="22048"/>
                  </a:cubicBezTo>
                  <a:cubicBezTo>
                    <a:pt x="127162" y="86818"/>
                    <a:pt x="383702" y="585928"/>
                    <a:pt x="397672" y="659588"/>
                  </a:cubicBezTo>
                  <a:cubicBezTo>
                    <a:pt x="400212" y="673558"/>
                    <a:pt x="398942" y="678638"/>
                    <a:pt x="395132" y="686258"/>
                  </a:cubicBezTo>
                  <a:cubicBezTo>
                    <a:pt x="391322" y="693878"/>
                    <a:pt x="382432" y="701498"/>
                    <a:pt x="374812" y="704038"/>
                  </a:cubicBezTo>
                  <a:cubicBezTo>
                    <a:pt x="367192" y="707848"/>
                    <a:pt x="355762" y="707848"/>
                    <a:pt x="348142" y="705308"/>
                  </a:cubicBezTo>
                  <a:cubicBezTo>
                    <a:pt x="339252" y="701498"/>
                    <a:pt x="326552" y="687528"/>
                    <a:pt x="326552" y="68752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9" id="339"/>
          <p:cNvGrpSpPr/>
          <p:nvPr/>
        </p:nvGrpSpPr>
        <p:grpSpPr>
          <a:xfrm rot="0">
            <a:off x="14979015" y="6894195"/>
            <a:ext cx="345758" cy="511493"/>
            <a:chOff x="0" y="0"/>
            <a:chExt cx="461010" cy="681990"/>
          </a:xfrm>
        </p:grpSpPr>
        <p:sp>
          <p:nvSpPr>
            <p:cNvPr name="Freeform 340" id="340"/>
            <p:cNvSpPr/>
            <p:nvPr/>
          </p:nvSpPr>
          <p:spPr>
            <a:xfrm flipH="false" flipV="false" rot="0">
              <a:off x="50692" y="50357"/>
              <a:ext cx="360903" cy="582217"/>
            </a:xfrm>
            <a:custGeom>
              <a:avLst/>
              <a:gdLst/>
              <a:ahLst/>
              <a:cxnLst/>
              <a:rect r="r" b="b" t="t" l="l"/>
              <a:pathLst>
                <a:path h="582217" w="360903">
                  <a:moveTo>
                    <a:pt x="290938" y="564323"/>
                  </a:moveTo>
                  <a:cubicBezTo>
                    <a:pt x="-1162" y="39813"/>
                    <a:pt x="108" y="30923"/>
                    <a:pt x="3918" y="20763"/>
                  </a:cubicBezTo>
                  <a:cubicBezTo>
                    <a:pt x="6458" y="14413"/>
                    <a:pt x="12808" y="6793"/>
                    <a:pt x="20428" y="4253"/>
                  </a:cubicBezTo>
                  <a:cubicBezTo>
                    <a:pt x="30588" y="443"/>
                    <a:pt x="48368" y="1713"/>
                    <a:pt x="57258" y="5523"/>
                  </a:cubicBezTo>
                  <a:cubicBezTo>
                    <a:pt x="63608" y="9333"/>
                    <a:pt x="69958" y="16953"/>
                    <a:pt x="72498" y="24573"/>
                  </a:cubicBezTo>
                  <a:cubicBezTo>
                    <a:pt x="75038" y="30923"/>
                    <a:pt x="76308" y="41083"/>
                    <a:pt x="73768" y="48703"/>
                  </a:cubicBezTo>
                  <a:cubicBezTo>
                    <a:pt x="71228" y="57593"/>
                    <a:pt x="59798" y="71563"/>
                    <a:pt x="49638" y="75373"/>
                  </a:cubicBezTo>
                  <a:cubicBezTo>
                    <a:pt x="39478" y="77913"/>
                    <a:pt x="22968" y="74103"/>
                    <a:pt x="14078" y="69023"/>
                  </a:cubicBezTo>
                  <a:cubicBezTo>
                    <a:pt x="7728" y="65213"/>
                    <a:pt x="1378" y="57593"/>
                    <a:pt x="108" y="49973"/>
                  </a:cubicBezTo>
                  <a:cubicBezTo>
                    <a:pt x="-1162" y="38543"/>
                    <a:pt x="8998" y="14413"/>
                    <a:pt x="17888" y="6793"/>
                  </a:cubicBezTo>
                  <a:cubicBezTo>
                    <a:pt x="24238" y="443"/>
                    <a:pt x="33128" y="-827"/>
                    <a:pt x="40748" y="443"/>
                  </a:cubicBezTo>
                  <a:cubicBezTo>
                    <a:pt x="50908" y="2983"/>
                    <a:pt x="58528" y="6793"/>
                    <a:pt x="71228" y="20763"/>
                  </a:cubicBezTo>
                  <a:cubicBezTo>
                    <a:pt x="122028" y="75373"/>
                    <a:pt x="343008" y="467803"/>
                    <a:pt x="359518" y="532573"/>
                  </a:cubicBezTo>
                  <a:cubicBezTo>
                    <a:pt x="362058" y="546543"/>
                    <a:pt x="360788" y="551623"/>
                    <a:pt x="358248" y="559243"/>
                  </a:cubicBezTo>
                  <a:cubicBezTo>
                    <a:pt x="354438" y="566863"/>
                    <a:pt x="346818" y="575753"/>
                    <a:pt x="339198" y="579563"/>
                  </a:cubicBezTo>
                  <a:cubicBezTo>
                    <a:pt x="331578" y="582103"/>
                    <a:pt x="320148" y="583373"/>
                    <a:pt x="312528" y="580833"/>
                  </a:cubicBezTo>
                  <a:cubicBezTo>
                    <a:pt x="303638" y="578293"/>
                    <a:pt x="290938" y="564323"/>
                    <a:pt x="290938" y="56432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1" id="341"/>
          <p:cNvGrpSpPr/>
          <p:nvPr/>
        </p:nvGrpSpPr>
        <p:grpSpPr>
          <a:xfrm rot="0">
            <a:off x="14918055" y="6800850"/>
            <a:ext cx="406718" cy="626745"/>
            <a:chOff x="0" y="0"/>
            <a:chExt cx="542290" cy="835660"/>
          </a:xfrm>
        </p:grpSpPr>
        <p:sp>
          <p:nvSpPr>
            <p:cNvPr name="Freeform 342" id="342"/>
            <p:cNvSpPr/>
            <p:nvPr/>
          </p:nvSpPr>
          <p:spPr>
            <a:xfrm flipH="false" flipV="false" rot="0">
              <a:off x="50660" y="50342"/>
              <a:ext cx="442214" cy="736288"/>
            </a:xfrm>
            <a:custGeom>
              <a:avLst/>
              <a:gdLst/>
              <a:ahLst/>
              <a:cxnLst/>
              <a:rect r="r" b="b" t="t" l="l"/>
              <a:pathLst>
                <a:path h="736288" w="442214">
                  <a:moveTo>
                    <a:pt x="372250" y="718008"/>
                  </a:moveTo>
                  <a:cubicBezTo>
                    <a:pt x="150000" y="344628"/>
                    <a:pt x="19190" y="118568"/>
                    <a:pt x="3950" y="56338"/>
                  </a:cubicBezTo>
                  <a:cubicBezTo>
                    <a:pt x="140" y="38558"/>
                    <a:pt x="140" y="29668"/>
                    <a:pt x="5220" y="19508"/>
                  </a:cubicBezTo>
                  <a:cubicBezTo>
                    <a:pt x="10300" y="10618"/>
                    <a:pt x="24270" y="1728"/>
                    <a:pt x="34430" y="458"/>
                  </a:cubicBezTo>
                  <a:cubicBezTo>
                    <a:pt x="45860" y="458"/>
                    <a:pt x="61100" y="6808"/>
                    <a:pt x="67450" y="14428"/>
                  </a:cubicBezTo>
                  <a:cubicBezTo>
                    <a:pt x="73800" y="23318"/>
                    <a:pt x="77610" y="39828"/>
                    <a:pt x="75070" y="49988"/>
                  </a:cubicBezTo>
                  <a:cubicBezTo>
                    <a:pt x="71260" y="60148"/>
                    <a:pt x="59830" y="71578"/>
                    <a:pt x="49670" y="75388"/>
                  </a:cubicBezTo>
                  <a:cubicBezTo>
                    <a:pt x="39510" y="77928"/>
                    <a:pt x="23000" y="75388"/>
                    <a:pt x="14110" y="69038"/>
                  </a:cubicBezTo>
                  <a:cubicBezTo>
                    <a:pt x="6490" y="61418"/>
                    <a:pt x="-1130" y="46178"/>
                    <a:pt x="140" y="36018"/>
                  </a:cubicBezTo>
                  <a:cubicBezTo>
                    <a:pt x="1410" y="25858"/>
                    <a:pt x="11570" y="10618"/>
                    <a:pt x="19190" y="5538"/>
                  </a:cubicBezTo>
                  <a:cubicBezTo>
                    <a:pt x="25540" y="458"/>
                    <a:pt x="35700" y="-812"/>
                    <a:pt x="43320" y="458"/>
                  </a:cubicBezTo>
                  <a:cubicBezTo>
                    <a:pt x="52210" y="2998"/>
                    <a:pt x="59830" y="8078"/>
                    <a:pt x="72530" y="22048"/>
                  </a:cubicBezTo>
                  <a:cubicBezTo>
                    <a:pt x="114440" y="70308"/>
                    <a:pt x="216040" y="305258"/>
                    <a:pt x="282080" y="423368"/>
                  </a:cubicBezTo>
                  <a:cubicBezTo>
                    <a:pt x="337960" y="521158"/>
                    <a:pt x="429400" y="643078"/>
                    <a:pt x="440830" y="686258"/>
                  </a:cubicBezTo>
                  <a:cubicBezTo>
                    <a:pt x="443370" y="700228"/>
                    <a:pt x="442100" y="706578"/>
                    <a:pt x="439560" y="714198"/>
                  </a:cubicBezTo>
                  <a:cubicBezTo>
                    <a:pt x="435750" y="721818"/>
                    <a:pt x="428130" y="729438"/>
                    <a:pt x="420510" y="733248"/>
                  </a:cubicBezTo>
                  <a:cubicBezTo>
                    <a:pt x="412890" y="737058"/>
                    <a:pt x="401460" y="737058"/>
                    <a:pt x="392570" y="734518"/>
                  </a:cubicBezTo>
                  <a:cubicBezTo>
                    <a:pt x="384950" y="731978"/>
                    <a:pt x="372250" y="718008"/>
                    <a:pt x="372250" y="71800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3" id="343"/>
          <p:cNvGrpSpPr/>
          <p:nvPr/>
        </p:nvGrpSpPr>
        <p:grpSpPr>
          <a:xfrm rot="0">
            <a:off x="14874240" y="6713220"/>
            <a:ext cx="426720" cy="670560"/>
            <a:chOff x="0" y="0"/>
            <a:chExt cx="568960" cy="894080"/>
          </a:xfrm>
        </p:grpSpPr>
        <p:sp>
          <p:nvSpPr>
            <p:cNvPr name="Freeform 344" id="344"/>
            <p:cNvSpPr/>
            <p:nvPr/>
          </p:nvSpPr>
          <p:spPr>
            <a:xfrm flipH="false" flipV="false" rot="0">
              <a:off x="50678" y="50470"/>
              <a:ext cx="470198" cy="794581"/>
            </a:xfrm>
            <a:custGeom>
              <a:avLst/>
              <a:gdLst/>
              <a:ahLst/>
              <a:cxnLst/>
              <a:rect r="r" b="b" t="t" l="l"/>
              <a:pathLst>
                <a:path h="794581" w="470198">
                  <a:moveTo>
                    <a:pt x="400172" y="775030"/>
                  </a:moveTo>
                  <a:cubicBezTo>
                    <a:pt x="122" y="43510"/>
                    <a:pt x="-1148" y="40970"/>
                    <a:pt x="122" y="32080"/>
                  </a:cubicBezTo>
                  <a:cubicBezTo>
                    <a:pt x="2662" y="23190"/>
                    <a:pt x="11552" y="7950"/>
                    <a:pt x="21712" y="4140"/>
                  </a:cubicBezTo>
                  <a:cubicBezTo>
                    <a:pt x="30602" y="-940"/>
                    <a:pt x="48382" y="-940"/>
                    <a:pt x="57272" y="5410"/>
                  </a:cubicBezTo>
                  <a:cubicBezTo>
                    <a:pt x="67432" y="11760"/>
                    <a:pt x="76322" y="35890"/>
                    <a:pt x="75052" y="47320"/>
                  </a:cubicBezTo>
                  <a:cubicBezTo>
                    <a:pt x="72512" y="58750"/>
                    <a:pt x="61082" y="71450"/>
                    <a:pt x="50922" y="73990"/>
                  </a:cubicBezTo>
                  <a:cubicBezTo>
                    <a:pt x="39492" y="77800"/>
                    <a:pt x="14092" y="68910"/>
                    <a:pt x="6472" y="60020"/>
                  </a:cubicBezTo>
                  <a:cubicBezTo>
                    <a:pt x="122" y="52400"/>
                    <a:pt x="122" y="34620"/>
                    <a:pt x="2662" y="24460"/>
                  </a:cubicBezTo>
                  <a:cubicBezTo>
                    <a:pt x="5202" y="16840"/>
                    <a:pt x="11552" y="10490"/>
                    <a:pt x="17902" y="5410"/>
                  </a:cubicBezTo>
                  <a:cubicBezTo>
                    <a:pt x="24252" y="1600"/>
                    <a:pt x="33142" y="-940"/>
                    <a:pt x="42032" y="330"/>
                  </a:cubicBezTo>
                  <a:cubicBezTo>
                    <a:pt x="50922" y="1600"/>
                    <a:pt x="58542" y="5410"/>
                    <a:pt x="71242" y="19380"/>
                  </a:cubicBezTo>
                  <a:cubicBezTo>
                    <a:pt x="133472" y="86690"/>
                    <a:pt x="443352" y="650570"/>
                    <a:pt x="466212" y="738200"/>
                  </a:cubicBezTo>
                  <a:cubicBezTo>
                    <a:pt x="471292" y="755980"/>
                    <a:pt x="471292" y="764870"/>
                    <a:pt x="467482" y="773760"/>
                  </a:cubicBezTo>
                  <a:cubicBezTo>
                    <a:pt x="463672" y="781380"/>
                    <a:pt x="454782" y="789000"/>
                    <a:pt x="447162" y="791540"/>
                  </a:cubicBezTo>
                  <a:cubicBezTo>
                    <a:pt x="439542" y="795350"/>
                    <a:pt x="428112" y="795350"/>
                    <a:pt x="420492" y="792810"/>
                  </a:cubicBezTo>
                  <a:cubicBezTo>
                    <a:pt x="412872" y="789000"/>
                    <a:pt x="400172" y="775030"/>
                    <a:pt x="400172" y="7750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5" id="345"/>
          <p:cNvGrpSpPr/>
          <p:nvPr/>
        </p:nvGrpSpPr>
        <p:grpSpPr>
          <a:xfrm rot="0">
            <a:off x="15039023" y="6982778"/>
            <a:ext cx="297180" cy="494347"/>
            <a:chOff x="0" y="0"/>
            <a:chExt cx="396240" cy="659130"/>
          </a:xfrm>
        </p:grpSpPr>
        <p:sp>
          <p:nvSpPr>
            <p:cNvPr name="Freeform 346" id="346"/>
            <p:cNvSpPr/>
            <p:nvPr/>
          </p:nvSpPr>
          <p:spPr>
            <a:xfrm flipH="false" flipV="false" rot="0">
              <a:off x="50606" y="49530"/>
              <a:ext cx="295857" cy="560570"/>
            </a:xfrm>
            <a:custGeom>
              <a:avLst/>
              <a:gdLst/>
              <a:ahLst/>
              <a:cxnLst/>
              <a:rect r="r" b="b" t="t" l="l"/>
              <a:pathLst>
                <a:path h="560570" w="295857">
                  <a:moveTo>
                    <a:pt x="223714" y="539750"/>
                  </a:moveTo>
                  <a:cubicBezTo>
                    <a:pt x="72584" y="232410"/>
                    <a:pt x="10354" y="100330"/>
                    <a:pt x="2734" y="53340"/>
                  </a:cubicBezTo>
                  <a:cubicBezTo>
                    <a:pt x="194" y="36830"/>
                    <a:pt x="194" y="26670"/>
                    <a:pt x="6544" y="17780"/>
                  </a:cubicBezTo>
                  <a:cubicBezTo>
                    <a:pt x="11624" y="8890"/>
                    <a:pt x="26864" y="1270"/>
                    <a:pt x="37024" y="1270"/>
                  </a:cubicBezTo>
                  <a:cubicBezTo>
                    <a:pt x="48454" y="1270"/>
                    <a:pt x="63694" y="8890"/>
                    <a:pt x="68774" y="16510"/>
                  </a:cubicBezTo>
                  <a:cubicBezTo>
                    <a:pt x="75124" y="25400"/>
                    <a:pt x="77664" y="43180"/>
                    <a:pt x="73854" y="52070"/>
                  </a:cubicBezTo>
                  <a:cubicBezTo>
                    <a:pt x="70044" y="62230"/>
                    <a:pt x="57344" y="73660"/>
                    <a:pt x="47184" y="76200"/>
                  </a:cubicBezTo>
                  <a:cubicBezTo>
                    <a:pt x="35754" y="78740"/>
                    <a:pt x="19244" y="73660"/>
                    <a:pt x="11624" y="67310"/>
                  </a:cubicBezTo>
                  <a:cubicBezTo>
                    <a:pt x="4004" y="59690"/>
                    <a:pt x="-1076" y="43180"/>
                    <a:pt x="194" y="33020"/>
                  </a:cubicBezTo>
                  <a:cubicBezTo>
                    <a:pt x="1464" y="22860"/>
                    <a:pt x="12894" y="8890"/>
                    <a:pt x="21784" y="5080"/>
                  </a:cubicBezTo>
                  <a:cubicBezTo>
                    <a:pt x="28134" y="0"/>
                    <a:pt x="38294" y="-1270"/>
                    <a:pt x="45914" y="1270"/>
                  </a:cubicBezTo>
                  <a:cubicBezTo>
                    <a:pt x="54804" y="3810"/>
                    <a:pt x="63694" y="10160"/>
                    <a:pt x="72584" y="24130"/>
                  </a:cubicBezTo>
                  <a:cubicBezTo>
                    <a:pt x="101794" y="62230"/>
                    <a:pt x="141164" y="198120"/>
                    <a:pt x="179264" y="281940"/>
                  </a:cubicBezTo>
                  <a:cubicBezTo>
                    <a:pt x="214824" y="361950"/>
                    <a:pt x="288484" y="473710"/>
                    <a:pt x="294834" y="513080"/>
                  </a:cubicBezTo>
                  <a:cubicBezTo>
                    <a:pt x="297374" y="527050"/>
                    <a:pt x="294834" y="533400"/>
                    <a:pt x="291024" y="541020"/>
                  </a:cubicBezTo>
                  <a:cubicBezTo>
                    <a:pt x="287214" y="547370"/>
                    <a:pt x="278324" y="554990"/>
                    <a:pt x="270704" y="558800"/>
                  </a:cubicBezTo>
                  <a:cubicBezTo>
                    <a:pt x="263084" y="561340"/>
                    <a:pt x="251654" y="561340"/>
                    <a:pt x="244034" y="557530"/>
                  </a:cubicBezTo>
                  <a:cubicBezTo>
                    <a:pt x="236414" y="554990"/>
                    <a:pt x="223714" y="539750"/>
                    <a:pt x="223714" y="53975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7" id="347"/>
          <p:cNvGrpSpPr/>
          <p:nvPr/>
        </p:nvGrpSpPr>
        <p:grpSpPr>
          <a:xfrm rot="0">
            <a:off x="14923770" y="6872288"/>
            <a:ext cx="340995" cy="555307"/>
            <a:chOff x="0" y="0"/>
            <a:chExt cx="454660" cy="740410"/>
          </a:xfrm>
        </p:grpSpPr>
        <p:sp>
          <p:nvSpPr>
            <p:cNvPr name="Freeform 348" id="348"/>
            <p:cNvSpPr/>
            <p:nvPr/>
          </p:nvSpPr>
          <p:spPr>
            <a:xfrm flipH="false" flipV="false" rot="0">
              <a:off x="50342" y="50470"/>
              <a:ext cx="354840" cy="641441"/>
            </a:xfrm>
            <a:custGeom>
              <a:avLst/>
              <a:gdLst/>
              <a:ahLst/>
              <a:cxnLst/>
              <a:rect r="r" b="b" t="t" l="l"/>
              <a:pathLst>
                <a:path h="641441" w="354840">
                  <a:moveTo>
                    <a:pt x="282398" y="618820"/>
                  </a:moveTo>
                  <a:cubicBezTo>
                    <a:pt x="458" y="43510"/>
                    <a:pt x="-2082" y="39700"/>
                    <a:pt x="458" y="32080"/>
                  </a:cubicBezTo>
                  <a:cubicBezTo>
                    <a:pt x="2998" y="21920"/>
                    <a:pt x="13158" y="6680"/>
                    <a:pt x="23318" y="4140"/>
                  </a:cubicBezTo>
                  <a:cubicBezTo>
                    <a:pt x="34748" y="330"/>
                    <a:pt x="58878" y="5410"/>
                    <a:pt x="67768" y="14300"/>
                  </a:cubicBezTo>
                  <a:cubicBezTo>
                    <a:pt x="75388" y="21920"/>
                    <a:pt x="77928" y="39700"/>
                    <a:pt x="74118" y="49860"/>
                  </a:cubicBezTo>
                  <a:cubicBezTo>
                    <a:pt x="71578" y="60020"/>
                    <a:pt x="60148" y="72720"/>
                    <a:pt x="49988" y="75260"/>
                  </a:cubicBezTo>
                  <a:cubicBezTo>
                    <a:pt x="37288" y="77800"/>
                    <a:pt x="14428" y="67640"/>
                    <a:pt x="5538" y="58750"/>
                  </a:cubicBezTo>
                  <a:cubicBezTo>
                    <a:pt x="458" y="53670"/>
                    <a:pt x="-812" y="43510"/>
                    <a:pt x="458" y="35890"/>
                  </a:cubicBezTo>
                  <a:cubicBezTo>
                    <a:pt x="1728" y="25730"/>
                    <a:pt x="10618" y="11760"/>
                    <a:pt x="19508" y="5410"/>
                  </a:cubicBezTo>
                  <a:cubicBezTo>
                    <a:pt x="25858" y="1600"/>
                    <a:pt x="34748" y="-940"/>
                    <a:pt x="43638" y="330"/>
                  </a:cubicBezTo>
                  <a:cubicBezTo>
                    <a:pt x="52528" y="2870"/>
                    <a:pt x="60148" y="7950"/>
                    <a:pt x="71578" y="21920"/>
                  </a:cubicBezTo>
                  <a:cubicBezTo>
                    <a:pt x="122378" y="81610"/>
                    <a:pt x="331928" y="518490"/>
                    <a:pt x="350978" y="587070"/>
                  </a:cubicBezTo>
                  <a:cubicBezTo>
                    <a:pt x="354788" y="601040"/>
                    <a:pt x="356058" y="606120"/>
                    <a:pt x="353518" y="613740"/>
                  </a:cubicBezTo>
                  <a:cubicBezTo>
                    <a:pt x="349708" y="622630"/>
                    <a:pt x="337008" y="635330"/>
                    <a:pt x="328118" y="639140"/>
                  </a:cubicBezTo>
                  <a:cubicBezTo>
                    <a:pt x="320498" y="642950"/>
                    <a:pt x="309068" y="641680"/>
                    <a:pt x="301448" y="637870"/>
                  </a:cubicBezTo>
                  <a:cubicBezTo>
                    <a:pt x="293828" y="634060"/>
                    <a:pt x="282398" y="618820"/>
                    <a:pt x="282398" y="61882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9" id="349"/>
          <p:cNvGrpSpPr/>
          <p:nvPr/>
        </p:nvGrpSpPr>
        <p:grpSpPr>
          <a:xfrm rot="0">
            <a:off x="14737080" y="6498908"/>
            <a:ext cx="608648" cy="967740"/>
            <a:chOff x="0" y="0"/>
            <a:chExt cx="811530" cy="1290320"/>
          </a:xfrm>
        </p:grpSpPr>
        <p:sp>
          <p:nvSpPr>
            <p:cNvPr name="Freeform 350" id="350"/>
            <p:cNvSpPr/>
            <p:nvPr/>
          </p:nvSpPr>
          <p:spPr>
            <a:xfrm flipH="false" flipV="false" rot="0">
              <a:off x="50661" y="50470"/>
              <a:ext cx="711737" cy="1190081"/>
            </a:xfrm>
            <a:custGeom>
              <a:avLst/>
              <a:gdLst/>
              <a:ahLst/>
              <a:cxnLst/>
              <a:rect r="r" b="b" t="t" l="l"/>
              <a:pathLst>
                <a:path h="1190081" w="711737">
                  <a:moveTo>
                    <a:pt x="641489" y="1171270"/>
                  </a:moveTo>
                  <a:cubicBezTo>
                    <a:pt x="-1131" y="37160"/>
                    <a:pt x="-1131" y="30810"/>
                    <a:pt x="3949" y="20650"/>
                  </a:cubicBezTo>
                  <a:cubicBezTo>
                    <a:pt x="7759" y="11760"/>
                    <a:pt x="21729" y="1600"/>
                    <a:pt x="33159" y="330"/>
                  </a:cubicBezTo>
                  <a:cubicBezTo>
                    <a:pt x="43319" y="-940"/>
                    <a:pt x="59829" y="5410"/>
                    <a:pt x="66179" y="13030"/>
                  </a:cubicBezTo>
                  <a:cubicBezTo>
                    <a:pt x="73799" y="20650"/>
                    <a:pt x="77609" y="37160"/>
                    <a:pt x="75069" y="47320"/>
                  </a:cubicBezTo>
                  <a:cubicBezTo>
                    <a:pt x="72529" y="57480"/>
                    <a:pt x="61099" y="70180"/>
                    <a:pt x="50939" y="73990"/>
                  </a:cubicBezTo>
                  <a:cubicBezTo>
                    <a:pt x="40779" y="77800"/>
                    <a:pt x="24269" y="75260"/>
                    <a:pt x="15379" y="68910"/>
                  </a:cubicBezTo>
                  <a:cubicBezTo>
                    <a:pt x="6489" y="62560"/>
                    <a:pt x="-1131" y="47320"/>
                    <a:pt x="139" y="37160"/>
                  </a:cubicBezTo>
                  <a:cubicBezTo>
                    <a:pt x="139" y="27000"/>
                    <a:pt x="9029" y="11760"/>
                    <a:pt x="17919" y="5410"/>
                  </a:cubicBezTo>
                  <a:cubicBezTo>
                    <a:pt x="24269" y="1600"/>
                    <a:pt x="33159" y="-940"/>
                    <a:pt x="40779" y="330"/>
                  </a:cubicBezTo>
                  <a:cubicBezTo>
                    <a:pt x="50939" y="1600"/>
                    <a:pt x="57289" y="5410"/>
                    <a:pt x="71259" y="19380"/>
                  </a:cubicBezTo>
                  <a:cubicBezTo>
                    <a:pt x="152539" y="105740"/>
                    <a:pt x="674509" y="1018870"/>
                    <a:pt x="707529" y="1133170"/>
                  </a:cubicBezTo>
                  <a:cubicBezTo>
                    <a:pt x="712609" y="1152220"/>
                    <a:pt x="712609" y="1158570"/>
                    <a:pt x="710069" y="1167460"/>
                  </a:cubicBezTo>
                  <a:cubicBezTo>
                    <a:pt x="706259" y="1176350"/>
                    <a:pt x="697369" y="1183970"/>
                    <a:pt x="689749" y="1186510"/>
                  </a:cubicBezTo>
                  <a:cubicBezTo>
                    <a:pt x="682129" y="1190320"/>
                    <a:pt x="670699" y="1191590"/>
                    <a:pt x="663079" y="1187780"/>
                  </a:cubicBezTo>
                  <a:cubicBezTo>
                    <a:pt x="655459" y="1185240"/>
                    <a:pt x="641489" y="1171270"/>
                    <a:pt x="641489" y="117127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1" id="351"/>
          <p:cNvGrpSpPr/>
          <p:nvPr/>
        </p:nvGrpSpPr>
        <p:grpSpPr>
          <a:xfrm rot="0">
            <a:off x="15214282" y="7246620"/>
            <a:ext cx="451485" cy="280988"/>
            <a:chOff x="0" y="0"/>
            <a:chExt cx="601980" cy="374650"/>
          </a:xfrm>
        </p:grpSpPr>
        <p:sp>
          <p:nvSpPr>
            <p:cNvPr name="Freeform 352" id="352"/>
            <p:cNvSpPr/>
            <p:nvPr/>
          </p:nvSpPr>
          <p:spPr>
            <a:xfrm flipH="false" flipV="false" rot="0">
              <a:off x="50554" y="50596"/>
              <a:ext cx="501948" cy="273342"/>
            </a:xfrm>
            <a:custGeom>
              <a:avLst/>
              <a:gdLst/>
              <a:ahLst/>
              <a:cxnLst/>
              <a:rect r="r" b="b" t="t" l="l"/>
              <a:pathLst>
                <a:path h="273342" w="501948">
                  <a:moveTo>
                    <a:pt x="56126" y="4014"/>
                  </a:moveTo>
                  <a:cubicBezTo>
                    <a:pt x="491736" y="211024"/>
                    <a:pt x="498086" y="218644"/>
                    <a:pt x="500626" y="227534"/>
                  </a:cubicBezTo>
                  <a:cubicBezTo>
                    <a:pt x="503166" y="235154"/>
                    <a:pt x="501896" y="244044"/>
                    <a:pt x="498086" y="251664"/>
                  </a:cubicBezTo>
                  <a:cubicBezTo>
                    <a:pt x="493006" y="260554"/>
                    <a:pt x="480306" y="271984"/>
                    <a:pt x="468876" y="273254"/>
                  </a:cubicBezTo>
                  <a:cubicBezTo>
                    <a:pt x="457446" y="274524"/>
                    <a:pt x="434586" y="261824"/>
                    <a:pt x="428236" y="251664"/>
                  </a:cubicBezTo>
                  <a:cubicBezTo>
                    <a:pt x="423156" y="242774"/>
                    <a:pt x="424426" y="224994"/>
                    <a:pt x="430776" y="216104"/>
                  </a:cubicBezTo>
                  <a:cubicBezTo>
                    <a:pt x="438396" y="205944"/>
                    <a:pt x="462526" y="198324"/>
                    <a:pt x="473956" y="199594"/>
                  </a:cubicBezTo>
                  <a:cubicBezTo>
                    <a:pt x="481576" y="199594"/>
                    <a:pt x="489196" y="205944"/>
                    <a:pt x="494276" y="212294"/>
                  </a:cubicBezTo>
                  <a:cubicBezTo>
                    <a:pt x="499356" y="221184"/>
                    <a:pt x="501896" y="238964"/>
                    <a:pt x="499356" y="247854"/>
                  </a:cubicBezTo>
                  <a:cubicBezTo>
                    <a:pt x="498086" y="255474"/>
                    <a:pt x="491736" y="263094"/>
                    <a:pt x="484116" y="266904"/>
                  </a:cubicBezTo>
                  <a:cubicBezTo>
                    <a:pt x="476496" y="271984"/>
                    <a:pt x="467606" y="274524"/>
                    <a:pt x="449826" y="270714"/>
                  </a:cubicBezTo>
                  <a:cubicBezTo>
                    <a:pt x="385056" y="260554"/>
                    <a:pt x="70096" y="113234"/>
                    <a:pt x="20566" y="71324"/>
                  </a:cubicBezTo>
                  <a:cubicBezTo>
                    <a:pt x="6596" y="59894"/>
                    <a:pt x="2786" y="52274"/>
                    <a:pt x="246" y="42114"/>
                  </a:cubicBezTo>
                  <a:cubicBezTo>
                    <a:pt x="-1024" y="33224"/>
                    <a:pt x="2786" y="23064"/>
                    <a:pt x="7866" y="15444"/>
                  </a:cubicBezTo>
                  <a:cubicBezTo>
                    <a:pt x="11676" y="9094"/>
                    <a:pt x="21836" y="2744"/>
                    <a:pt x="29456" y="204"/>
                  </a:cubicBezTo>
                  <a:cubicBezTo>
                    <a:pt x="38346" y="-1066"/>
                    <a:pt x="56126" y="4014"/>
                    <a:pt x="56126" y="401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3" id="353"/>
          <p:cNvGrpSpPr/>
          <p:nvPr/>
        </p:nvGrpSpPr>
        <p:grpSpPr>
          <a:xfrm rot="0">
            <a:off x="15083790" y="7220903"/>
            <a:ext cx="482918" cy="279082"/>
            <a:chOff x="0" y="0"/>
            <a:chExt cx="643890" cy="372110"/>
          </a:xfrm>
        </p:grpSpPr>
        <p:sp>
          <p:nvSpPr>
            <p:cNvPr name="Freeform 354" id="354"/>
            <p:cNvSpPr/>
            <p:nvPr/>
          </p:nvSpPr>
          <p:spPr>
            <a:xfrm flipH="false" flipV="false" rot="0">
              <a:off x="49416" y="50165"/>
              <a:ext cx="543992" cy="271233"/>
            </a:xfrm>
            <a:custGeom>
              <a:avLst/>
              <a:gdLst/>
              <a:ahLst/>
              <a:cxnLst/>
              <a:rect r="r" b="b" t="t" l="l"/>
              <a:pathLst>
                <a:path h="271233" w="543992">
                  <a:moveTo>
                    <a:pt x="53454" y="635"/>
                  </a:moveTo>
                  <a:cubicBezTo>
                    <a:pt x="530974" y="205105"/>
                    <a:pt x="534784" y="206375"/>
                    <a:pt x="538594" y="213995"/>
                  </a:cubicBezTo>
                  <a:cubicBezTo>
                    <a:pt x="543674" y="221615"/>
                    <a:pt x="546214" y="239395"/>
                    <a:pt x="541134" y="249555"/>
                  </a:cubicBezTo>
                  <a:cubicBezTo>
                    <a:pt x="536054" y="259715"/>
                    <a:pt x="513194" y="272415"/>
                    <a:pt x="501764" y="271145"/>
                  </a:cubicBezTo>
                  <a:cubicBezTo>
                    <a:pt x="490334" y="271145"/>
                    <a:pt x="477634" y="259715"/>
                    <a:pt x="472554" y="250825"/>
                  </a:cubicBezTo>
                  <a:cubicBezTo>
                    <a:pt x="467474" y="240665"/>
                    <a:pt x="467474" y="224155"/>
                    <a:pt x="473824" y="215265"/>
                  </a:cubicBezTo>
                  <a:cubicBezTo>
                    <a:pt x="480174" y="205105"/>
                    <a:pt x="504304" y="196215"/>
                    <a:pt x="515734" y="196215"/>
                  </a:cubicBezTo>
                  <a:cubicBezTo>
                    <a:pt x="524624" y="197485"/>
                    <a:pt x="532244" y="203835"/>
                    <a:pt x="536054" y="210185"/>
                  </a:cubicBezTo>
                  <a:cubicBezTo>
                    <a:pt x="542404" y="217805"/>
                    <a:pt x="544944" y="235585"/>
                    <a:pt x="543674" y="245745"/>
                  </a:cubicBezTo>
                  <a:cubicBezTo>
                    <a:pt x="541134" y="253365"/>
                    <a:pt x="536054" y="260985"/>
                    <a:pt x="528434" y="264795"/>
                  </a:cubicBezTo>
                  <a:cubicBezTo>
                    <a:pt x="520814" y="269875"/>
                    <a:pt x="511924" y="272415"/>
                    <a:pt x="492874" y="269875"/>
                  </a:cubicBezTo>
                  <a:cubicBezTo>
                    <a:pt x="425564" y="259715"/>
                    <a:pt x="73774" y="106045"/>
                    <a:pt x="22974" y="70485"/>
                  </a:cubicBezTo>
                  <a:cubicBezTo>
                    <a:pt x="10274" y="62865"/>
                    <a:pt x="6464" y="59055"/>
                    <a:pt x="2654" y="51435"/>
                  </a:cubicBezTo>
                  <a:cubicBezTo>
                    <a:pt x="114" y="43815"/>
                    <a:pt x="-1156" y="32385"/>
                    <a:pt x="1384" y="24765"/>
                  </a:cubicBezTo>
                  <a:cubicBezTo>
                    <a:pt x="3924" y="15875"/>
                    <a:pt x="10274" y="6985"/>
                    <a:pt x="17894" y="3175"/>
                  </a:cubicBezTo>
                  <a:cubicBezTo>
                    <a:pt x="26784" y="-1905"/>
                    <a:pt x="53454" y="635"/>
                    <a:pt x="53454" y="63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5" id="355"/>
          <p:cNvGrpSpPr/>
          <p:nvPr/>
        </p:nvGrpSpPr>
        <p:grpSpPr>
          <a:xfrm rot="0">
            <a:off x="15150465" y="7307580"/>
            <a:ext cx="456247" cy="215265"/>
            <a:chOff x="0" y="0"/>
            <a:chExt cx="608330" cy="287020"/>
          </a:xfrm>
        </p:grpSpPr>
        <p:sp>
          <p:nvSpPr>
            <p:cNvPr name="Freeform 356" id="356"/>
            <p:cNvSpPr/>
            <p:nvPr/>
          </p:nvSpPr>
          <p:spPr>
            <a:xfrm flipH="false" flipV="false" rot="0">
              <a:off x="49030" y="50800"/>
              <a:ext cx="507230" cy="184150"/>
            </a:xfrm>
            <a:custGeom>
              <a:avLst/>
              <a:gdLst/>
              <a:ahLst/>
              <a:cxnLst/>
              <a:rect r="r" b="b" t="t" l="l"/>
              <a:pathLst>
                <a:path h="184150" w="507230">
                  <a:moveTo>
                    <a:pt x="44950" y="0"/>
                  </a:moveTo>
                  <a:cubicBezTo>
                    <a:pt x="504690" y="128270"/>
                    <a:pt x="507230" y="146050"/>
                    <a:pt x="505960" y="157480"/>
                  </a:cubicBezTo>
                  <a:cubicBezTo>
                    <a:pt x="504690" y="166370"/>
                    <a:pt x="498340" y="172720"/>
                    <a:pt x="491990" y="177800"/>
                  </a:cubicBezTo>
                  <a:cubicBezTo>
                    <a:pt x="483100" y="182880"/>
                    <a:pt x="466590" y="185420"/>
                    <a:pt x="456430" y="182880"/>
                  </a:cubicBezTo>
                  <a:cubicBezTo>
                    <a:pt x="448810" y="180340"/>
                    <a:pt x="441190" y="175260"/>
                    <a:pt x="437380" y="167640"/>
                  </a:cubicBezTo>
                  <a:cubicBezTo>
                    <a:pt x="432300" y="158750"/>
                    <a:pt x="429760" y="142240"/>
                    <a:pt x="434840" y="132080"/>
                  </a:cubicBezTo>
                  <a:cubicBezTo>
                    <a:pt x="438650" y="121920"/>
                    <a:pt x="452620" y="111760"/>
                    <a:pt x="461510" y="109220"/>
                  </a:cubicBezTo>
                  <a:cubicBezTo>
                    <a:pt x="470400" y="106680"/>
                    <a:pt x="479290" y="107950"/>
                    <a:pt x="485640" y="113030"/>
                  </a:cubicBezTo>
                  <a:cubicBezTo>
                    <a:pt x="495800" y="119380"/>
                    <a:pt x="507230" y="142240"/>
                    <a:pt x="507230" y="153670"/>
                  </a:cubicBezTo>
                  <a:cubicBezTo>
                    <a:pt x="507230" y="162560"/>
                    <a:pt x="502150" y="170180"/>
                    <a:pt x="495800" y="175260"/>
                  </a:cubicBezTo>
                  <a:cubicBezTo>
                    <a:pt x="486910" y="181610"/>
                    <a:pt x="478020" y="184150"/>
                    <a:pt x="460240" y="184150"/>
                  </a:cubicBezTo>
                  <a:cubicBezTo>
                    <a:pt x="396740" y="184150"/>
                    <a:pt x="70350" y="100330"/>
                    <a:pt x="20820" y="71120"/>
                  </a:cubicBezTo>
                  <a:cubicBezTo>
                    <a:pt x="9390" y="64770"/>
                    <a:pt x="5580" y="59690"/>
                    <a:pt x="3040" y="52070"/>
                  </a:cubicBezTo>
                  <a:cubicBezTo>
                    <a:pt x="-770" y="44450"/>
                    <a:pt x="-770" y="33020"/>
                    <a:pt x="1770" y="25400"/>
                  </a:cubicBezTo>
                  <a:cubicBezTo>
                    <a:pt x="4310" y="16510"/>
                    <a:pt x="10660" y="7620"/>
                    <a:pt x="18280" y="3810"/>
                  </a:cubicBezTo>
                  <a:cubicBezTo>
                    <a:pt x="25900" y="0"/>
                    <a:pt x="44950" y="0"/>
                    <a:pt x="44950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7" id="357"/>
          <p:cNvGrpSpPr/>
          <p:nvPr/>
        </p:nvGrpSpPr>
        <p:grpSpPr>
          <a:xfrm rot="0">
            <a:off x="15166657" y="7301865"/>
            <a:ext cx="505778" cy="264795"/>
            <a:chOff x="0" y="0"/>
            <a:chExt cx="674370" cy="353060"/>
          </a:xfrm>
        </p:grpSpPr>
        <p:sp>
          <p:nvSpPr>
            <p:cNvPr name="Freeform 358" id="358"/>
            <p:cNvSpPr/>
            <p:nvPr/>
          </p:nvSpPr>
          <p:spPr>
            <a:xfrm flipH="false" flipV="false" rot="0">
              <a:off x="48895" y="50800"/>
              <a:ext cx="574540" cy="251709"/>
            </a:xfrm>
            <a:custGeom>
              <a:avLst/>
              <a:gdLst/>
              <a:ahLst/>
              <a:cxnLst/>
              <a:rect r="r" b="b" t="t" l="l"/>
              <a:pathLst>
                <a:path h="251709" w="574540">
                  <a:moveTo>
                    <a:pt x="47625" y="0"/>
                  </a:moveTo>
                  <a:cubicBezTo>
                    <a:pt x="283845" y="66040"/>
                    <a:pt x="502285" y="137160"/>
                    <a:pt x="549275" y="177800"/>
                  </a:cubicBezTo>
                  <a:cubicBezTo>
                    <a:pt x="565785" y="191770"/>
                    <a:pt x="574675" y="204470"/>
                    <a:pt x="573405" y="217170"/>
                  </a:cubicBezTo>
                  <a:cubicBezTo>
                    <a:pt x="573405" y="227330"/>
                    <a:pt x="561975" y="241300"/>
                    <a:pt x="554355" y="246380"/>
                  </a:cubicBezTo>
                  <a:cubicBezTo>
                    <a:pt x="546735" y="251460"/>
                    <a:pt x="537845" y="252730"/>
                    <a:pt x="530225" y="250190"/>
                  </a:cubicBezTo>
                  <a:cubicBezTo>
                    <a:pt x="520065" y="248920"/>
                    <a:pt x="506095" y="237490"/>
                    <a:pt x="501015" y="229870"/>
                  </a:cubicBezTo>
                  <a:cubicBezTo>
                    <a:pt x="497205" y="222250"/>
                    <a:pt x="497205" y="212090"/>
                    <a:pt x="498475" y="205740"/>
                  </a:cubicBezTo>
                  <a:cubicBezTo>
                    <a:pt x="499745" y="198120"/>
                    <a:pt x="504825" y="189230"/>
                    <a:pt x="511175" y="184150"/>
                  </a:cubicBezTo>
                  <a:cubicBezTo>
                    <a:pt x="518795" y="177800"/>
                    <a:pt x="535305" y="173990"/>
                    <a:pt x="545465" y="176530"/>
                  </a:cubicBezTo>
                  <a:cubicBezTo>
                    <a:pt x="555625" y="179070"/>
                    <a:pt x="568325" y="191770"/>
                    <a:pt x="572135" y="200660"/>
                  </a:cubicBezTo>
                  <a:cubicBezTo>
                    <a:pt x="574675" y="208280"/>
                    <a:pt x="575945" y="217170"/>
                    <a:pt x="572135" y="224790"/>
                  </a:cubicBezTo>
                  <a:cubicBezTo>
                    <a:pt x="567055" y="234950"/>
                    <a:pt x="554355" y="248920"/>
                    <a:pt x="534035" y="251460"/>
                  </a:cubicBezTo>
                  <a:cubicBezTo>
                    <a:pt x="475615" y="257810"/>
                    <a:pt x="267335" y="140970"/>
                    <a:pt x="172085" y="110490"/>
                  </a:cubicBezTo>
                  <a:cubicBezTo>
                    <a:pt x="111125" y="90170"/>
                    <a:pt x="45085" y="86360"/>
                    <a:pt x="19685" y="71120"/>
                  </a:cubicBezTo>
                  <a:cubicBezTo>
                    <a:pt x="9525" y="64770"/>
                    <a:pt x="5715" y="58420"/>
                    <a:pt x="1905" y="50800"/>
                  </a:cubicBezTo>
                  <a:cubicBezTo>
                    <a:pt x="-635" y="43180"/>
                    <a:pt x="-635" y="31750"/>
                    <a:pt x="1905" y="24130"/>
                  </a:cubicBezTo>
                  <a:cubicBezTo>
                    <a:pt x="5715" y="15240"/>
                    <a:pt x="13335" y="7620"/>
                    <a:pt x="20955" y="3810"/>
                  </a:cubicBezTo>
                  <a:cubicBezTo>
                    <a:pt x="27305" y="0"/>
                    <a:pt x="47625" y="0"/>
                    <a:pt x="47625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9" id="359"/>
          <p:cNvGrpSpPr/>
          <p:nvPr/>
        </p:nvGrpSpPr>
        <p:grpSpPr>
          <a:xfrm rot="0">
            <a:off x="15182850" y="7308532"/>
            <a:ext cx="473393" cy="274320"/>
            <a:chOff x="0" y="0"/>
            <a:chExt cx="631190" cy="365760"/>
          </a:xfrm>
        </p:grpSpPr>
        <p:sp>
          <p:nvSpPr>
            <p:cNvPr name="Freeform 360" id="360"/>
            <p:cNvSpPr/>
            <p:nvPr/>
          </p:nvSpPr>
          <p:spPr>
            <a:xfrm flipH="false" flipV="false" rot="0">
              <a:off x="49479" y="49671"/>
              <a:ext cx="530118" cy="265619"/>
            </a:xfrm>
            <a:custGeom>
              <a:avLst/>
              <a:gdLst/>
              <a:ahLst/>
              <a:cxnLst/>
              <a:rect r="r" b="b" t="t" l="l"/>
              <a:pathLst>
                <a:path h="265619" w="530118">
                  <a:moveTo>
                    <a:pt x="50851" y="1129"/>
                  </a:moveTo>
                  <a:cubicBezTo>
                    <a:pt x="522021" y="203059"/>
                    <a:pt x="527101" y="210679"/>
                    <a:pt x="529641" y="220839"/>
                  </a:cubicBezTo>
                  <a:cubicBezTo>
                    <a:pt x="530911" y="228459"/>
                    <a:pt x="529641" y="237349"/>
                    <a:pt x="525831" y="244969"/>
                  </a:cubicBezTo>
                  <a:cubicBezTo>
                    <a:pt x="520751" y="252589"/>
                    <a:pt x="506781" y="262749"/>
                    <a:pt x="496621" y="265289"/>
                  </a:cubicBezTo>
                  <a:cubicBezTo>
                    <a:pt x="489001" y="266559"/>
                    <a:pt x="478841" y="264019"/>
                    <a:pt x="472491" y="260209"/>
                  </a:cubicBezTo>
                  <a:cubicBezTo>
                    <a:pt x="466141" y="256399"/>
                    <a:pt x="459791" y="250049"/>
                    <a:pt x="457251" y="242429"/>
                  </a:cubicBezTo>
                  <a:cubicBezTo>
                    <a:pt x="453441" y="232269"/>
                    <a:pt x="454711" y="215759"/>
                    <a:pt x="459791" y="206869"/>
                  </a:cubicBezTo>
                  <a:cubicBezTo>
                    <a:pt x="466141" y="197979"/>
                    <a:pt x="481381" y="190359"/>
                    <a:pt x="491541" y="189089"/>
                  </a:cubicBezTo>
                  <a:cubicBezTo>
                    <a:pt x="499161" y="187819"/>
                    <a:pt x="508051" y="190359"/>
                    <a:pt x="514401" y="196709"/>
                  </a:cubicBezTo>
                  <a:cubicBezTo>
                    <a:pt x="522021" y="204329"/>
                    <a:pt x="529641" y="229729"/>
                    <a:pt x="527101" y="241159"/>
                  </a:cubicBezTo>
                  <a:cubicBezTo>
                    <a:pt x="525831" y="248779"/>
                    <a:pt x="519481" y="256399"/>
                    <a:pt x="511861" y="260209"/>
                  </a:cubicBezTo>
                  <a:cubicBezTo>
                    <a:pt x="502971" y="264019"/>
                    <a:pt x="494081" y="265289"/>
                    <a:pt x="476301" y="262749"/>
                  </a:cubicBezTo>
                  <a:cubicBezTo>
                    <a:pt x="408991" y="251319"/>
                    <a:pt x="62281" y="106539"/>
                    <a:pt x="16561" y="68439"/>
                  </a:cubicBezTo>
                  <a:cubicBezTo>
                    <a:pt x="5131" y="59549"/>
                    <a:pt x="2591" y="54469"/>
                    <a:pt x="1321" y="45579"/>
                  </a:cubicBezTo>
                  <a:cubicBezTo>
                    <a:pt x="-1219" y="37959"/>
                    <a:pt x="51" y="26529"/>
                    <a:pt x="3861" y="18909"/>
                  </a:cubicBezTo>
                  <a:cubicBezTo>
                    <a:pt x="7671" y="11289"/>
                    <a:pt x="16561" y="3669"/>
                    <a:pt x="24181" y="1129"/>
                  </a:cubicBezTo>
                  <a:cubicBezTo>
                    <a:pt x="31801" y="-1411"/>
                    <a:pt x="50851" y="1129"/>
                    <a:pt x="50851" y="112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1" id="361"/>
          <p:cNvGrpSpPr/>
          <p:nvPr/>
        </p:nvGrpSpPr>
        <p:grpSpPr>
          <a:xfrm rot="0">
            <a:off x="15149512" y="7319962"/>
            <a:ext cx="499110" cy="285750"/>
            <a:chOff x="0" y="0"/>
            <a:chExt cx="665480" cy="381000"/>
          </a:xfrm>
        </p:grpSpPr>
        <p:sp>
          <p:nvSpPr>
            <p:cNvPr name="Freeform 362" id="362"/>
            <p:cNvSpPr/>
            <p:nvPr/>
          </p:nvSpPr>
          <p:spPr>
            <a:xfrm flipH="false" flipV="false" rot="0">
              <a:off x="49479" y="49107"/>
              <a:ext cx="566012" cy="280154"/>
            </a:xfrm>
            <a:custGeom>
              <a:avLst/>
              <a:gdLst/>
              <a:ahLst/>
              <a:cxnLst/>
              <a:rect r="r" b="b" t="t" l="l"/>
              <a:pathLst>
                <a:path h="280154" w="566012">
                  <a:moveTo>
                    <a:pt x="52121" y="1693"/>
                  </a:moveTo>
                  <a:cubicBezTo>
                    <a:pt x="555041" y="213783"/>
                    <a:pt x="558851" y="216323"/>
                    <a:pt x="562661" y="223943"/>
                  </a:cubicBezTo>
                  <a:cubicBezTo>
                    <a:pt x="566471" y="232833"/>
                    <a:pt x="567741" y="249343"/>
                    <a:pt x="562661" y="259503"/>
                  </a:cubicBezTo>
                  <a:cubicBezTo>
                    <a:pt x="557581" y="268393"/>
                    <a:pt x="543611" y="277283"/>
                    <a:pt x="533451" y="279823"/>
                  </a:cubicBezTo>
                  <a:cubicBezTo>
                    <a:pt x="525831" y="281093"/>
                    <a:pt x="516941" y="278553"/>
                    <a:pt x="509321" y="274743"/>
                  </a:cubicBezTo>
                  <a:cubicBezTo>
                    <a:pt x="502971" y="270933"/>
                    <a:pt x="496621" y="264583"/>
                    <a:pt x="494081" y="256963"/>
                  </a:cubicBezTo>
                  <a:cubicBezTo>
                    <a:pt x="490271" y="246803"/>
                    <a:pt x="492811" y="230293"/>
                    <a:pt x="496621" y="221403"/>
                  </a:cubicBezTo>
                  <a:cubicBezTo>
                    <a:pt x="500431" y="213783"/>
                    <a:pt x="508051" y="208703"/>
                    <a:pt x="515671" y="206163"/>
                  </a:cubicBezTo>
                  <a:cubicBezTo>
                    <a:pt x="525831" y="203623"/>
                    <a:pt x="543611" y="204893"/>
                    <a:pt x="551231" y="211243"/>
                  </a:cubicBezTo>
                  <a:cubicBezTo>
                    <a:pt x="560121" y="218863"/>
                    <a:pt x="566471" y="244263"/>
                    <a:pt x="563931" y="255693"/>
                  </a:cubicBezTo>
                  <a:cubicBezTo>
                    <a:pt x="562661" y="263313"/>
                    <a:pt x="556311" y="270933"/>
                    <a:pt x="548691" y="274743"/>
                  </a:cubicBezTo>
                  <a:cubicBezTo>
                    <a:pt x="539801" y="278553"/>
                    <a:pt x="532181" y="279823"/>
                    <a:pt x="513131" y="277283"/>
                  </a:cubicBezTo>
                  <a:cubicBezTo>
                    <a:pt x="443281" y="264583"/>
                    <a:pt x="66091" y="108373"/>
                    <a:pt x="16561" y="67733"/>
                  </a:cubicBezTo>
                  <a:cubicBezTo>
                    <a:pt x="5131" y="58843"/>
                    <a:pt x="3861" y="53763"/>
                    <a:pt x="1321" y="46143"/>
                  </a:cubicBezTo>
                  <a:cubicBezTo>
                    <a:pt x="-1219" y="37253"/>
                    <a:pt x="51" y="27093"/>
                    <a:pt x="3861" y="19473"/>
                  </a:cubicBezTo>
                  <a:cubicBezTo>
                    <a:pt x="8941" y="11853"/>
                    <a:pt x="16561" y="4233"/>
                    <a:pt x="24181" y="1693"/>
                  </a:cubicBezTo>
                  <a:cubicBezTo>
                    <a:pt x="33071" y="-2117"/>
                    <a:pt x="52121" y="1693"/>
                    <a:pt x="52121" y="169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3" id="363"/>
          <p:cNvGrpSpPr/>
          <p:nvPr/>
        </p:nvGrpSpPr>
        <p:grpSpPr>
          <a:xfrm rot="0">
            <a:off x="15111412" y="7302818"/>
            <a:ext cx="641985" cy="345758"/>
            <a:chOff x="0" y="0"/>
            <a:chExt cx="855980" cy="461010"/>
          </a:xfrm>
        </p:grpSpPr>
        <p:sp>
          <p:nvSpPr>
            <p:cNvPr name="Freeform 364" id="364"/>
            <p:cNvSpPr/>
            <p:nvPr/>
          </p:nvSpPr>
          <p:spPr>
            <a:xfrm flipH="false" flipV="false" rot="0">
              <a:off x="49479" y="49671"/>
              <a:ext cx="756006" cy="361561"/>
            </a:xfrm>
            <a:custGeom>
              <a:avLst/>
              <a:gdLst/>
              <a:ahLst/>
              <a:cxnLst/>
              <a:rect r="r" b="b" t="t" l="l"/>
              <a:pathLst>
                <a:path h="361561" w="756006">
                  <a:moveTo>
                    <a:pt x="50851" y="1129"/>
                  </a:moveTo>
                  <a:cubicBezTo>
                    <a:pt x="508051" y="181469"/>
                    <a:pt x="690931" y="260209"/>
                    <a:pt x="732841" y="286879"/>
                  </a:cubicBezTo>
                  <a:cubicBezTo>
                    <a:pt x="743001" y="294499"/>
                    <a:pt x="748081" y="295769"/>
                    <a:pt x="751891" y="303389"/>
                  </a:cubicBezTo>
                  <a:cubicBezTo>
                    <a:pt x="755701" y="312279"/>
                    <a:pt x="758241" y="328789"/>
                    <a:pt x="753161" y="338949"/>
                  </a:cubicBezTo>
                  <a:cubicBezTo>
                    <a:pt x="749351" y="347839"/>
                    <a:pt x="735381" y="357999"/>
                    <a:pt x="725221" y="360539"/>
                  </a:cubicBezTo>
                  <a:cubicBezTo>
                    <a:pt x="717601" y="363079"/>
                    <a:pt x="707441" y="360539"/>
                    <a:pt x="701091" y="356729"/>
                  </a:cubicBezTo>
                  <a:cubicBezTo>
                    <a:pt x="694741" y="352919"/>
                    <a:pt x="687121" y="346569"/>
                    <a:pt x="684581" y="338949"/>
                  </a:cubicBezTo>
                  <a:cubicBezTo>
                    <a:pt x="680771" y="330059"/>
                    <a:pt x="682041" y="312279"/>
                    <a:pt x="685851" y="303389"/>
                  </a:cubicBezTo>
                  <a:cubicBezTo>
                    <a:pt x="689661" y="295769"/>
                    <a:pt x="697281" y="289419"/>
                    <a:pt x="704901" y="288149"/>
                  </a:cubicBezTo>
                  <a:cubicBezTo>
                    <a:pt x="713791" y="284339"/>
                    <a:pt x="731571" y="284339"/>
                    <a:pt x="740461" y="290689"/>
                  </a:cubicBezTo>
                  <a:cubicBezTo>
                    <a:pt x="749351" y="298309"/>
                    <a:pt x="756971" y="323709"/>
                    <a:pt x="754431" y="335139"/>
                  </a:cubicBezTo>
                  <a:cubicBezTo>
                    <a:pt x="753161" y="342759"/>
                    <a:pt x="748081" y="350379"/>
                    <a:pt x="740461" y="354189"/>
                  </a:cubicBezTo>
                  <a:cubicBezTo>
                    <a:pt x="731571" y="359269"/>
                    <a:pt x="722681" y="360539"/>
                    <a:pt x="704901" y="357999"/>
                  </a:cubicBezTo>
                  <a:cubicBezTo>
                    <a:pt x="649021" y="349109"/>
                    <a:pt x="480111" y="252589"/>
                    <a:pt x="365811" y="204329"/>
                  </a:cubicBezTo>
                  <a:cubicBezTo>
                    <a:pt x="250241" y="156069"/>
                    <a:pt x="55931" y="100189"/>
                    <a:pt x="16561" y="68439"/>
                  </a:cubicBezTo>
                  <a:cubicBezTo>
                    <a:pt x="6401" y="60819"/>
                    <a:pt x="2591" y="54469"/>
                    <a:pt x="1321" y="46849"/>
                  </a:cubicBezTo>
                  <a:cubicBezTo>
                    <a:pt x="-1219" y="37959"/>
                    <a:pt x="51" y="27799"/>
                    <a:pt x="3861" y="20179"/>
                  </a:cubicBezTo>
                  <a:cubicBezTo>
                    <a:pt x="7671" y="12559"/>
                    <a:pt x="16561" y="4939"/>
                    <a:pt x="24181" y="1129"/>
                  </a:cubicBezTo>
                  <a:cubicBezTo>
                    <a:pt x="31801" y="-1411"/>
                    <a:pt x="50851" y="1129"/>
                    <a:pt x="50851" y="112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5" id="365"/>
          <p:cNvGrpSpPr/>
          <p:nvPr/>
        </p:nvGrpSpPr>
        <p:grpSpPr>
          <a:xfrm rot="0">
            <a:off x="15006638" y="7015162"/>
            <a:ext cx="279082" cy="358140"/>
            <a:chOff x="0" y="0"/>
            <a:chExt cx="372110" cy="477520"/>
          </a:xfrm>
        </p:grpSpPr>
        <p:sp>
          <p:nvSpPr>
            <p:cNvPr name="Freeform 366" id="366"/>
            <p:cNvSpPr/>
            <p:nvPr/>
          </p:nvSpPr>
          <p:spPr>
            <a:xfrm flipH="false" flipV="false" rot="0">
              <a:off x="51159" y="50342"/>
              <a:ext cx="272556" cy="377401"/>
            </a:xfrm>
            <a:custGeom>
              <a:avLst/>
              <a:gdLst/>
              <a:ahLst/>
              <a:cxnLst/>
              <a:rect r="r" b="b" t="t" l="l"/>
              <a:pathLst>
                <a:path h="377401" w="272556">
                  <a:moveTo>
                    <a:pt x="202841" y="361138"/>
                  </a:moveTo>
                  <a:cubicBezTo>
                    <a:pt x="-1629" y="28398"/>
                    <a:pt x="8531" y="13158"/>
                    <a:pt x="17421" y="5538"/>
                  </a:cubicBezTo>
                  <a:cubicBezTo>
                    <a:pt x="23771" y="458"/>
                    <a:pt x="33931" y="-812"/>
                    <a:pt x="41551" y="458"/>
                  </a:cubicBezTo>
                  <a:cubicBezTo>
                    <a:pt x="51711" y="2998"/>
                    <a:pt x="65681" y="13158"/>
                    <a:pt x="70761" y="22048"/>
                  </a:cubicBezTo>
                  <a:cubicBezTo>
                    <a:pt x="74571" y="28398"/>
                    <a:pt x="75841" y="37288"/>
                    <a:pt x="74571" y="46178"/>
                  </a:cubicBezTo>
                  <a:cubicBezTo>
                    <a:pt x="72031" y="55068"/>
                    <a:pt x="60601" y="69038"/>
                    <a:pt x="51711" y="74118"/>
                  </a:cubicBezTo>
                  <a:cubicBezTo>
                    <a:pt x="45361" y="77928"/>
                    <a:pt x="35201" y="77928"/>
                    <a:pt x="27581" y="75388"/>
                  </a:cubicBezTo>
                  <a:cubicBezTo>
                    <a:pt x="18691" y="72848"/>
                    <a:pt x="3451" y="62688"/>
                    <a:pt x="911" y="52528"/>
                  </a:cubicBezTo>
                  <a:cubicBezTo>
                    <a:pt x="-2899" y="41098"/>
                    <a:pt x="5991" y="15698"/>
                    <a:pt x="13611" y="8078"/>
                  </a:cubicBezTo>
                  <a:cubicBezTo>
                    <a:pt x="19961" y="1728"/>
                    <a:pt x="28851" y="458"/>
                    <a:pt x="37741" y="458"/>
                  </a:cubicBezTo>
                  <a:cubicBezTo>
                    <a:pt x="46631" y="1728"/>
                    <a:pt x="55521" y="5538"/>
                    <a:pt x="68221" y="18238"/>
                  </a:cubicBezTo>
                  <a:cubicBezTo>
                    <a:pt x="110131" y="56338"/>
                    <a:pt x="256181" y="277318"/>
                    <a:pt x="270151" y="325578"/>
                  </a:cubicBezTo>
                  <a:cubicBezTo>
                    <a:pt x="273961" y="338278"/>
                    <a:pt x="272691" y="344628"/>
                    <a:pt x="270151" y="352248"/>
                  </a:cubicBezTo>
                  <a:cubicBezTo>
                    <a:pt x="267611" y="361138"/>
                    <a:pt x="259991" y="368758"/>
                    <a:pt x="252371" y="372568"/>
                  </a:cubicBezTo>
                  <a:cubicBezTo>
                    <a:pt x="244751" y="376378"/>
                    <a:pt x="233321" y="378918"/>
                    <a:pt x="225701" y="376378"/>
                  </a:cubicBezTo>
                  <a:cubicBezTo>
                    <a:pt x="216811" y="373838"/>
                    <a:pt x="202841" y="361138"/>
                    <a:pt x="202841" y="36113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7" id="367"/>
          <p:cNvGrpSpPr/>
          <p:nvPr/>
        </p:nvGrpSpPr>
        <p:grpSpPr>
          <a:xfrm rot="0">
            <a:off x="14951393" y="6878003"/>
            <a:ext cx="352425" cy="539115"/>
            <a:chOff x="0" y="0"/>
            <a:chExt cx="469900" cy="718820"/>
          </a:xfrm>
        </p:grpSpPr>
        <p:sp>
          <p:nvSpPr>
            <p:cNvPr name="Freeform 368" id="368"/>
            <p:cNvSpPr/>
            <p:nvPr/>
          </p:nvSpPr>
          <p:spPr>
            <a:xfrm flipH="false" flipV="false" rot="0">
              <a:off x="50476" y="50470"/>
              <a:ext cx="368675" cy="618685"/>
            </a:xfrm>
            <a:custGeom>
              <a:avLst/>
              <a:gdLst/>
              <a:ahLst/>
              <a:cxnLst/>
              <a:rect r="r" b="b" t="t" l="l"/>
              <a:pathLst>
                <a:path h="618685" w="368675">
                  <a:moveTo>
                    <a:pt x="296234" y="597230"/>
                  </a:moveTo>
                  <a:cubicBezTo>
                    <a:pt x="-946" y="38430"/>
                    <a:pt x="324" y="29540"/>
                    <a:pt x="4134" y="20650"/>
                  </a:cubicBezTo>
                  <a:cubicBezTo>
                    <a:pt x="6674" y="13030"/>
                    <a:pt x="13024" y="6680"/>
                    <a:pt x="20644" y="4140"/>
                  </a:cubicBezTo>
                  <a:cubicBezTo>
                    <a:pt x="30804" y="330"/>
                    <a:pt x="48584" y="-940"/>
                    <a:pt x="57474" y="5410"/>
                  </a:cubicBezTo>
                  <a:cubicBezTo>
                    <a:pt x="66364" y="11760"/>
                    <a:pt x="77794" y="35890"/>
                    <a:pt x="75254" y="48590"/>
                  </a:cubicBezTo>
                  <a:cubicBezTo>
                    <a:pt x="71444" y="60020"/>
                    <a:pt x="49854" y="75260"/>
                    <a:pt x="38424" y="76530"/>
                  </a:cubicBezTo>
                  <a:cubicBezTo>
                    <a:pt x="28264" y="77800"/>
                    <a:pt x="13024" y="67640"/>
                    <a:pt x="6674" y="60020"/>
                  </a:cubicBezTo>
                  <a:cubicBezTo>
                    <a:pt x="1594" y="53670"/>
                    <a:pt x="-946" y="44780"/>
                    <a:pt x="324" y="37160"/>
                  </a:cubicBezTo>
                  <a:cubicBezTo>
                    <a:pt x="324" y="27000"/>
                    <a:pt x="9214" y="11760"/>
                    <a:pt x="18104" y="5410"/>
                  </a:cubicBezTo>
                  <a:cubicBezTo>
                    <a:pt x="24454" y="1600"/>
                    <a:pt x="33344" y="-940"/>
                    <a:pt x="40964" y="330"/>
                  </a:cubicBezTo>
                  <a:cubicBezTo>
                    <a:pt x="51124" y="1600"/>
                    <a:pt x="58744" y="6680"/>
                    <a:pt x="71444" y="20650"/>
                  </a:cubicBezTo>
                  <a:cubicBezTo>
                    <a:pt x="123514" y="76530"/>
                    <a:pt x="344494" y="496900"/>
                    <a:pt x="364814" y="564210"/>
                  </a:cubicBezTo>
                  <a:cubicBezTo>
                    <a:pt x="368624" y="578180"/>
                    <a:pt x="369894" y="581990"/>
                    <a:pt x="367354" y="590880"/>
                  </a:cubicBezTo>
                  <a:cubicBezTo>
                    <a:pt x="364814" y="599770"/>
                    <a:pt x="352114" y="612470"/>
                    <a:pt x="343224" y="616280"/>
                  </a:cubicBezTo>
                  <a:cubicBezTo>
                    <a:pt x="335604" y="620090"/>
                    <a:pt x="324174" y="618820"/>
                    <a:pt x="316554" y="616280"/>
                  </a:cubicBezTo>
                  <a:cubicBezTo>
                    <a:pt x="308934" y="612470"/>
                    <a:pt x="296234" y="597230"/>
                    <a:pt x="296234" y="59723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9" id="369"/>
          <p:cNvGrpSpPr/>
          <p:nvPr/>
        </p:nvGrpSpPr>
        <p:grpSpPr>
          <a:xfrm rot="0">
            <a:off x="14995207" y="6977062"/>
            <a:ext cx="292418" cy="500062"/>
            <a:chOff x="0" y="0"/>
            <a:chExt cx="389890" cy="666750"/>
          </a:xfrm>
        </p:grpSpPr>
        <p:sp>
          <p:nvSpPr>
            <p:cNvPr name="Freeform 370" id="370"/>
            <p:cNvSpPr/>
            <p:nvPr/>
          </p:nvSpPr>
          <p:spPr>
            <a:xfrm flipH="false" flipV="false" rot="0">
              <a:off x="50712" y="50094"/>
              <a:ext cx="288105" cy="567626"/>
            </a:xfrm>
            <a:custGeom>
              <a:avLst/>
              <a:gdLst/>
              <a:ahLst/>
              <a:cxnLst/>
              <a:rect r="r" b="b" t="t" l="l"/>
              <a:pathLst>
                <a:path h="567626" w="288105">
                  <a:moveTo>
                    <a:pt x="214718" y="545536"/>
                  </a:moveTo>
                  <a:cubicBezTo>
                    <a:pt x="88" y="41346"/>
                    <a:pt x="-2452" y="37536"/>
                    <a:pt x="1358" y="28646"/>
                  </a:cubicBezTo>
                  <a:cubicBezTo>
                    <a:pt x="3898" y="19756"/>
                    <a:pt x="15328" y="5786"/>
                    <a:pt x="24218" y="3246"/>
                  </a:cubicBezTo>
                  <a:cubicBezTo>
                    <a:pt x="34378" y="-564"/>
                    <a:pt x="52158" y="1976"/>
                    <a:pt x="59778" y="8326"/>
                  </a:cubicBezTo>
                  <a:cubicBezTo>
                    <a:pt x="67398" y="12136"/>
                    <a:pt x="72478" y="19756"/>
                    <a:pt x="73748" y="27376"/>
                  </a:cubicBezTo>
                  <a:cubicBezTo>
                    <a:pt x="76288" y="37536"/>
                    <a:pt x="72478" y="54046"/>
                    <a:pt x="67398" y="62936"/>
                  </a:cubicBezTo>
                  <a:cubicBezTo>
                    <a:pt x="62318" y="69286"/>
                    <a:pt x="54698" y="74366"/>
                    <a:pt x="47078" y="75636"/>
                  </a:cubicBezTo>
                  <a:cubicBezTo>
                    <a:pt x="39458" y="76906"/>
                    <a:pt x="29298" y="76906"/>
                    <a:pt x="22948" y="73096"/>
                  </a:cubicBezTo>
                  <a:cubicBezTo>
                    <a:pt x="14058" y="69286"/>
                    <a:pt x="1358" y="56586"/>
                    <a:pt x="88" y="45156"/>
                  </a:cubicBezTo>
                  <a:cubicBezTo>
                    <a:pt x="-1182" y="33726"/>
                    <a:pt x="11518" y="10866"/>
                    <a:pt x="20408" y="4516"/>
                  </a:cubicBezTo>
                  <a:cubicBezTo>
                    <a:pt x="28028" y="-564"/>
                    <a:pt x="36918" y="-564"/>
                    <a:pt x="44538" y="706"/>
                  </a:cubicBezTo>
                  <a:cubicBezTo>
                    <a:pt x="54698" y="3246"/>
                    <a:pt x="61048" y="9596"/>
                    <a:pt x="72478" y="23566"/>
                  </a:cubicBezTo>
                  <a:cubicBezTo>
                    <a:pt x="115658" y="80716"/>
                    <a:pt x="280758" y="460446"/>
                    <a:pt x="287108" y="522676"/>
                  </a:cubicBezTo>
                  <a:cubicBezTo>
                    <a:pt x="289648" y="536646"/>
                    <a:pt x="287108" y="541726"/>
                    <a:pt x="282028" y="549346"/>
                  </a:cubicBezTo>
                  <a:cubicBezTo>
                    <a:pt x="278218" y="556966"/>
                    <a:pt x="269328" y="563316"/>
                    <a:pt x="261708" y="565856"/>
                  </a:cubicBezTo>
                  <a:cubicBezTo>
                    <a:pt x="252818" y="568396"/>
                    <a:pt x="241388" y="568396"/>
                    <a:pt x="233768" y="564586"/>
                  </a:cubicBezTo>
                  <a:cubicBezTo>
                    <a:pt x="226148" y="560776"/>
                    <a:pt x="214718" y="545536"/>
                    <a:pt x="214718" y="54553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1" id="371"/>
          <p:cNvGrpSpPr/>
          <p:nvPr/>
        </p:nvGrpSpPr>
        <p:grpSpPr>
          <a:xfrm rot="0">
            <a:off x="14999970" y="6955155"/>
            <a:ext cx="292418" cy="422910"/>
            <a:chOff x="0" y="0"/>
            <a:chExt cx="389890" cy="563880"/>
          </a:xfrm>
        </p:grpSpPr>
        <p:sp>
          <p:nvSpPr>
            <p:cNvPr name="Freeform 372" id="372"/>
            <p:cNvSpPr/>
            <p:nvPr/>
          </p:nvSpPr>
          <p:spPr>
            <a:xfrm flipH="false" flipV="false" rot="0">
              <a:off x="50800" y="50606"/>
              <a:ext cx="288766" cy="464380"/>
            </a:xfrm>
            <a:custGeom>
              <a:avLst/>
              <a:gdLst/>
              <a:ahLst/>
              <a:cxnLst/>
              <a:rect r="r" b="b" t="t" l="l"/>
              <a:pathLst>
                <a:path h="464380" w="288766">
                  <a:moveTo>
                    <a:pt x="217170" y="444694"/>
                  </a:moveTo>
                  <a:cubicBezTo>
                    <a:pt x="0" y="28134"/>
                    <a:pt x="3810" y="19244"/>
                    <a:pt x="11430" y="11624"/>
                  </a:cubicBezTo>
                  <a:cubicBezTo>
                    <a:pt x="19050" y="4004"/>
                    <a:pt x="34290" y="-1076"/>
                    <a:pt x="45720" y="194"/>
                  </a:cubicBezTo>
                  <a:cubicBezTo>
                    <a:pt x="55880" y="2734"/>
                    <a:pt x="69850" y="12894"/>
                    <a:pt x="73660" y="21784"/>
                  </a:cubicBezTo>
                  <a:cubicBezTo>
                    <a:pt x="77470" y="34484"/>
                    <a:pt x="71120" y="58614"/>
                    <a:pt x="63500" y="67504"/>
                  </a:cubicBezTo>
                  <a:cubicBezTo>
                    <a:pt x="54610" y="75124"/>
                    <a:pt x="38100" y="78934"/>
                    <a:pt x="27940" y="75124"/>
                  </a:cubicBezTo>
                  <a:cubicBezTo>
                    <a:pt x="16510" y="70044"/>
                    <a:pt x="1270" y="49724"/>
                    <a:pt x="0" y="37024"/>
                  </a:cubicBezTo>
                  <a:cubicBezTo>
                    <a:pt x="0" y="26864"/>
                    <a:pt x="8890" y="11624"/>
                    <a:pt x="17780" y="6544"/>
                  </a:cubicBezTo>
                  <a:cubicBezTo>
                    <a:pt x="27940" y="194"/>
                    <a:pt x="46990" y="-1076"/>
                    <a:pt x="63500" y="9084"/>
                  </a:cubicBezTo>
                  <a:cubicBezTo>
                    <a:pt x="101600" y="31944"/>
                    <a:pt x="151130" y="153864"/>
                    <a:pt x="189230" y="224984"/>
                  </a:cubicBezTo>
                  <a:cubicBezTo>
                    <a:pt x="224790" y="289754"/>
                    <a:pt x="281940" y="381194"/>
                    <a:pt x="288290" y="416754"/>
                  </a:cubicBezTo>
                  <a:cubicBezTo>
                    <a:pt x="289560" y="429454"/>
                    <a:pt x="288290" y="437074"/>
                    <a:pt x="284480" y="443424"/>
                  </a:cubicBezTo>
                  <a:cubicBezTo>
                    <a:pt x="280670" y="451044"/>
                    <a:pt x="273050" y="458664"/>
                    <a:pt x="264160" y="462474"/>
                  </a:cubicBezTo>
                  <a:cubicBezTo>
                    <a:pt x="256540" y="465014"/>
                    <a:pt x="245110" y="465014"/>
                    <a:pt x="237490" y="462474"/>
                  </a:cubicBezTo>
                  <a:cubicBezTo>
                    <a:pt x="229870" y="458664"/>
                    <a:pt x="217170" y="444694"/>
                    <a:pt x="217170" y="444694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3" id="373"/>
          <p:cNvGrpSpPr/>
          <p:nvPr/>
        </p:nvGrpSpPr>
        <p:grpSpPr>
          <a:xfrm rot="0">
            <a:off x="14983777" y="6973253"/>
            <a:ext cx="254317" cy="456247"/>
            <a:chOff x="0" y="0"/>
            <a:chExt cx="339090" cy="608330"/>
          </a:xfrm>
        </p:grpSpPr>
        <p:sp>
          <p:nvSpPr>
            <p:cNvPr name="Freeform 374" id="374"/>
            <p:cNvSpPr/>
            <p:nvPr/>
          </p:nvSpPr>
          <p:spPr>
            <a:xfrm flipH="false" flipV="false" rot="0">
              <a:off x="50800" y="47942"/>
              <a:ext cx="237490" cy="508794"/>
            </a:xfrm>
            <a:custGeom>
              <a:avLst/>
              <a:gdLst/>
              <a:ahLst/>
              <a:cxnLst/>
              <a:rect r="r" b="b" t="t" l="l"/>
              <a:pathLst>
                <a:path h="508794" w="237490">
                  <a:moveTo>
                    <a:pt x="163830" y="484188"/>
                  </a:moveTo>
                  <a:cubicBezTo>
                    <a:pt x="2540" y="19368"/>
                    <a:pt x="16510" y="7938"/>
                    <a:pt x="26670" y="2858"/>
                  </a:cubicBezTo>
                  <a:cubicBezTo>
                    <a:pt x="33020" y="-952"/>
                    <a:pt x="43180" y="-952"/>
                    <a:pt x="50800" y="2858"/>
                  </a:cubicBezTo>
                  <a:cubicBezTo>
                    <a:pt x="59690" y="6668"/>
                    <a:pt x="72390" y="18098"/>
                    <a:pt x="74930" y="28258"/>
                  </a:cubicBezTo>
                  <a:cubicBezTo>
                    <a:pt x="77470" y="38418"/>
                    <a:pt x="72390" y="54928"/>
                    <a:pt x="67310" y="63818"/>
                  </a:cubicBezTo>
                  <a:cubicBezTo>
                    <a:pt x="62230" y="70168"/>
                    <a:pt x="54610" y="75248"/>
                    <a:pt x="45720" y="75248"/>
                  </a:cubicBezTo>
                  <a:cubicBezTo>
                    <a:pt x="36830" y="76518"/>
                    <a:pt x="19050" y="72708"/>
                    <a:pt x="11430" y="66358"/>
                  </a:cubicBezTo>
                  <a:cubicBezTo>
                    <a:pt x="5080" y="61278"/>
                    <a:pt x="0" y="52388"/>
                    <a:pt x="0" y="44768"/>
                  </a:cubicBezTo>
                  <a:cubicBezTo>
                    <a:pt x="0" y="33338"/>
                    <a:pt x="11430" y="9208"/>
                    <a:pt x="22860" y="4128"/>
                  </a:cubicBezTo>
                  <a:cubicBezTo>
                    <a:pt x="31750" y="-952"/>
                    <a:pt x="46990" y="-2222"/>
                    <a:pt x="58420" y="5398"/>
                  </a:cubicBezTo>
                  <a:cubicBezTo>
                    <a:pt x="81280" y="21908"/>
                    <a:pt x="97790" y="85408"/>
                    <a:pt x="119380" y="141288"/>
                  </a:cubicBezTo>
                  <a:cubicBezTo>
                    <a:pt x="153670" y="226378"/>
                    <a:pt x="234950" y="418148"/>
                    <a:pt x="237490" y="466408"/>
                  </a:cubicBezTo>
                  <a:cubicBezTo>
                    <a:pt x="237490" y="479108"/>
                    <a:pt x="234950" y="485458"/>
                    <a:pt x="231140" y="491808"/>
                  </a:cubicBezTo>
                  <a:cubicBezTo>
                    <a:pt x="226060" y="499428"/>
                    <a:pt x="217170" y="505778"/>
                    <a:pt x="208280" y="508318"/>
                  </a:cubicBezTo>
                  <a:cubicBezTo>
                    <a:pt x="200660" y="509588"/>
                    <a:pt x="189230" y="508318"/>
                    <a:pt x="181610" y="504508"/>
                  </a:cubicBezTo>
                  <a:cubicBezTo>
                    <a:pt x="173990" y="500698"/>
                    <a:pt x="163830" y="484188"/>
                    <a:pt x="163830" y="48418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5" id="375"/>
          <p:cNvGrpSpPr/>
          <p:nvPr/>
        </p:nvGrpSpPr>
        <p:grpSpPr>
          <a:xfrm rot="0">
            <a:off x="14999970" y="6966585"/>
            <a:ext cx="314325" cy="539115"/>
            <a:chOff x="0" y="0"/>
            <a:chExt cx="419100" cy="718820"/>
          </a:xfrm>
        </p:grpSpPr>
        <p:sp>
          <p:nvSpPr>
            <p:cNvPr name="Freeform 376" id="376"/>
            <p:cNvSpPr/>
            <p:nvPr/>
          </p:nvSpPr>
          <p:spPr>
            <a:xfrm flipH="false" flipV="false" rot="0">
              <a:off x="50800" y="49650"/>
              <a:ext cx="317958" cy="618422"/>
            </a:xfrm>
            <a:custGeom>
              <a:avLst/>
              <a:gdLst/>
              <a:ahLst/>
              <a:cxnLst/>
              <a:rect r="r" b="b" t="t" l="l"/>
              <a:pathLst>
                <a:path h="618422" w="317958">
                  <a:moveTo>
                    <a:pt x="245110" y="595510"/>
                  </a:moveTo>
                  <a:cubicBezTo>
                    <a:pt x="72390" y="180220"/>
                    <a:pt x="3810" y="84970"/>
                    <a:pt x="1270" y="44330"/>
                  </a:cubicBezTo>
                  <a:cubicBezTo>
                    <a:pt x="0" y="27820"/>
                    <a:pt x="5080" y="17660"/>
                    <a:pt x="12700" y="10040"/>
                  </a:cubicBezTo>
                  <a:cubicBezTo>
                    <a:pt x="20320" y="3690"/>
                    <a:pt x="36830" y="-2660"/>
                    <a:pt x="46990" y="1150"/>
                  </a:cubicBezTo>
                  <a:cubicBezTo>
                    <a:pt x="58420" y="4960"/>
                    <a:pt x="74930" y="25280"/>
                    <a:pt x="76200" y="36710"/>
                  </a:cubicBezTo>
                  <a:cubicBezTo>
                    <a:pt x="77470" y="48140"/>
                    <a:pt x="69850" y="63380"/>
                    <a:pt x="60960" y="68460"/>
                  </a:cubicBezTo>
                  <a:cubicBezTo>
                    <a:pt x="52070" y="74810"/>
                    <a:pt x="35560" y="78620"/>
                    <a:pt x="25400" y="74810"/>
                  </a:cubicBezTo>
                  <a:cubicBezTo>
                    <a:pt x="15240" y="69730"/>
                    <a:pt x="1270" y="48140"/>
                    <a:pt x="0" y="35440"/>
                  </a:cubicBezTo>
                  <a:cubicBezTo>
                    <a:pt x="0" y="25280"/>
                    <a:pt x="10160" y="10040"/>
                    <a:pt x="19050" y="4960"/>
                  </a:cubicBezTo>
                  <a:cubicBezTo>
                    <a:pt x="30480" y="-120"/>
                    <a:pt x="49530" y="-120"/>
                    <a:pt x="64770" y="11310"/>
                  </a:cubicBezTo>
                  <a:cubicBezTo>
                    <a:pt x="101600" y="36710"/>
                    <a:pt x="142240" y="149740"/>
                    <a:pt x="179070" y="232290"/>
                  </a:cubicBezTo>
                  <a:cubicBezTo>
                    <a:pt x="226060" y="332620"/>
                    <a:pt x="313690" y="524390"/>
                    <a:pt x="317500" y="575190"/>
                  </a:cubicBezTo>
                  <a:cubicBezTo>
                    <a:pt x="318770" y="587890"/>
                    <a:pt x="317500" y="594240"/>
                    <a:pt x="312420" y="600590"/>
                  </a:cubicBezTo>
                  <a:cubicBezTo>
                    <a:pt x="307340" y="608210"/>
                    <a:pt x="298450" y="614560"/>
                    <a:pt x="290830" y="617100"/>
                  </a:cubicBezTo>
                  <a:cubicBezTo>
                    <a:pt x="281940" y="619640"/>
                    <a:pt x="271780" y="618370"/>
                    <a:pt x="264160" y="614560"/>
                  </a:cubicBezTo>
                  <a:cubicBezTo>
                    <a:pt x="256540" y="610750"/>
                    <a:pt x="245110" y="595510"/>
                    <a:pt x="245110" y="5955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7" id="377"/>
          <p:cNvGrpSpPr/>
          <p:nvPr/>
        </p:nvGrpSpPr>
        <p:grpSpPr>
          <a:xfrm rot="0">
            <a:off x="15127605" y="7165657"/>
            <a:ext cx="326708" cy="449580"/>
            <a:chOff x="0" y="0"/>
            <a:chExt cx="435610" cy="599440"/>
          </a:xfrm>
        </p:grpSpPr>
        <p:sp>
          <p:nvSpPr>
            <p:cNvPr name="Freeform 378" id="378"/>
            <p:cNvSpPr/>
            <p:nvPr/>
          </p:nvSpPr>
          <p:spPr>
            <a:xfrm flipH="false" flipV="false" rot="0">
              <a:off x="50366" y="50321"/>
              <a:ext cx="333216" cy="499349"/>
            </a:xfrm>
            <a:custGeom>
              <a:avLst/>
              <a:gdLst/>
              <a:ahLst/>
              <a:cxnLst/>
              <a:rect r="r" b="b" t="t" l="l"/>
              <a:pathLst>
                <a:path h="499349" w="333216">
                  <a:moveTo>
                    <a:pt x="333174" y="174469"/>
                  </a:moveTo>
                  <a:cubicBezTo>
                    <a:pt x="235384" y="465299"/>
                    <a:pt x="212524" y="481809"/>
                    <a:pt x="185854" y="490699"/>
                  </a:cubicBezTo>
                  <a:cubicBezTo>
                    <a:pt x="159184" y="499589"/>
                    <a:pt x="123624" y="499589"/>
                    <a:pt x="96954" y="491969"/>
                  </a:cubicBezTo>
                  <a:cubicBezTo>
                    <a:pt x="70284" y="483079"/>
                    <a:pt x="41074" y="461489"/>
                    <a:pt x="24564" y="438629"/>
                  </a:cubicBezTo>
                  <a:cubicBezTo>
                    <a:pt x="9324" y="414499"/>
                    <a:pt x="-836" y="380209"/>
                    <a:pt x="434" y="352269"/>
                  </a:cubicBezTo>
                  <a:cubicBezTo>
                    <a:pt x="1704" y="324329"/>
                    <a:pt x="18214" y="288769"/>
                    <a:pt x="32184" y="269719"/>
                  </a:cubicBezTo>
                  <a:cubicBezTo>
                    <a:pt x="42344" y="255749"/>
                    <a:pt x="51234" y="246859"/>
                    <a:pt x="66474" y="239239"/>
                  </a:cubicBezTo>
                  <a:cubicBezTo>
                    <a:pt x="88064" y="229079"/>
                    <a:pt x="124894" y="216379"/>
                    <a:pt x="154104" y="218919"/>
                  </a:cubicBezTo>
                  <a:cubicBezTo>
                    <a:pt x="182044" y="222729"/>
                    <a:pt x="216334" y="241779"/>
                    <a:pt x="235384" y="255749"/>
                  </a:cubicBezTo>
                  <a:cubicBezTo>
                    <a:pt x="248084" y="267179"/>
                    <a:pt x="255704" y="276069"/>
                    <a:pt x="262054" y="291309"/>
                  </a:cubicBezTo>
                  <a:cubicBezTo>
                    <a:pt x="272214" y="314169"/>
                    <a:pt x="282374" y="352269"/>
                    <a:pt x="277294" y="380209"/>
                  </a:cubicBezTo>
                  <a:cubicBezTo>
                    <a:pt x="273484" y="408149"/>
                    <a:pt x="256974" y="439899"/>
                    <a:pt x="236654" y="458949"/>
                  </a:cubicBezTo>
                  <a:cubicBezTo>
                    <a:pt x="216334" y="477999"/>
                    <a:pt x="179504" y="491969"/>
                    <a:pt x="156644" y="497049"/>
                  </a:cubicBezTo>
                  <a:cubicBezTo>
                    <a:pt x="140134" y="500859"/>
                    <a:pt x="127434" y="499589"/>
                    <a:pt x="110924" y="495779"/>
                  </a:cubicBezTo>
                  <a:cubicBezTo>
                    <a:pt x="88064" y="488159"/>
                    <a:pt x="52504" y="471649"/>
                    <a:pt x="34724" y="450059"/>
                  </a:cubicBezTo>
                  <a:cubicBezTo>
                    <a:pt x="15674" y="428469"/>
                    <a:pt x="2974" y="403069"/>
                    <a:pt x="434" y="367509"/>
                  </a:cubicBezTo>
                  <a:cubicBezTo>
                    <a:pt x="-4646" y="305279"/>
                    <a:pt x="35994" y="163039"/>
                    <a:pt x="63934" y="103349"/>
                  </a:cubicBezTo>
                  <a:cubicBezTo>
                    <a:pt x="80444" y="66519"/>
                    <a:pt x="95684" y="39849"/>
                    <a:pt x="121084" y="22069"/>
                  </a:cubicBezTo>
                  <a:cubicBezTo>
                    <a:pt x="146484" y="5559"/>
                    <a:pt x="189664" y="-2061"/>
                    <a:pt x="217604" y="479"/>
                  </a:cubicBezTo>
                  <a:cubicBezTo>
                    <a:pt x="241734" y="1749"/>
                    <a:pt x="262054" y="13179"/>
                    <a:pt x="279834" y="24609"/>
                  </a:cubicBezTo>
                  <a:cubicBezTo>
                    <a:pt x="297614" y="37309"/>
                    <a:pt x="314124" y="55089"/>
                    <a:pt x="323014" y="76679"/>
                  </a:cubicBezTo>
                  <a:cubicBezTo>
                    <a:pt x="334444" y="102079"/>
                    <a:pt x="333174" y="174469"/>
                    <a:pt x="333174" y="174469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9" id="379"/>
          <p:cNvGrpSpPr/>
          <p:nvPr/>
        </p:nvGrpSpPr>
        <p:grpSpPr>
          <a:xfrm rot="0">
            <a:off x="15566707" y="6683693"/>
            <a:ext cx="483870" cy="525780"/>
            <a:chOff x="0" y="0"/>
            <a:chExt cx="645160" cy="701040"/>
          </a:xfrm>
        </p:grpSpPr>
        <p:sp>
          <p:nvSpPr>
            <p:cNvPr name="Freeform 380" id="380"/>
            <p:cNvSpPr/>
            <p:nvPr/>
          </p:nvSpPr>
          <p:spPr>
            <a:xfrm flipH="false" flipV="false" rot="0">
              <a:off x="49652" y="50800"/>
              <a:ext cx="544461" cy="599269"/>
            </a:xfrm>
            <a:custGeom>
              <a:avLst/>
              <a:gdLst/>
              <a:ahLst/>
              <a:cxnLst/>
              <a:rect r="r" b="b" t="t" l="l"/>
              <a:pathLst>
                <a:path h="599269" w="544461">
                  <a:moveTo>
                    <a:pt x="465968" y="149860"/>
                  </a:moveTo>
                  <a:cubicBezTo>
                    <a:pt x="109098" y="434340"/>
                    <a:pt x="100208" y="431800"/>
                    <a:pt x="86238" y="426720"/>
                  </a:cubicBezTo>
                  <a:cubicBezTo>
                    <a:pt x="70998" y="421640"/>
                    <a:pt x="48138" y="407670"/>
                    <a:pt x="37978" y="391160"/>
                  </a:cubicBezTo>
                  <a:cubicBezTo>
                    <a:pt x="27818" y="375920"/>
                    <a:pt x="22738" y="351790"/>
                    <a:pt x="25278" y="332740"/>
                  </a:cubicBezTo>
                  <a:cubicBezTo>
                    <a:pt x="27818" y="314960"/>
                    <a:pt x="36708" y="295910"/>
                    <a:pt x="54488" y="280670"/>
                  </a:cubicBezTo>
                  <a:cubicBezTo>
                    <a:pt x="83698" y="256540"/>
                    <a:pt x="151008" y="250190"/>
                    <a:pt x="205618" y="226060"/>
                  </a:cubicBezTo>
                  <a:cubicBezTo>
                    <a:pt x="276738" y="193040"/>
                    <a:pt x="389768" y="107950"/>
                    <a:pt x="438028" y="96520"/>
                  </a:cubicBezTo>
                  <a:cubicBezTo>
                    <a:pt x="455808" y="92710"/>
                    <a:pt x="465968" y="93980"/>
                    <a:pt x="479938" y="97790"/>
                  </a:cubicBezTo>
                  <a:cubicBezTo>
                    <a:pt x="492638" y="101600"/>
                    <a:pt x="506608" y="109220"/>
                    <a:pt x="516768" y="118110"/>
                  </a:cubicBezTo>
                  <a:cubicBezTo>
                    <a:pt x="525658" y="127000"/>
                    <a:pt x="534548" y="139700"/>
                    <a:pt x="539628" y="152400"/>
                  </a:cubicBezTo>
                  <a:cubicBezTo>
                    <a:pt x="543438" y="166370"/>
                    <a:pt x="545978" y="180340"/>
                    <a:pt x="543438" y="194310"/>
                  </a:cubicBezTo>
                  <a:cubicBezTo>
                    <a:pt x="539628" y="212090"/>
                    <a:pt x="530738" y="228600"/>
                    <a:pt x="514228" y="248920"/>
                  </a:cubicBezTo>
                  <a:cubicBezTo>
                    <a:pt x="478668" y="289560"/>
                    <a:pt x="382148" y="344170"/>
                    <a:pt x="319918" y="398780"/>
                  </a:cubicBezTo>
                  <a:cubicBezTo>
                    <a:pt x="255148" y="455930"/>
                    <a:pt x="181488" y="562610"/>
                    <a:pt x="133228" y="588010"/>
                  </a:cubicBezTo>
                  <a:cubicBezTo>
                    <a:pt x="111638" y="599440"/>
                    <a:pt x="95128" y="600710"/>
                    <a:pt x="77348" y="598170"/>
                  </a:cubicBezTo>
                  <a:cubicBezTo>
                    <a:pt x="59568" y="595630"/>
                    <a:pt x="39248" y="585470"/>
                    <a:pt x="26548" y="572770"/>
                  </a:cubicBezTo>
                  <a:cubicBezTo>
                    <a:pt x="13848" y="560070"/>
                    <a:pt x="3688" y="539750"/>
                    <a:pt x="1148" y="521970"/>
                  </a:cubicBezTo>
                  <a:cubicBezTo>
                    <a:pt x="-1392" y="504190"/>
                    <a:pt x="1148" y="481330"/>
                    <a:pt x="11308" y="466090"/>
                  </a:cubicBezTo>
                  <a:cubicBezTo>
                    <a:pt x="25278" y="447040"/>
                    <a:pt x="57028" y="422910"/>
                    <a:pt x="82428" y="420370"/>
                  </a:cubicBezTo>
                  <a:cubicBezTo>
                    <a:pt x="106558" y="419100"/>
                    <a:pt x="143388" y="436880"/>
                    <a:pt x="158628" y="453390"/>
                  </a:cubicBezTo>
                  <a:cubicBezTo>
                    <a:pt x="172598" y="467360"/>
                    <a:pt x="178948" y="488950"/>
                    <a:pt x="178948" y="506730"/>
                  </a:cubicBezTo>
                  <a:cubicBezTo>
                    <a:pt x="178948" y="524510"/>
                    <a:pt x="172598" y="547370"/>
                    <a:pt x="162438" y="561340"/>
                  </a:cubicBezTo>
                  <a:cubicBezTo>
                    <a:pt x="152278" y="576580"/>
                    <a:pt x="134498" y="590550"/>
                    <a:pt x="115448" y="595630"/>
                  </a:cubicBezTo>
                  <a:cubicBezTo>
                    <a:pt x="93858" y="600710"/>
                    <a:pt x="53218" y="591820"/>
                    <a:pt x="34168" y="579120"/>
                  </a:cubicBezTo>
                  <a:cubicBezTo>
                    <a:pt x="17658" y="568960"/>
                    <a:pt x="7498" y="548640"/>
                    <a:pt x="2418" y="530860"/>
                  </a:cubicBezTo>
                  <a:cubicBezTo>
                    <a:pt x="-1392" y="514350"/>
                    <a:pt x="-1392" y="495300"/>
                    <a:pt x="7498" y="474980"/>
                  </a:cubicBezTo>
                  <a:cubicBezTo>
                    <a:pt x="21468" y="440690"/>
                    <a:pt x="64648" y="402590"/>
                    <a:pt x="110368" y="359410"/>
                  </a:cubicBezTo>
                  <a:cubicBezTo>
                    <a:pt x="184028" y="288290"/>
                    <a:pt x="351668" y="132080"/>
                    <a:pt x="417708" y="104140"/>
                  </a:cubicBezTo>
                  <a:cubicBezTo>
                    <a:pt x="444378" y="92710"/>
                    <a:pt x="460888" y="92710"/>
                    <a:pt x="479938" y="97790"/>
                  </a:cubicBezTo>
                  <a:cubicBezTo>
                    <a:pt x="497718" y="102870"/>
                    <a:pt x="519308" y="118110"/>
                    <a:pt x="529468" y="134620"/>
                  </a:cubicBezTo>
                  <a:cubicBezTo>
                    <a:pt x="540898" y="149860"/>
                    <a:pt x="544708" y="176530"/>
                    <a:pt x="543438" y="194310"/>
                  </a:cubicBezTo>
                  <a:cubicBezTo>
                    <a:pt x="542168" y="209550"/>
                    <a:pt x="539628" y="219710"/>
                    <a:pt x="528198" y="233680"/>
                  </a:cubicBezTo>
                  <a:cubicBezTo>
                    <a:pt x="505338" y="261620"/>
                    <a:pt x="439298" y="298450"/>
                    <a:pt x="383418" y="327660"/>
                  </a:cubicBezTo>
                  <a:cubicBezTo>
                    <a:pt x="311028" y="364490"/>
                    <a:pt x="182758" y="421640"/>
                    <a:pt x="126878" y="427990"/>
                  </a:cubicBezTo>
                  <a:cubicBezTo>
                    <a:pt x="101478" y="431800"/>
                    <a:pt x="83698" y="426720"/>
                    <a:pt x="68458" y="419100"/>
                  </a:cubicBezTo>
                  <a:cubicBezTo>
                    <a:pt x="55758" y="412750"/>
                    <a:pt x="45598" y="403860"/>
                    <a:pt x="37978" y="391160"/>
                  </a:cubicBezTo>
                  <a:cubicBezTo>
                    <a:pt x="30358" y="377190"/>
                    <a:pt x="24008" y="350520"/>
                    <a:pt x="25278" y="332740"/>
                  </a:cubicBezTo>
                  <a:cubicBezTo>
                    <a:pt x="26548" y="318770"/>
                    <a:pt x="29088" y="312420"/>
                    <a:pt x="40518" y="295910"/>
                  </a:cubicBezTo>
                  <a:cubicBezTo>
                    <a:pt x="78618" y="243840"/>
                    <a:pt x="291978" y="57150"/>
                    <a:pt x="358018" y="20320"/>
                  </a:cubicBezTo>
                  <a:cubicBezTo>
                    <a:pt x="382148" y="5080"/>
                    <a:pt x="396118" y="0"/>
                    <a:pt x="413898" y="0"/>
                  </a:cubicBezTo>
                  <a:cubicBezTo>
                    <a:pt x="432948" y="0"/>
                    <a:pt x="455808" y="10160"/>
                    <a:pt x="469778" y="22860"/>
                  </a:cubicBezTo>
                  <a:cubicBezTo>
                    <a:pt x="483748" y="35560"/>
                    <a:pt x="493908" y="59690"/>
                    <a:pt x="496448" y="76200"/>
                  </a:cubicBezTo>
                  <a:cubicBezTo>
                    <a:pt x="497718" y="90170"/>
                    <a:pt x="495178" y="104140"/>
                    <a:pt x="490098" y="116840"/>
                  </a:cubicBezTo>
                  <a:cubicBezTo>
                    <a:pt x="485018" y="128270"/>
                    <a:pt x="465968" y="149860"/>
                    <a:pt x="465968" y="14986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1" id="381"/>
          <p:cNvGrpSpPr/>
          <p:nvPr/>
        </p:nvGrpSpPr>
        <p:grpSpPr>
          <a:xfrm rot="0">
            <a:off x="15216188" y="7399020"/>
            <a:ext cx="576262" cy="313372"/>
            <a:chOff x="0" y="0"/>
            <a:chExt cx="768350" cy="417830"/>
          </a:xfrm>
        </p:grpSpPr>
        <p:sp>
          <p:nvSpPr>
            <p:cNvPr name="Freeform 382" id="382"/>
            <p:cNvSpPr/>
            <p:nvPr/>
          </p:nvSpPr>
          <p:spPr>
            <a:xfrm flipH="false" flipV="false" rot="0">
              <a:off x="49030" y="50679"/>
              <a:ext cx="672256" cy="315081"/>
            </a:xfrm>
            <a:custGeom>
              <a:avLst/>
              <a:gdLst/>
              <a:ahLst/>
              <a:cxnLst/>
              <a:rect r="r" b="b" t="t" l="l"/>
              <a:pathLst>
                <a:path h="315081" w="672256">
                  <a:moveTo>
                    <a:pt x="535170" y="297301"/>
                  </a:moveTo>
                  <a:cubicBezTo>
                    <a:pt x="394200" y="199511"/>
                    <a:pt x="356100" y="177921"/>
                    <a:pt x="309110" y="171571"/>
                  </a:cubicBezTo>
                  <a:cubicBezTo>
                    <a:pt x="250690" y="165221"/>
                    <a:pt x="154170" y="202051"/>
                    <a:pt x="107180" y="200781"/>
                  </a:cubicBezTo>
                  <a:cubicBezTo>
                    <a:pt x="80510" y="199511"/>
                    <a:pt x="64000" y="196971"/>
                    <a:pt x="47490" y="186811"/>
                  </a:cubicBezTo>
                  <a:cubicBezTo>
                    <a:pt x="30980" y="177921"/>
                    <a:pt x="15740" y="158871"/>
                    <a:pt x="8120" y="141091"/>
                  </a:cubicBezTo>
                  <a:cubicBezTo>
                    <a:pt x="500" y="123311"/>
                    <a:pt x="-770" y="99181"/>
                    <a:pt x="4310" y="80131"/>
                  </a:cubicBezTo>
                  <a:cubicBezTo>
                    <a:pt x="9390" y="62351"/>
                    <a:pt x="23360" y="42031"/>
                    <a:pt x="38600" y="30601"/>
                  </a:cubicBezTo>
                  <a:cubicBezTo>
                    <a:pt x="53840" y="17901"/>
                    <a:pt x="79240" y="11551"/>
                    <a:pt x="95750" y="10281"/>
                  </a:cubicBezTo>
                  <a:cubicBezTo>
                    <a:pt x="107180" y="9011"/>
                    <a:pt x="116070" y="10281"/>
                    <a:pt x="126230" y="15361"/>
                  </a:cubicBezTo>
                  <a:cubicBezTo>
                    <a:pt x="141470" y="21711"/>
                    <a:pt x="164330" y="35681"/>
                    <a:pt x="174490" y="52191"/>
                  </a:cubicBezTo>
                  <a:cubicBezTo>
                    <a:pt x="185920" y="67431"/>
                    <a:pt x="191000" y="94101"/>
                    <a:pt x="191000" y="110611"/>
                  </a:cubicBezTo>
                  <a:cubicBezTo>
                    <a:pt x="191000" y="122041"/>
                    <a:pt x="189730" y="129661"/>
                    <a:pt x="184650" y="141091"/>
                  </a:cubicBezTo>
                  <a:cubicBezTo>
                    <a:pt x="177030" y="155061"/>
                    <a:pt x="159250" y="177921"/>
                    <a:pt x="145280" y="186811"/>
                  </a:cubicBezTo>
                  <a:cubicBezTo>
                    <a:pt x="136390" y="194431"/>
                    <a:pt x="128770" y="196971"/>
                    <a:pt x="117340" y="198241"/>
                  </a:cubicBezTo>
                  <a:cubicBezTo>
                    <a:pt x="100830" y="200781"/>
                    <a:pt x="71620" y="198241"/>
                    <a:pt x="56380" y="191891"/>
                  </a:cubicBezTo>
                  <a:cubicBezTo>
                    <a:pt x="46220" y="188081"/>
                    <a:pt x="38600" y="183001"/>
                    <a:pt x="30980" y="175381"/>
                  </a:cubicBezTo>
                  <a:cubicBezTo>
                    <a:pt x="19550" y="162681"/>
                    <a:pt x="6850" y="137281"/>
                    <a:pt x="3040" y="120771"/>
                  </a:cubicBezTo>
                  <a:cubicBezTo>
                    <a:pt x="-770" y="110611"/>
                    <a:pt x="-770" y="101721"/>
                    <a:pt x="1770" y="90291"/>
                  </a:cubicBezTo>
                  <a:cubicBezTo>
                    <a:pt x="6850" y="75051"/>
                    <a:pt x="19550" y="48381"/>
                    <a:pt x="30980" y="36951"/>
                  </a:cubicBezTo>
                  <a:cubicBezTo>
                    <a:pt x="38600" y="28061"/>
                    <a:pt x="43680" y="24251"/>
                    <a:pt x="56380" y="19171"/>
                  </a:cubicBezTo>
                  <a:cubicBezTo>
                    <a:pt x="85590" y="7741"/>
                    <a:pt x="160520" y="-1149"/>
                    <a:pt x="218940" y="121"/>
                  </a:cubicBezTo>
                  <a:cubicBezTo>
                    <a:pt x="287520" y="121"/>
                    <a:pt x="387850" y="10281"/>
                    <a:pt x="445000" y="30601"/>
                  </a:cubicBezTo>
                  <a:cubicBezTo>
                    <a:pt x="484370" y="43301"/>
                    <a:pt x="504690" y="59811"/>
                    <a:pt x="537710" y="82671"/>
                  </a:cubicBezTo>
                  <a:cubicBezTo>
                    <a:pt x="577080" y="111881"/>
                    <a:pt x="646930" y="160141"/>
                    <a:pt x="663440" y="194431"/>
                  </a:cubicBezTo>
                  <a:cubicBezTo>
                    <a:pt x="674870" y="216021"/>
                    <a:pt x="673600" y="236341"/>
                    <a:pt x="668520" y="254121"/>
                  </a:cubicBezTo>
                  <a:cubicBezTo>
                    <a:pt x="662170" y="273171"/>
                    <a:pt x="645660" y="292221"/>
                    <a:pt x="631690" y="302381"/>
                  </a:cubicBezTo>
                  <a:cubicBezTo>
                    <a:pt x="620260" y="310001"/>
                    <a:pt x="607560" y="315081"/>
                    <a:pt x="592320" y="315081"/>
                  </a:cubicBezTo>
                  <a:cubicBezTo>
                    <a:pt x="575810" y="315081"/>
                    <a:pt x="535170" y="297301"/>
                    <a:pt x="535170" y="297301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3" id="383"/>
          <p:cNvGrpSpPr/>
          <p:nvPr/>
        </p:nvGrpSpPr>
        <p:grpSpPr>
          <a:xfrm rot="0">
            <a:off x="15123795" y="6048375"/>
            <a:ext cx="487680" cy="448628"/>
            <a:chOff x="0" y="0"/>
            <a:chExt cx="650240" cy="598170"/>
          </a:xfrm>
        </p:grpSpPr>
        <p:sp>
          <p:nvSpPr>
            <p:cNvPr name="Freeform 384" id="384"/>
            <p:cNvSpPr/>
            <p:nvPr/>
          </p:nvSpPr>
          <p:spPr>
            <a:xfrm flipH="false" flipV="false" rot="0">
              <a:off x="50153" y="50712"/>
              <a:ext cx="549422" cy="498093"/>
            </a:xfrm>
            <a:custGeom>
              <a:avLst/>
              <a:gdLst/>
              <a:ahLst/>
              <a:cxnLst/>
              <a:rect r="r" b="b" t="t" l="l"/>
              <a:pathLst>
                <a:path h="498093" w="549422">
                  <a:moveTo>
                    <a:pt x="27317" y="359498"/>
                  </a:moveTo>
                  <a:cubicBezTo>
                    <a:pt x="459117" y="-4992"/>
                    <a:pt x="471817" y="-2452"/>
                    <a:pt x="488327" y="1358"/>
                  </a:cubicBezTo>
                  <a:cubicBezTo>
                    <a:pt x="504837" y="6438"/>
                    <a:pt x="522617" y="15328"/>
                    <a:pt x="532777" y="30568"/>
                  </a:cubicBezTo>
                  <a:cubicBezTo>
                    <a:pt x="544207" y="48348"/>
                    <a:pt x="553097" y="85178"/>
                    <a:pt x="545477" y="106768"/>
                  </a:cubicBezTo>
                  <a:cubicBezTo>
                    <a:pt x="539127" y="128358"/>
                    <a:pt x="511187" y="153758"/>
                    <a:pt x="490867" y="161378"/>
                  </a:cubicBezTo>
                  <a:cubicBezTo>
                    <a:pt x="474357" y="167728"/>
                    <a:pt x="452767" y="165188"/>
                    <a:pt x="437527" y="158838"/>
                  </a:cubicBezTo>
                  <a:cubicBezTo>
                    <a:pt x="422287" y="152488"/>
                    <a:pt x="405777" y="139788"/>
                    <a:pt x="396887" y="124548"/>
                  </a:cubicBezTo>
                  <a:cubicBezTo>
                    <a:pt x="387997" y="110578"/>
                    <a:pt x="382917" y="90258"/>
                    <a:pt x="385457" y="73748"/>
                  </a:cubicBezTo>
                  <a:cubicBezTo>
                    <a:pt x="386727" y="57238"/>
                    <a:pt x="393077" y="36918"/>
                    <a:pt x="407047" y="25488"/>
                  </a:cubicBezTo>
                  <a:cubicBezTo>
                    <a:pt x="422287" y="11518"/>
                    <a:pt x="457847" y="-1182"/>
                    <a:pt x="479437" y="88"/>
                  </a:cubicBezTo>
                  <a:cubicBezTo>
                    <a:pt x="497217" y="1358"/>
                    <a:pt x="514997" y="11518"/>
                    <a:pt x="526427" y="24218"/>
                  </a:cubicBezTo>
                  <a:cubicBezTo>
                    <a:pt x="537857" y="35648"/>
                    <a:pt x="549287" y="53428"/>
                    <a:pt x="549287" y="71208"/>
                  </a:cubicBezTo>
                  <a:cubicBezTo>
                    <a:pt x="550557" y="92798"/>
                    <a:pt x="542937" y="114388"/>
                    <a:pt x="521347" y="143598"/>
                  </a:cubicBezTo>
                  <a:cubicBezTo>
                    <a:pt x="466737" y="221068"/>
                    <a:pt x="191147" y="456018"/>
                    <a:pt x="114947" y="489038"/>
                  </a:cubicBezTo>
                  <a:cubicBezTo>
                    <a:pt x="90817" y="500468"/>
                    <a:pt x="75577" y="499198"/>
                    <a:pt x="59067" y="495388"/>
                  </a:cubicBezTo>
                  <a:cubicBezTo>
                    <a:pt x="42557" y="490308"/>
                    <a:pt x="23507" y="477608"/>
                    <a:pt x="13347" y="462368"/>
                  </a:cubicBezTo>
                  <a:cubicBezTo>
                    <a:pt x="3187" y="448398"/>
                    <a:pt x="-1893" y="425538"/>
                    <a:pt x="647" y="407758"/>
                  </a:cubicBezTo>
                  <a:cubicBezTo>
                    <a:pt x="3187" y="391248"/>
                    <a:pt x="27317" y="359498"/>
                    <a:pt x="27317" y="35949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5" id="385"/>
          <p:cNvGrpSpPr/>
          <p:nvPr/>
        </p:nvGrpSpPr>
        <p:grpSpPr>
          <a:xfrm rot="0">
            <a:off x="15188565" y="5983605"/>
            <a:ext cx="503872" cy="532448"/>
            <a:chOff x="0" y="0"/>
            <a:chExt cx="671830" cy="709930"/>
          </a:xfrm>
        </p:grpSpPr>
        <p:sp>
          <p:nvSpPr>
            <p:cNvPr name="Freeform 386" id="386"/>
            <p:cNvSpPr/>
            <p:nvPr/>
          </p:nvSpPr>
          <p:spPr>
            <a:xfrm flipH="false" flipV="false" rot="0">
              <a:off x="50491" y="50790"/>
              <a:ext cx="570539" cy="608340"/>
            </a:xfrm>
            <a:custGeom>
              <a:avLst/>
              <a:gdLst/>
              <a:ahLst/>
              <a:cxnLst/>
              <a:rect r="r" b="b" t="t" l="l"/>
              <a:pathLst>
                <a:path h="608340" w="570539">
                  <a:moveTo>
                    <a:pt x="11739" y="483880"/>
                  </a:moveTo>
                  <a:cubicBezTo>
                    <a:pt x="195889" y="220990"/>
                    <a:pt x="366069" y="57160"/>
                    <a:pt x="429569" y="19060"/>
                  </a:cubicBezTo>
                  <a:cubicBezTo>
                    <a:pt x="452429" y="5090"/>
                    <a:pt x="463859" y="10"/>
                    <a:pt x="481639" y="10"/>
                  </a:cubicBezTo>
                  <a:cubicBezTo>
                    <a:pt x="499419" y="10"/>
                    <a:pt x="521009" y="5090"/>
                    <a:pt x="534979" y="16520"/>
                  </a:cubicBezTo>
                  <a:cubicBezTo>
                    <a:pt x="551489" y="31760"/>
                    <a:pt x="570539" y="66050"/>
                    <a:pt x="570539" y="90180"/>
                  </a:cubicBezTo>
                  <a:cubicBezTo>
                    <a:pt x="569269" y="114310"/>
                    <a:pt x="547679" y="147330"/>
                    <a:pt x="529899" y="161300"/>
                  </a:cubicBezTo>
                  <a:cubicBezTo>
                    <a:pt x="514659" y="172730"/>
                    <a:pt x="493069" y="175270"/>
                    <a:pt x="475289" y="174000"/>
                  </a:cubicBezTo>
                  <a:cubicBezTo>
                    <a:pt x="457509" y="172730"/>
                    <a:pt x="437189" y="163840"/>
                    <a:pt x="424489" y="151140"/>
                  </a:cubicBezTo>
                  <a:cubicBezTo>
                    <a:pt x="411789" y="139710"/>
                    <a:pt x="400359" y="120660"/>
                    <a:pt x="397819" y="102880"/>
                  </a:cubicBezTo>
                  <a:cubicBezTo>
                    <a:pt x="394009" y="85100"/>
                    <a:pt x="395279" y="63510"/>
                    <a:pt x="405439" y="48270"/>
                  </a:cubicBezTo>
                  <a:cubicBezTo>
                    <a:pt x="416869" y="27950"/>
                    <a:pt x="449889" y="5090"/>
                    <a:pt x="472749" y="1280"/>
                  </a:cubicBezTo>
                  <a:cubicBezTo>
                    <a:pt x="490529" y="-2530"/>
                    <a:pt x="512119" y="2550"/>
                    <a:pt x="527359" y="11440"/>
                  </a:cubicBezTo>
                  <a:cubicBezTo>
                    <a:pt x="542599" y="20330"/>
                    <a:pt x="557839" y="35570"/>
                    <a:pt x="562919" y="53350"/>
                  </a:cubicBezTo>
                  <a:cubicBezTo>
                    <a:pt x="570539" y="74940"/>
                    <a:pt x="570539" y="106690"/>
                    <a:pt x="556569" y="134630"/>
                  </a:cubicBezTo>
                  <a:cubicBezTo>
                    <a:pt x="531169" y="181620"/>
                    <a:pt x="425759" y="233690"/>
                    <a:pt x="372419" y="280680"/>
                  </a:cubicBezTo>
                  <a:cubicBezTo>
                    <a:pt x="327969" y="320050"/>
                    <a:pt x="294949" y="350530"/>
                    <a:pt x="256849" y="396250"/>
                  </a:cubicBezTo>
                  <a:cubicBezTo>
                    <a:pt x="211129" y="452130"/>
                    <a:pt x="156519" y="571510"/>
                    <a:pt x="120959" y="596910"/>
                  </a:cubicBezTo>
                  <a:cubicBezTo>
                    <a:pt x="106989" y="607070"/>
                    <a:pt x="96829" y="608340"/>
                    <a:pt x="84129" y="608340"/>
                  </a:cubicBezTo>
                  <a:cubicBezTo>
                    <a:pt x="67619" y="608340"/>
                    <a:pt x="43489" y="600720"/>
                    <a:pt x="29519" y="590560"/>
                  </a:cubicBezTo>
                  <a:cubicBezTo>
                    <a:pt x="15549" y="579130"/>
                    <a:pt x="2849" y="557540"/>
                    <a:pt x="309" y="539760"/>
                  </a:cubicBezTo>
                  <a:cubicBezTo>
                    <a:pt x="-2231" y="521980"/>
                    <a:pt x="11739" y="483880"/>
                    <a:pt x="11739" y="48388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7" id="387"/>
          <p:cNvGrpSpPr/>
          <p:nvPr/>
        </p:nvGrpSpPr>
        <p:grpSpPr>
          <a:xfrm rot="0">
            <a:off x="15192375" y="5932170"/>
            <a:ext cx="498157" cy="498157"/>
            <a:chOff x="0" y="0"/>
            <a:chExt cx="664210" cy="664210"/>
          </a:xfrm>
        </p:grpSpPr>
        <p:sp>
          <p:nvSpPr>
            <p:cNvPr name="Freeform 388" id="388"/>
            <p:cNvSpPr/>
            <p:nvPr/>
          </p:nvSpPr>
          <p:spPr>
            <a:xfrm flipH="false" flipV="false" rot="0">
              <a:off x="50534" y="50743"/>
              <a:ext cx="561606" cy="561973"/>
            </a:xfrm>
            <a:custGeom>
              <a:avLst/>
              <a:gdLst/>
              <a:ahLst/>
              <a:cxnLst/>
              <a:rect r="r" b="b" t="t" l="l"/>
              <a:pathLst>
                <a:path h="561973" w="561606">
                  <a:moveTo>
                    <a:pt x="14236" y="430587"/>
                  </a:moveTo>
                  <a:cubicBezTo>
                    <a:pt x="278396" y="113087"/>
                    <a:pt x="364756" y="36887"/>
                    <a:pt x="421906" y="14027"/>
                  </a:cubicBezTo>
                  <a:cubicBezTo>
                    <a:pt x="453656" y="1327"/>
                    <a:pt x="484136" y="-1213"/>
                    <a:pt x="505726" y="6407"/>
                  </a:cubicBezTo>
                  <a:cubicBezTo>
                    <a:pt x="524776" y="12757"/>
                    <a:pt x="540016" y="29267"/>
                    <a:pt x="548906" y="44507"/>
                  </a:cubicBezTo>
                  <a:cubicBezTo>
                    <a:pt x="557796" y="61017"/>
                    <a:pt x="562876" y="83877"/>
                    <a:pt x="560336" y="101657"/>
                  </a:cubicBezTo>
                  <a:cubicBezTo>
                    <a:pt x="557796" y="119437"/>
                    <a:pt x="547636" y="141027"/>
                    <a:pt x="534936" y="153727"/>
                  </a:cubicBezTo>
                  <a:cubicBezTo>
                    <a:pt x="522236" y="166427"/>
                    <a:pt x="503186" y="177857"/>
                    <a:pt x="482866" y="179127"/>
                  </a:cubicBezTo>
                  <a:cubicBezTo>
                    <a:pt x="460006" y="180397"/>
                    <a:pt x="420636" y="166427"/>
                    <a:pt x="404126" y="151187"/>
                  </a:cubicBezTo>
                  <a:cubicBezTo>
                    <a:pt x="388886" y="137217"/>
                    <a:pt x="382536" y="115627"/>
                    <a:pt x="379996" y="97847"/>
                  </a:cubicBezTo>
                  <a:cubicBezTo>
                    <a:pt x="378726" y="80067"/>
                    <a:pt x="382536" y="57207"/>
                    <a:pt x="393966" y="41967"/>
                  </a:cubicBezTo>
                  <a:cubicBezTo>
                    <a:pt x="407936" y="22917"/>
                    <a:pt x="442226" y="57"/>
                    <a:pt x="467626" y="57"/>
                  </a:cubicBezTo>
                  <a:cubicBezTo>
                    <a:pt x="493026" y="-1213"/>
                    <a:pt x="528586" y="19107"/>
                    <a:pt x="543826" y="36887"/>
                  </a:cubicBezTo>
                  <a:cubicBezTo>
                    <a:pt x="556526" y="50857"/>
                    <a:pt x="561606" y="73717"/>
                    <a:pt x="561606" y="91497"/>
                  </a:cubicBezTo>
                  <a:cubicBezTo>
                    <a:pt x="560336" y="110547"/>
                    <a:pt x="556526" y="125787"/>
                    <a:pt x="541286" y="146107"/>
                  </a:cubicBezTo>
                  <a:cubicBezTo>
                    <a:pt x="510806" y="188017"/>
                    <a:pt x="402856" y="233737"/>
                    <a:pt x="338086" y="294697"/>
                  </a:cubicBezTo>
                  <a:cubicBezTo>
                    <a:pt x="261886" y="364547"/>
                    <a:pt x="166636" y="523297"/>
                    <a:pt x="120916" y="552507"/>
                  </a:cubicBezTo>
                  <a:cubicBezTo>
                    <a:pt x="104406" y="562667"/>
                    <a:pt x="95516" y="562667"/>
                    <a:pt x="81546" y="561397"/>
                  </a:cubicBezTo>
                  <a:cubicBezTo>
                    <a:pt x="65036" y="560127"/>
                    <a:pt x="40906" y="552507"/>
                    <a:pt x="26936" y="539807"/>
                  </a:cubicBezTo>
                  <a:cubicBezTo>
                    <a:pt x="12966" y="528377"/>
                    <a:pt x="1536" y="505517"/>
                    <a:pt x="266" y="487737"/>
                  </a:cubicBezTo>
                  <a:cubicBezTo>
                    <a:pt x="-2274" y="469957"/>
                    <a:pt x="14236" y="430587"/>
                    <a:pt x="14236" y="43058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9" id="389"/>
          <p:cNvGrpSpPr/>
          <p:nvPr/>
        </p:nvGrpSpPr>
        <p:grpSpPr>
          <a:xfrm rot="0">
            <a:off x="15133320" y="5868353"/>
            <a:ext cx="690562" cy="518160"/>
            <a:chOff x="0" y="0"/>
            <a:chExt cx="920750" cy="690880"/>
          </a:xfrm>
        </p:grpSpPr>
        <p:sp>
          <p:nvSpPr>
            <p:cNvPr name="Freeform 390" id="390"/>
            <p:cNvSpPr/>
            <p:nvPr/>
          </p:nvSpPr>
          <p:spPr>
            <a:xfrm flipH="false" flipV="false" rot="0">
              <a:off x="46625" y="50320"/>
              <a:ext cx="823526" cy="591328"/>
            </a:xfrm>
            <a:custGeom>
              <a:avLst/>
              <a:gdLst/>
              <a:ahLst/>
              <a:cxnLst/>
              <a:rect r="r" b="b" t="t" l="l"/>
              <a:pathLst>
                <a:path h="591328" w="823526">
                  <a:moveTo>
                    <a:pt x="28305" y="439900"/>
                  </a:moveTo>
                  <a:cubicBezTo>
                    <a:pt x="197215" y="297660"/>
                    <a:pt x="288655" y="230350"/>
                    <a:pt x="376285" y="177010"/>
                  </a:cubicBezTo>
                  <a:cubicBezTo>
                    <a:pt x="472805" y="117320"/>
                    <a:pt x="625205" y="28420"/>
                    <a:pt x="689975" y="8100"/>
                  </a:cubicBezTo>
                  <a:cubicBezTo>
                    <a:pt x="716645" y="480"/>
                    <a:pt x="731885" y="-2060"/>
                    <a:pt x="750935" y="1750"/>
                  </a:cubicBezTo>
                  <a:cubicBezTo>
                    <a:pt x="768715" y="6830"/>
                    <a:pt x="790305" y="22070"/>
                    <a:pt x="801735" y="33500"/>
                  </a:cubicBezTo>
                  <a:cubicBezTo>
                    <a:pt x="810625" y="42390"/>
                    <a:pt x="814435" y="48740"/>
                    <a:pt x="818245" y="60170"/>
                  </a:cubicBezTo>
                  <a:cubicBezTo>
                    <a:pt x="822055" y="75410"/>
                    <a:pt x="825865" y="102080"/>
                    <a:pt x="820785" y="121130"/>
                  </a:cubicBezTo>
                  <a:cubicBezTo>
                    <a:pt x="815705" y="138910"/>
                    <a:pt x="801735" y="159230"/>
                    <a:pt x="786495" y="170660"/>
                  </a:cubicBezTo>
                  <a:cubicBezTo>
                    <a:pt x="769985" y="182090"/>
                    <a:pt x="744585" y="188440"/>
                    <a:pt x="728075" y="189710"/>
                  </a:cubicBezTo>
                  <a:cubicBezTo>
                    <a:pt x="716645" y="190980"/>
                    <a:pt x="709025" y="189710"/>
                    <a:pt x="697595" y="184630"/>
                  </a:cubicBezTo>
                  <a:cubicBezTo>
                    <a:pt x="683625" y="178280"/>
                    <a:pt x="660765" y="163040"/>
                    <a:pt x="650605" y="147800"/>
                  </a:cubicBezTo>
                  <a:cubicBezTo>
                    <a:pt x="639175" y="131290"/>
                    <a:pt x="634095" y="104620"/>
                    <a:pt x="634095" y="89380"/>
                  </a:cubicBezTo>
                  <a:cubicBezTo>
                    <a:pt x="634095" y="76680"/>
                    <a:pt x="635365" y="69060"/>
                    <a:pt x="641715" y="58900"/>
                  </a:cubicBezTo>
                  <a:cubicBezTo>
                    <a:pt x="648065" y="44930"/>
                    <a:pt x="664575" y="23340"/>
                    <a:pt x="681085" y="13180"/>
                  </a:cubicBezTo>
                  <a:cubicBezTo>
                    <a:pt x="697595" y="3020"/>
                    <a:pt x="724265" y="480"/>
                    <a:pt x="740775" y="480"/>
                  </a:cubicBezTo>
                  <a:cubicBezTo>
                    <a:pt x="752205" y="480"/>
                    <a:pt x="759825" y="3020"/>
                    <a:pt x="769985" y="9370"/>
                  </a:cubicBezTo>
                  <a:cubicBezTo>
                    <a:pt x="783955" y="16990"/>
                    <a:pt x="804275" y="33500"/>
                    <a:pt x="813165" y="51280"/>
                  </a:cubicBezTo>
                  <a:cubicBezTo>
                    <a:pt x="822055" y="67790"/>
                    <a:pt x="825865" y="91920"/>
                    <a:pt x="822055" y="110970"/>
                  </a:cubicBezTo>
                  <a:cubicBezTo>
                    <a:pt x="819515" y="130020"/>
                    <a:pt x="813165" y="145260"/>
                    <a:pt x="794115" y="164310"/>
                  </a:cubicBezTo>
                  <a:cubicBezTo>
                    <a:pt x="745855" y="210030"/>
                    <a:pt x="582025" y="259560"/>
                    <a:pt x="474075" y="324330"/>
                  </a:cubicBezTo>
                  <a:cubicBezTo>
                    <a:pt x="352155" y="397990"/>
                    <a:pt x="176895" y="570710"/>
                    <a:pt x="104505" y="588490"/>
                  </a:cubicBezTo>
                  <a:cubicBezTo>
                    <a:pt x="76565" y="594840"/>
                    <a:pt x="60055" y="589760"/>
                    <a:pt x="43545" y="580870"/>
                  </a:cubicBezTo>
                  <a:cubicBezTo>
                    <a:pt x="27035" y="571980"/>
                    <a:pt x="10525" y="551660"/>
                    <a:pt x="4175" y="533880"/>
                  </a:cubicBezTo>
                  <a:cubicBezTo>
                    <a:pt x="-2175" y="516100"/>
                    <a:pt x="-905" y="490700"/>
                    <a:pt x="5445" y="474190"/>
                  </a:cubicBezTo>
                  <a:cubicBezTo>
                    <a:pt x="9255" y="460220"/>
                    <a:pt x="28305" y="439900"/>
                    <a:pt x="28305" y="43990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1" id="391"/>
          <p:cNvGrpSpPr/>
          <p:nvPr/>
        </p:nvGrpSpPr>
        <p:grpSpPr>
          <a:xfrm rot="0">
            <a:off x="15177135" y="5804535"/>
            <a:ext cx="1639252" cy="599122"/>
            <a:chOff x="0" y="0"/>
            <a:chExt cx="2185670" cy="798830"/>
          </a:xfrm>
        </p:grpSpPr>
        <p:sp>
          <p:nvSpPr>
            <p:cNvPr name="Freeform 392" id="392"/>
            <p:cNvSpPr/>
            <p:nvPr/>
          </p:nvSpPr>
          <p:spPr>
            <a:xfrm flipH="false" flipV="false" rot="0">
              <a:off x="50743" y="50313"/>
              <a:ext cx="2082977" cy="700257"/>
            </a:xfrm>
            <a:custGeom>
              <a:avLst/>
              <a:gdLst/>
              <a:ahLst/>
              <a:cxnLst/>
              <a:rect r="r" b="b" t="t" l="l"/>
              <a:pathLst>
                <a:path h="700257" w="2082977">
                  <a:moveTo>
                    <a:pt x="19107" y="558017"/>
                  </a:moveTo>
                  <a:cubicBezTo>
                    <a:pt x="364547" y="183367"/>
                    <a:pt x="444557" y="141457"/>
                    <a:pt x="511867" y="108437"/>
                  </a:cubicBezTo>
                  <a:cubicBezTo>
                    <a:pt x="562667" y="83037"/>
                    <a:pt x="603307" y="69067"/>
                    <a:pt x="652837" y="53827"/>
                  </a:cubicBezTo>
                  <a:cubicBezTo>
                    <a:pt x="702367" y="38587"/>
                    <a:pt x="749357" y="25887"/>
                    <a:pt x="810317" y="18267"/>
                  </a:cubicBezTo>
                  <a:cubicBezTo>
                    <a:pt x="894137" y="5567"/>
                    <a:pt x="1027487" y="-2053"/>
                    <a:pt x="1110037" y="487"/>
                  </a:cubicBezTo>
                  <a:cubicBezTo>
                    <a:pt x="1168457" y="1757"/>
                    <a:pt x="1206557" y="6837"/>
                    <a:pt x="1259897" y="16997"/>
                  </a:cubicBezTo>
                  <a:cubicBezTo>
                    <a:pt x="1324667" y="27157"/>
                    <a:pt x="1414837" y="47477"/>
                    <a:pt x="1470717" y="66527"/>
                  </a:cubicBezTo>
                  <a:cubicBezTo>
                    <a:pt x="1510087" y="79227"/>
                    <a:pt x="1529137" y="86847"/>
                    <a:pt x="1568507" y="107167"/>
                  </a:cubicBezTo>
                  <a:cubicBezTo>
                    <a:pt x="1638357" y="141457"/>
                    <a:pt x="1759007" y="207497"/>
                    <a:pt x="1842827" y="267187"/>
                  </a:cubicBezTo>
                  <a:cubicBezTo>
                    <a:pt x="1921567" y="325607"/>
                    <a:pt x="2024437" y="409427"/>
                    <a:pt x="2058727" y="461497"/>
                  </a:cubicBezTo>
                  <a:cubicBezTo>
                    <a:pt x="2076507" y="486897"/>
                    <a:pt x="2082857" y="505947"/>
                    <a:pt x="2082857" y="528807"/>
                  </a:cubicBezTo>
                  <a:cubicBezTo>
                    <a:pt x="2084127" y="551667"/>
                    <a:pt x="2075237" y="579607"/>
                    <a:pt x="2061267" y="598657"/>
                  </a:cubicBezTo>
                  <a:cubicBezTo>
                    <a:pt x="2048567" y="616437"/>
                    <a:pt x="2020627" y="632947"/>
                    <a:pt x="2002847" y="640567"/>
                  </a:cubicBezTo>
                  <a:cubicBezTo>
                    <a:pt x="1990147" y="645647"/>
                    <a:pt x="1979987" y="646917"/>
                    <a:pt x="1966017" y="644377"/>
                  </a:cubicBezTo>
                  <a:cubicBezTo>
                    <a:pt x="1946967" y="643107"/>
                    <a:pt x="1916487" y="634217"/>
                    <a:pt x="1898707" y="618977"/>
                  </a:cubicBezTo>
                  <a:cubicBezTo>
                    <a:pt x="1880927" y="605007"/>
                    <a:pt x="1865687" y="580877"/>
                    <a:pt x="1860607" y="558017"/>
                  </a:cubicBezTo>
                  <a:cubicBezTo>
                    <a:pt x="1854257" y="536427"/>
                    <a:pt x="1860607" y="504677"/>
                    <a:pt x="1866957" y="486897"/>
                  </a:cubicBezTo>
                  <a:cubicBezTo>
                    <a:pt x="1870767" y="472927"/>
                    <a:pt x="1875847" y="465307"/>
                    <a:pt x="1886007" y="455147"/>
                  </a:cubicBezTo>
                  <a:cubicBezTo>
                    <a:pt x="1899977" y="442447"/>
                    <a:pt x="1926647" y="424667"/>
                    <a:pt x="1949507" y="420857"/>
                  </a:cubicBezTo>
                  <a:cubicBezTo>
                    <a:pt x="1972367" y="415777"/>
                    <a:pt x="2000307" y="420857"/>
                    <a:pt x="2020627" y="431017"/>
                  </a:cubicBezTo>
                  <a:cubicBezTo>
                    <a:pt x="2040947" y="441177"/>
                    <a:pt x="2061267" y="461497"/>
                    <a:pt x="2071427" y="481817"/>
                  </a:cubicBezTo>
                  <a:cubicBezTo>
                    <a:pt x="2081587" y="502137"/>
                    <a:pt x="2082857" y="533887"/>
                    <a:pt x="2081587" y="554207"/>
                  </a:cubicBezTo>
                  <a:cubicBezTo>
                    <a:pt x="2080317" y="566907"/>
                    <a:pt x="2076507" y="577067"/>
                    <a:pt x="2068887" y="588497"/>
                  </a:cubicBezTo>
                  <a:cubicBezTo>
                    <a:pt x="2057457" y="603737"/>
                    <a:pt x="2035867" y="626597"/>
                    <a:pt x="2014277" y="635487"/>
                  </a:cubicBezTo>
                  <a:cubicBezTo>
                    <a:pt x="1992687" y="644377"/>
                    <a:pt x="1960937" y="644377"/>
                    <a:pt x="1941887" y="641837"/>
                  </a:cubicBezTo>
                  <a:cubicBezTo>
                    <a:pt x="1927917" y="639297"/>
                    <a:pt x="1922837" y="636757"/>
                    <a:pt x="1908867" y="626597"/>
                  </a:cubicBezTo>
                  <a:cubicBezTo>
                    <a:pt x="1873307" y="602467"/>
                    <a:pt x="1813617" y="519917"/>
                    <a:pt x="1748847" y="470387"/>
                  </a:cubicBezTo>
                  <a:cubicBezTo>
                    <a:pt x="1665027" y="405617"/>
                    <a:pt x="1518977" y="323067"/>
                    <a:pt x="1440237" y="286237"/>
                  </a:cubicBezTo>
                  <a:cubicBezTo>
                    <a:pt x="1393247" y="264647"/>
                    <a:pt x="1370387" y="257027"/>
                    <a:pt x="1325937" y="245597"/>
                  </a:cubicBezTo>
                  <a:cubicBezTo>
                    <a:pt x="1263707" y="229087"/>
                    <a:pt x="1177347" y="213847"/>
                    <a:pt x="1099877" y="208767"/>
                  </a:cubicBezTo>
                  <a:cubicBezTo>
                    <a:pt x="1018597" y="203687"/>
                    <a:pt x="930967" y="206227"/>
                    <a:pt x="847147" y="217657"/>
                  </a:cubicBezTo>
                  <a:cubicBezTo>
                    <a:pt x="763327" y="231627"/>
                    <a:pt x="664267" y="259567"/>
                    <a:pt x="599497" y="284967"/>
                  </a:cubicBezTo>
                  <a:cubicBezTo>
                    <a:pt x="552507" y="302747"/>
                    <a:pt x="524567" y="319257"/>
                    <a:pt x="486467" y="343387"/>
                  </a:cubicBezTo>
                  <a:cubicBezTo>
                    <a:pt x="440747" y="372597"/>
                    <a:pt x="396297" y="405617"/>
                    <a:pt x="345497" y="451337"/>
                  </a:cubicBezTo>
                  <a:cubicBezTo>
                    <a:pt x="278187" y="512297"/>
                    <a:pt x="179127" y="665967"/>
                    <a:pt x="123247" y="692637"/>
                  </a:cubicBezTo>
                  <a:cubicBezTo>
                    <a:pt x="99117" y="704067"/>
                    <a:pt x="78797" y="700257"/>
                    <a:pt x="62287" y="696447"/>
                  </a:cubicBezTo>
                  <a:cubicBezTo>
                    <a:pt x="47047" y="692637"/>
                    <a:pt x="35617" y="685017"/>
                    <a:pt x="25457" y="674857"/>
                  </a:cubicBezTo>
                  <a:cubicBezTo>
                    <a:pt x="14027" y="660887"/>
                    <a:pt x="1327" y="636757"/>
                    <a:pt x="57" y="617707"/>
                  </a:cubicBezTo>
                  <a:cubicBezTo>
                    <a:pt x="-1213" y="597387"/>
                    <a:pt x="19107" y="558017"/>
                    <a:pt x="19107" y="558017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3" id="393"/>
          <p:cNvGrpSpPr/>
          <p:nvPr/>
        </p:nvGrpSpPr>
        <p:grpSpPr>
          <a:xfrm rot="0">
            <a:off x="14686598" y="6144578"/>
            <a:ext cx="714375" cy="433388"/>
            <a:chOff x="0" y="0"/>
            <a:chExt cx="952500" cy="577850"/>
          </a:xfrm>
        </p:grpSpPr>
        <p:sp>
          <p:nvSpPr>
            <p:cNvPr name="Freeform 394" id="394"/>
            <p:cNvSpPr/>
            <p:nvPr/>
          </p:nvSpPr>
          <p:spPr>
            <a:xfrm flipH="false" flipV="false" rot="0">
              <a:off x="50300" y="47955"/>
              <a:ext cx="851395" cy="477985"/>
            </a:xfrm>
            <a:custGeom>
              <a:avLst/>
              <a:gdLst/>
              <a:ahLst/>
              <a:cxnLst/>
              <a:rect r="r" b="b" t="t" l="l"/>
              <a:pathLst>
                <a:path h="477985" w="851395">
                  <a:moveTo>
                    <a:pt x="709160" y="324155"/>
                  </a:moveTo>
                  <a:cubicBezTo>
                    <a:pt x="585970" y="231445"/>
                    <a:pt x="554220" y="213665"/>
                    <a:pt x="518660" y="203505"/>
                  </a:cubicBezTo>
                  <a:cubicBezTo>
                    <a:pt x="479290" y="193345"/>
                    <a:pt x="428490" y="186995"/>
                    <a:pt x="387850" y="193345"/>
                  </a:cubicBezTo>
                  <a:cubicBezTo>
                    <a:pt x="349750" y="199695"/>
                    <a:pt x="309110" y="216205"/>
                    <a:pt x="279900" y="239065"/>
                  </a:cubicBezTo>
                  <a:cubicBezTo>
                    <a:pt x="253230" y="260655"/>
                    <a:pt x="231640" y="293675"/>
                    <a:pt x="218940" y="322885"/>
                  </a:cubicBezTo>
                  <a:cubicBezTo>
                    <a:pt x="207510" y="350825"/>
                    <a:pt x="213860" y="385115"/>
                    <a:pt x="203700" y="409245"/>
                  </a:cubicBezTo>
                  <a:cubicBezTo>
                    <a:pt x="194810" y="429565"/>
                    <a:pt x="180840" y="449885"/>
                    <a:pt x="163060" y="461315"/>
                  </a:cubicBezTo>
                  <a:cubicBezTo>
                    <a:pt x="145280" y="472745"/>
                    <a:pt x="118610" y="479095"/>
                    <a:pt x="98290" y="477825"/>
                  </a:cubicBezTo>
                  <a:cubicBezTo>
                    <a:pt x="76700" y="476555"/>
                    <a:pt x="52570" y="466395"/>
                    <a:pt x="36060" y="452425"/>
                  </a:cubicBezTo>
                  <a:cubicBezTo>
                    <a:pt x="20820" y="438455"/>
                    <a:pt x="8120" y="411785"/>
                    <a:pt x="3040" y="395275"/>
                  </a:cubicBezTo>
                  <a:cubicBezTo>
                    <a:pt x="-770" y="382575"/>
                    <a:pt x="-770" y="373685"/>
                    <a:pt x="1770" y="360985"/>
                  </a:cubicBezTo>
                  <a:cubicBezTo>
                    <a:pt x="5580" y="343205"/>
                    <a:pt x="19550" y="315265"/>
                    <a:pt x="30980" y="301295"/>
                  </a:cubicBezTo>
                  <a:cubicBezTo>
                    <a:pt x="38600" y="291135"/>
                    <a:pt x="46220" y="286055"/>
                    <a:pt x="57650" y="280975"/>
                  </a:cubicBezTo>
                  <a:cubicBezTo>
                    <a:pt x="74160" y="274625"/>
                    <a:pt x="105910" y="269545"/>
                    <a:pt x="123690" y="270815"/>
                  </a:cubicBezTo>
                  <a:cubicBezTo>
                    <a:pt x="136390" y="272085"/>
                    <a:pt x="146550" y="277165"/>
                    <a:pt x="155440" y="282245"/>
                  </a:cubicBezTo>
                  <a:cubicBezTo>
                    <a:pt x="165600" y="287325"/>
                    <a:pt x="174490" y="293675"/>
                    <a:pt x="182110" y="303835"/>
                  </a:cubicBezTo>
                  <a:cubicBezTo>
                    <a:pt x="193540" y="317805"/>
                    <a:pt x="207510" y="343205"/>
                    <a:pt x="208780" y="364795"/>
                  </a:cubicBezTo>
                  <a:cubicBezTo>
                    <a:pt x="211320" y="385115"/>
                    <a:pt x="204970" y="411785"/>
                    <a:pt x="193540" y="429565"/>
                  </a:cubicBezTo>
                  <a:cubicBezTo>
                    <a:pt x="183380" y="447345"/>
                    <a:pt x="161790" y="463855"/>
                    <a:pt x="142740" y="471475"/>
                  </a:cubicBezTo>
                  <a:cubicBezTo>
                    <a:pt x="122420" y="479095"/>
                    <a:pt x="93210" y="477825"/>
                    <a:pt x="75430" y="474015"/>
                  </a:cubicBezTo>
                  <a:cubicBezTo>
                    <a:pt x="64000" y="471475"/>
                    <a:pt x="55110" y="465125"/>
                    <a:pt x="44950" y="458775"/>
                  </a:cubicBezTo>
                  <a:cubicBezTo>
                    <a:pt x="36060" y="452425"/>
                    <a:pt x="28440" y="446075"/>
                    <a:pt x="20820" y="435915"/>
                  </a:cubicBezTo>
                  <a:cubicBezTo>
                    <a:pt x="11930" y="420675"/>
                    <a:pt x="1770" y="397815"/>
                    <a:pt x="500" y="372415"/>
                  </a:cubicBezTo>
                  <a:cubicBezTo>
                    <a:pt x="500" y="331775"/>
                    <a:pt x="20820" y="263195"/>
                    <a:pt x="42410" y="218745"/>
                  </a:cubicBezTo>
                  <a:cubicBezTo>
                    <a:pt x="60190" y="180645"/>
                    <a:pt x="84320" y="151435"/>
                    <a:pt x="114800" y="122225"/>
                  </a:cubicBezTo>
                  <a:cubicBezTo>
                    <a:pt x="149090" y="89205"/>
                    <a:pt x="199890" y="57455"/>
                    <a:pt x="240530" y="37135"/>
                  </a:cubicBezTo>
                  <a:cubicBezTo>
                    <a:pt x="276090" y="19355"/>
                    <a:pt x="309110" y="7925"/>
                    <a:pt x="344670" y="2845"/>
                  </a:cubicBezTo>
                  <a:cubicBezTo>
                    <a:pt x="380230" y="-2235"/>
                    <a:pt x="415790" y="305"/>
                    <a:pt x="455160" y="4115"/>
                  </a:cubicBezTo>
                  <a:cubicBezTo>
                    <a:pt x="498340" y="9195"/>
                    <a:pt x="547870" y="16815"/>
                    <a:pt x="592320" y="33325"/>
                  </a:cubicBezTo>
                  <a:cubicBezTo>
                    <a:pt x="639310" y="52375"/>
                    <a:pt x="690110" y="85395"/>
                    <a:pt x="729480" y="113335"/>
                  </a:cubicBezTo>
                  <a:cubicBezTo>
                    <a:pt x="763770" y="137465"/>
                    <a:pt x="799330" y="164135"/>
                    <a:pt x="819650" y="188265"/>
                  </a:cubicBezTo>
                  <a:cubicBezTo>
                    <a:pt x="834890" y="207315"/>
                    <a:pt x="847590" y="223825"/>
                    <a:pt x="850130" y="242875"/>
                  </a:cubicBezTo>
                  <a:cubicBezTo>
                    <a:pt x="853940" y="261925"/>
                    <a:pt x="848860" y="287325"/>
                    <a:pt x="838700" y="303835"/>
                  </a:cubicBezTo>
                  <a:cubicBezTo>
                    <a:pt x="828540" y="319075"/>
                    <a:pt x="805680" y="334315"/>
                    <a:pt x="789170" y="340665"/>
                  </a:cubicBezTo>
                  <a:cubicBezTo>
                    <a:pt x="775200" y="345745"/>
                    <a:pt x="759960" y="344475"/>
                    <a:pt x="747260" y="341935"/>
                  </a:cubicBezTo>
                  <a:cubicBezTo>
                    <a:pt x="733290" y="339395"/>
                    <a:pt x="709160" y="324155"/>
                    <a:pt x="709160" y="32415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5" id="395"/>
          <p:cNvGrpSpPr/>
          <p:nvPr/>
        </p:nvGrpSpPr>
        <p:grpSpPr>
          <a:xfrm rot="0">
            <a:off x="15607665" y="6960870"/>
            <a:ext cx="1417320" cy="478155"/>
            <a:chOff x="0" y="0"/>
            <a:chExt cx="1889760" cy="637540"/>
          </a:xfrm>
        </p:grpSpPr>
        <p:sp>
          <p:nvSpPr>
            <p:cNvPr name="Freeform 396" id="396"/>
            <p:cNvSpPr/>
            <p:nvPr/>
          </p:nvSpPr>
          <p:spPr>
            <a:xfrm flipH="false" flipV="false" rot="0">
              <a:off x="48755" y="48807"/>
              <a:ext cx="1790948" cy="538022"/>
            </a:xfrm>
            <a:custGeom>
              <a:avLst/>
              <a:gdLst/>
              <a:ahLst/>
              <a:cxnLst/>
              <a:rect r="r" b="b" t="t" l="l"/>
              <a:pathLst>
                <a:path h="538022" w="1790948">
                  <a:moveTo>
                    <a:pt x="36335" y="377913"/>
                  </a:moveTo>
                  <a:cubicBezTo>
                    <a:pt x="450355" y="128993"/>
                    <a:pt x="545605" y="92163"/>
                    <a:pt x="640855" y="65493"/>
                  </a:cubicBezTo>
                  <a:cubicBezTo>
                    <a:pt x="732295" y="38823"/>
                    <a:pt x="822465" y="23583"/>
                    <a:pt x="916445" y="12153"/>
                  </a:cubicBezTo>
                  <a:cubicBezTo>
                    <a:pt x="1014235" y="1993"/>
                    <a:pt x="1138695" y="-3087"/>
                    <a:pt x="1218705" y="1993"/>
                  </a:cubicBezTo>
                  <a:cubicBezTo>
                    <a:pt x="1274585" y="4533"/>
                    <a:pt x="1310145" y="8343"/>
                    <a:pt x="1357135" y="22313"/>
                  </a:cubicBezTo>
                  <a:cubicBezTo>
                    <a:pt x="1409205" y="36283"/>
                    <a:pt x="1466355" y="64223"/>
                    <a:pt x="1514615" y="89623"/>
                  </a:cubicBezTo>
                  <a:cubicBezTo>
                    <a:pt x="1559065" y="113753"/>
                    <a:pt x="1597165" y="139153"/>
                    <a:pt x="1637805" y="170903"/>
                  </a:cubicBezTo>
                  <a:cubicBezTo>
                    <a:pt x="1683525" y="207733"/>
                    <a:pt x="1753375" y="261073"/>
                    <a:pt x="1776235" y="300443"/>
                  </a:cubicBezTo>
                  <a:cubicBezTo>
                    <a:pt x="1788935" y="324573"/>
                    <a:pt x="1792745" y="346163"/>
                    <a:pt x="1790205" y="367753"/>
                  </a:cubicBezTo>
                  <a:cubicBezTo>
                    <a:pt x="1787665" y="388073"/>
                    <a:pt x="1774965" y="413473"/>
                    <a:pt x="1759725" y="428713"/>
                  </a:cubicBezTo>
                  <a:cubicBezTo>
                    <a:pt x="1745755" y="443953"/>
                    <a:pt x="1721625" y="456653"/>
                    <a:pt x="1700035" y="460463"/>
                  </a:cubicBezTo>
                  <a:cubicBezTo>
                    <a:pt x="1678445" y="463003"/>
                    <a:pt x="1651775" y="459193"/>
                    <a:pt x="1632725" y="447763"/>
                  </a:cubicBezTo>
                  <a:cubicBezTo>
                    <a:pt x="1613675" y="437603"/>
                    <a:pt x="1594625" y="418553"/>
                    <a:pt x="1585735" y="398233"/>
                  </a:cubicBezTo>
                  <a:cubicBezTo>
                    <a:pt x="1578115" y="379183"/>
                    <a:pt x="1574305" y="351243"/>
                    <a:pt x="1579385" y="330923"/>
                  </a:cubicBezTo>
                  <a:cubicBezTo>
                    <a:pt x="1584465" y="309333"/>
                    <a:pt x="1598435" y="286473"/>
                    <a:pt x="1614945" y="272503"/>
                  </a:cubicBezTo>
                  <a:cubicBezTo>
                    <a:pt x="1631455" y="258533"/>
                    <a:pt x="1660665" y="250913"/>
                    <a:pt x="1679715" y="248373"/>
                  </a:cubicBezTo>
                  <a:cubicBezTo>
                    <a:pt x="1692415" y="245833"/>
                    <a:pt x="1702575" y="248373"/>
                    <a:pt x="1714005" y="252183"/>
                  </a:cubicBezTo>
                  <a:cubicBezTo>
                    <a:pt x="1724165" y="254723"/>
                    <a:pt x="1734325" y="258533"/>
                    <a:pt x="1744485" y="267423"/>
                  </a:cubicBezTo>
                  <a:cubicBezTo>
                    <a:pt x="1758455" y="278853"/>
                    <a:pt x="1778775" y="301713"/>
                    <a:pt x="1785125" y="322033"/>
                  </a:cubicBezTo>
                  <a:cubicBezTo>
                    <a:pt x="1791475" y="342353"/>
                    <a:pt x="1791475" y="369023"/>
                    <a:pt x="1783855" y="389343"/>
                  </a:cubicBezTo>
                  <a:cubicBezTo>
                    <a:pt x="1777505" y="409663"/>
                    <a:pt x="1757185" y="432523"/>
                    <a:pt x="1743215" y="443953"/>
                  </a:cubicBezTo>
                  <a:cubicBezTo>
                    <a:pt x="1731785" y="451573"/>
                    <a:pt x="1724165" y="455383"/>
                    <a:pt x="1711465" y="457923"/>
                  </a:cubicBezTo>
                  <a:cubicBezTo>
                    <a:pt x="1692415" y="460463"/>
                    <a:pt x="1670825" y="464273"/>
                    <a:pt x="1642885" y="452843"/>
                  </a:cubicBezTo>
                  <a:cubicBezTo>
                    <a:pt x="1587005" y="431253"/>
                    <a:pt x="1481595" y="314413"/>
                    <a:pt x="1418095" y="273773"/>
                  </a:cubicBezTo>
                  <a:cubicBezTo>
                    <a:pt x="1377455" y="248373"/>
                    <a:pt x="1345705" y="233133"/>
                    <a:pt x="1308875" y="221703"/>
                  </a:cubicBezTo>
                  <a:cubicBezTo>
                    <a:pt x="1275855" y="211543"/>
                    <a:pt x="1249185" y="207733"/>
                    <a:pt x="1207275" y="203923"/>
                  </a:cubicBezTo>
                  <a:cubicBezTo>
                    <a:pt x="1141235" y="198843"/>
                    <a:pt x="1032015" y="198843"/>
                    <a:pt x="945655" y="206463"/>
                  </a:cubicBezTo>
                  <a:cubicBezTo>
                    <a:pt x="860565" y="214083"/>
                    <a:pt x="767855" y="229323"/>
                    <a:pt x="695465" y="247103"/>
                  </a:cubicBezTo>
                  <a:cubicBezTo>
                    <a:pt x="640855" y="261073"/>
                    <a:pt x="601485" y="273773"/>
                    <a:pt x="550685" y="294093"/>
                  </a:cubicBezTo>
                  <a:cubicBezTo>
                    <a:pt x="488455" y="318223"/>
                    <a:pt x="419875" y="348703"/>
                    <a:pt x="351295" y="384263"/>
                  </a:cubicBezTo>
                  <a:cubicBezTo>
                    <a:pt x="270015" y="427443"/>
                    <a:pt x="155715" y="527773"/>
                    <a:pt x="98565" y="536663"/>
                  </a:cubicBezTo>
                  <a:cubicBezTo>
                    <a:pt x="71895" y="541743"/>
                    <a:pt x="52845" y="531583"/>
                    <a:pt x="37605" y="522693"/>
                  </a:cubicBezTo>
                  <a:cubicBezTo>
                    <a:pt x="24905" y="515073"/>
                    <a:pt x="16015" y="504913"/>
                    <a:pt x="9665" y="490943"/>
                  </a:cubicBezTo>
                  <a:cubicBezTo>
                    <a:pt x="2045" y="474433"/>
                    <a:pt x="-3035" y="447763"/>
                    <a:pt x="2045" y="429983"/>
                  </a:cubicBezTo>
                  <a:cubicBezTo>
                    <a:pt x="5855" y="410933"/>
                    <a:pt x="36335" y="377913"/>
                    <a:pt x="36335" y="37791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7" id="397"/>
          <p:cNvGrpSpPr/>
          <p:nvPr/>
        </p:nvGrpSpPr>
        <p:grpSpPr>
          <a:xfrm rot="0">
            <a:off x="16009620" y="7108507"/>
            <a:ext cx="1042988" cy="438150"/>
            <a:chOff x="0" y="0"/>
            <a:chExt cx="1390650" cy="584200"/>
          </a:xfrm>
        </p:grpSpPr>
        <p:sp>
          <p:nvSpPr>
            <p:cNvPr name="Freeform 398" id="398"/>
            <p:cNvSpPr/>
            <p:nvPr/>
          </p:nvSpPr>
          <p:spPr>
            <a:xfrm flipH="false" flipV="false" rot="0">
              <a:off x="50662" y="44435"/>
              <a:ext cx="1289057" cy="488965"/>
            </a:xfrm>
            <a:custGeom>
              <a:avLst/>
              <a:gdLst/>
              <a:ahLst/>
              <a:cxnLst/>
              <a:rect r="r" b="b" t="t" l="l"/>
              <a:pathLst>
                <a:path h="488965" w="1289057">
                  <a:moveTo>
                    <a:pt x="1152028" y="471185"/>
                  </a:moveTo>
                  <a:cubicBezTo>
                    <a:pt x="989468" y="354345"/>
                    <a:pt x="910728" y="314975"/>
                    <a:pt x="854848" y="293385"/>
                  </a:cubicBezTo>
                  <a:cubicBezTo>
                    <a:pt x="814208" y="275605"/>
                    <a:pt x="787538" y="269255"/>
                    <a:pt x="743088" y="256555"/>
                  </a:cubicBezTo>
                  <a:cubicBezTo>
                    <a:pt x="675778" y="238775"/>
                    <a:pt x="584338" y="213375"/>
                    <a:pt x="489088" y="201945"/>
                  </a:cubicBezTo>
                  <a:cubicBezTo>
                    <a:pt x="372248" y="186705"/>
                    <a:pt x="160158" y="200675"/>
                    <a:pt x="89038" y="186705"/>
                  </a:cubicBezTo>
                  <a:cubicBezTo>
                    <a:pt x="61098" y="181625"/>
                    <a:pt x="48398" y="180355"/>
                    <a:pt x="34428" y="166385"/>
                  </a:cubicBezTo>
                  <a:cubicBezTo>
                    <a:pt x="16648" y="151145"/>
                    <a:pt x="138" y="111775"/>
                    <a:pt x="138" y="88915"/>
                  </a:cubicBezTo>
                  <a:cubicBezTo>
                    <a:pt x="138" y="68595"/>
                    <a:pt x="11568" y="49545"/>
                    <a:pt x="24268" y="35575"/>
                  </a:cubicBezTo>
                  <a:cubicBezTo>
                    <a:pt x="35698" y="21605"/>
                    <a:pt x="54748" y="8905"/>
                    <a:pt x="73798" y="6365"/>
                  </a:cubicBezTo>
                  <a:cubicBezTo>
                    <a:pt x="97928" y="3825"/>
                    <a:pt x="137298" y="16525"/>
                    <a:pt x="155078" y="31765"/>
                  </a:cubicBezTo>
                  <a:cubicBezTo>
                    <a:pt x="170318" y="44465"/>
                    <a:pt x="179208" y="66055"/>
                    <a:pt x="181748" y="83835"/>
                  </a:cubicBezTo>
                  <a:cubicBezTo>
                    <a:pt x="184288" y="102885"/>
                    <a:pt x="181748" y="124475"/>
                    <a:pt x="170318" y="140985"/>
                  </a:cubicBezTo>
                  <a:cubicBezTo>
                    <a:pt x="157618" y="160035"/>
                    <a:pt x="122058" y="182895"/>
                    <a:pt x="97928" y="186705"/>
                  </a:cubicBezTo>
                  <a:cubicBezTo>
                    <a:pt x="78878" y="190515"/>
                    <a:pt x="57288" y="184165"/>
                    <a:pt x="42048" y="172735"/>
                  </a:cubicBezTo>
                  <a:cubicBezTo>
                    <a:pt x="22998" y="158765"/>
                    <a:pt x="2678" y="121935"/>
                    <a:pt x="138" y="97805"/>
                  </a:cubicBezTo>
                  <a:cubicBezTo>
                    <a:pt x="-1132" y="78755"/>
                    <a:pt x="6488" y="58435"/>
                    <a:pt x="17918" y="43195"/>
                  </a:cubicBezTo>
                  <a:cubicBezTo>
                    <a:pt x="28078" y="27955"/>
                    <a:pt x="39508" y="16525"/>
                    <a:pt x="64908" y="8905"/>
                  </a:cubicBezTo>
                  <a:cubicBezTo>
                    <a:pt x="137298" y="-12685"/>
                    <a:pt x="410348" y="10175"/>
                    <a:pt x="523378" y="22875"/>
                  </a:cubicBezTo>
                  <a:cubicBezTo>
                    <a:pt x="589418" y="30495"/>
                    <a:pt x="622438" y="38115"/>
                    <a:pt x="680858" y="52085"/>
                  </a:cubicBezTo>
                  <a:cubicBezTo>
                    <a:pt x="754518" y="69865"/>
                    <a:pt x="859928" y="102885"/>
                    <a:pt x="928508" y="129555"/>
                  </a:cubicBezTo>
                  <a:cubicBezTo>
                    <a:pt x="979308" y="148605"/>
                    <a:pt x="1011058" y="161305"/>
                    <a:pt x="1056778" y="189245"/>
                  </a:cubicBezTo>
                  <a:cubicBezTo>
                    <a:pt x="1117738" y="224805"/>
                    <a:pt x="1220608" y="297195"/>
                    <a:pt x="1257438" y="336565"/>
                  </a:cubicBezTo>
                  <a:cubicBezTo>
                    <a:pt x="1275218" y="356885"/>
                    <a:pt x="1285378" y="369585"/>
                    <a:pt x="1287918" y="388635"/>
                  </a:cubicBezTo>
                  <a:cubicBezTo>
                    <a:pt x="1291728" y="407685"/>
                    <a:pt x="1285378" y="433085"/>
                    <a:pt x="1277758" y="448325"/>
                  </a:cubicBezTo>
                  <a:cubicBezTo>
                    <a:pt x="1271408" y="461025"/>
                    <a:pt x="1259978" y="469915"/>
                    <a:pt x="1248548" y="477535"/>
                  </a:cubicBezTo>
                  <a:cubicBezTo>
                    <a:pt x="1237118" y="483885"/>
                    <a:pt x="1224418" y="488965"/>
                    <a:pt x="1209178" y="488965"/>
                  </a:cubicBezTo>
                  <a:cubicBezTo>
                    <a:pt x="1192668" y="488965"/>
                    <a:pt x="1152028" y="471185"/>
                    <a:pt x="1152028" y="47118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9" id="399"/>
          <p:cNvGrpSpPr/>
          <p:nvPr/>
        </p:nvGrpSpPr>
        <p:grpSpPr>
          <a:xfrm rot="0">
            <a:off x="16045815" y="7200900"/>
            <a:ext cx="1009650" cy="423862"/>
            <a:chOff x="0" y="0"/>
            <a:chExt cx="1346200" cy="565150"/>
          </a:xfrm>
        </p:grpSpPr>
        <p:sp>
          <p:nvSpPr>
            <p:cNvPr name="Freeform 400" id="400"/>
            <p:cNvSpPr/>
            <p:nvPr/>
          </p:nvSpPr>
          <p:spPr>
            <a:xfrm flipH="false" flipV="false" rot="0">
              <a:off x="50662" y="50605"/>
              <a:ext cx="1243605" cy="463086"/>
            </a:xfrm>
            <a:custGeom>
              <a:avLst/>
              <a:gdLst/>
              <a:ahLst/>
              <a:cxnLst/>
              <a:rect r="r" b="b" t="t" l="l"/>
              <a:pathLst>
                <a:path h="463086" w="1243605">
                  <a:moveTo>
                    <a:pt x="1113928" y="451045"/>
                  </a:moveTo>
                  <a:cubicBezTo>
                    <a:pt x="712608" y="228795"/>
                    <a:pt x="685938" y="219905"/>
                    <a:pt x="631328" y="208475"/>
                  </a:cubicBezTo>
                  <a:cubicBezTo>
                    <a:pt x="552588" y="190695"/>
                    <a:pt x="428128" y="175455"/>
                    <a:pt x="335418" y="174185"/>
                  </a:cubicBezTo>
                  <a:cubicBezTo>
                    <a:pt x="251598" y="174185"/>
                    <a:pt x="149998" y="202125"/>
                    <a:pt x="97928" y="198315"/>
                  </a:cubicBezTo>
                  <a:cubicBezTo>
                    <a:pt x="72528" y="195775"/>
                    <a:pt x="57288" y="195775"/>
                    <a:pt x="42048" y="184345"/>
                  </a:cubicBezTo>
                  <a:cubicBezTo>
                    <a:pt x="24268" y="170375"/>
                    <a:pt x="2678" y="134815"/>
                    <a:pt x="138" y="110685"/>
                  </a:cubicBezTo>
                  <a:cubicBezTo>
                    <a:pt x="-1132" y="91635"/>
                    <a:pt x="6488" y="71315"/>
                    <a:pt x="17918" y="56075"/>
                  </a:cubicBezTo>
                  <a:cubicBezTo>
                    <a:pt x="28078" y="42105"/>
                    <a:pt x="47128" y="28135"/>
                    <a:pt x="63638" y="23055"/>
                  </a:cubicBezTo>
                  <a:cubicBezTo>
                    <a:pt x="81418" y="17975"/>
                    <a:pt x="104278" y="16705"/>
                    <a:pt x="120788" y="24325"/>
                  </a:cubicBezTo>
                  <a:cubicBezTo>
                    <a:pt x="142378" y="33215"/>
                    <a:pt x="171588" y="62425"/>
                    <a:pt x="177938" y="86555"/>
                  </a:cubicBezTo>
                  <a:cubicBezTo>
                    <a:pt x="183018" y="110685"/>
                    <a:pt x="174128" y="150055"/>
                    <a:pt x="157618" y="167835"/>
                  </a:cubicBezTo>
                  <a:cubicBezTo>
                    <a:pt x="141108" y="186885"/>
                    <a:pt x="101738" y="198315"/>
                    <a:pt x="78878" y="197045"/>
                  </a:cubicBezTo>
                  <a:cubicBezTo>
                    <a:pt x="59828" y="197045"/>
                    <a:pt x="39508" y="184345"/>
                    <a:pt x="26808" y="171645"/>
                  </a:cubicBezTo>
                  <a:cubicBezTo>
                    <a:pt x="14108" y="158945"/>
                    <a:pt x="3948" y="138625"/>
                    <a:pt x="1408" y="120845"/>
                  </a:cubicBezTo>
                  <a:cubicBezTo>
                    <a:pt x="-1132" y="103065"/>
                    <a:pt x="2678" y="80205"/>
                    <a:pt x="11568" y="64965"/>
                  </a:cubicBezTo>
                  <a:cubicBezTo>
                    <a:pt x="20458" y="48455"/>
                    <a:pt x="31888" y="35755"/>
                    <a:pt x="54748" y="25595"/>
                  </a:cubicBezTo>
                  <a:cubicBezTo>
                    <a:pt x="106818" y="4005"/>
                    <a:pt x="259218" y="1465"/>
                    <a:pt x="345578" y="195"/>
                  </a:cubicBezTo>
                  <a:cubicBezTo>
                    <a:pt x="415428" y="-1075"/>
                    <a:pt x="475118" y="4005"/>
                    <a:pt x="533538" y="11625"/>
                  </a:cubicBezTo>
                  <a:cubicBezTo>
                    <a:pt x="588148" y="17975"/>
                    <a:pt x="636408" y="26865"/>
                    <a:pt x="687208" y="40835"/>
                  </a:cubicBezTo>
                  <a:cubicBezTo>
                    <a:pt x="740548" y="54805"/>
                    <a:pt x="784998" y="67505"/>
                    <a:pt x="848498" y="96715"/>
                  </a:cubicBezTo>
                  <a:cubicBezTo>
                    <a:pt x="948828" y="143705"/>
                    <a:pt x="1171078" y="264355"/>
                    <a:pt x="1220608" y="321505"/>
                  </a:cubicBezTo>
                  <a:cubicBezTo>
                    <a:pt x="1238388" y="341825"/>
                    <a:pt x="1243468" y="357065"/>
                    <a:pt x="1243468" y="376115"/>
                  </a:cubicBezTo>
                  <a:cubicBezTo>
                    <a:pt x="1244738" y="395165"/>
                    <a:pt x="1237118" y="418025"/>
                    <a:pt x="1224418" y="433265"/>
                  </a:cubicBezTo>
                  <a:cubicBezTo>
                    <a:pt x="1212988" y="447235"/>
                    <a:pt x="1191398" y="459935"/>
                    <a:pt x="1173618" y="462475"/>
                  </a:cubicBezTo>
                  <a:cubicBezTo>
                    <a:pt x="1154568" y="466285"/>
                    <a:pt x="1113928" y="451045"/>
                    <a:pt x="1113928" y="45104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1" id="401"/>
          <p:cNvGrpSpPr/>
          <p:nvPr/>
        </p:nvGrpSpPr>
        <p:grpSpPr>
          <a:xfrm rot="0">
            <a:off x="15582900" y="7123747"/>
            <a:ext cx="1094423" cy="577215"/>
            <a:chOff x="0" y="0"/>
            <a:chExt cx="1459230" cy="769620"/>
          </a:xfrm>
        </p:grpSpPr>
        <p:sp>
          <p:nvSpPr>
            <p:cNvPr name="Freeform 402" id="402"/>
            <p:cNvSpPr/>
            <p:nvPr/>
          </p:nvSpPr>
          <p:spPr>
            <a:xfrm flipH="false" flipV="false" rot="0">
              <a:off x="50559" y="44147"/>
              <a:ext cx="1358179" cy="674261"/>
            </a:xfrm>
            <a:custGeom>
              <a:avLst/>
              <a:gdLst/>
              <a:ahLst/>
              <a:cxnLst/>
              <a:rect r="r" b="b" t="t" l="l"/>
              <a:pathLst>
                <a:path h="674261" w="1358179">
                  <a:moveTo>
                    <a:pt x="1271511" y="179373"/>
                  </a:moveTo>
                  <a:cubicBezTo>
                    <a:pt x="813041" y="204773"/>
                    <a:pt x="768591" y="214933"/>
                    <a:pt x="716521" y="228903"/>
                  </a:cubicBezTo>
                  <a:cubicBezTo>
                    <a:pt x="665721" y="242873"/>
                    <a:pt x="622541" y="253033"/>
                    <a:pt x="570471" y="278433"/>
                  </a:cubicBezTo>
                  <a:cubicBezTo>
                    <a:pt x="501891" y="310183"/>
                    <a:pt x="400291" y="374953"/>
                    <a:pt x="346951" y="416863"/>
                  </a:cubicBezTo>
                  <a:cubicBezTo>
                    <a:pt x="312661" y="444803"/>
                    <a:pt x="296151" y="461313"/>
                    <a:pt x="269481" y="493063"/>
                  </a:cubicBezTo>
                  <a:cubicBezTo>
                    <a:pt x="232651" y="536243"/>
                    <a:pt x="189471" y="634033"/>
                    <a:pt x="155181" y="658163"/>
                  </a:cubicBezTo>
                  <a:cubicBezTo>
                    <a:pt x="138671" y="670863"/>
                    <a:pt x="125971" y="673403"/>
                    <a:pt x="109461" y="673403"/>
                  </a:cubicBezTo>
                  <a:cubicBezTo>
                    <a:pt x="89141" y="674673"/>
                    <a:pt x="57391" y="665783"/>
                    <a:pt x="40881" y="654353"/>
                  </a:cubicBezTo>
                  <a:cubicBezTo>
                    <a:pt x="25641" y="644193"/>
                    <a:pt x="16751" y="630223"/>
                    <a:pt x="10401" y="616253"/>
                  </a:cubicBezTo>
                  <a:cubicBezTo>
                    <a:pt x="2781" y="602283"/>
                    <a:pt x="-1029" y="584503"/>
                    <a:pt x="241" y="567993"/>
                  </a:cubicBezTo>
                  <a:cubicBezTo>
                    <a:pt x="1511" y="552753"/>
                    <a:pt x="1511" y="541323"/>
                    <a:pt x="14211" y="522273"/>
                  </a:cubicBezTo>
                  <a:cubicBezTo>
                    <a:pt x="45961" y="468933"/>
                    <a:pt x="195821" y="334313"/>
                    <a:pt x="273291" y="272083"/>
                  </a:cubicBezTo>
                  <a:cubicBezTo>
                    <a:pt x="326631" y="227633"/>
                    <a:pt x="372351" y="200963"/>
                    <a:pt x="420611" y="171753"/>
                  </a:cubicBezTo>
                  <a:cubicBezTo>
                    <a:pt x="465061" y="145083"/>
                    <a:pt x="503161" y="123493"/>
                    <a:pt x="547611" y="103173"/>
                  </a:cubicBezTo>
                  <a:cubicBezTo>
                    <a:pt x="598411" y="80313"/>
                    <a:pt x="650481" y="59993"/>
                    <a:pt x="708901" y="44753"/>
                  </a:cubicBezTo>
                  <a:cubicBezTo>
                    <a:pt x="773671" y="28243"/>
                    <a:pt x="871461" y="9193"/>
                    <a:pt x="922261" y="9193"/>
                  </a:cubicBezTo>
                  <a:cubicBezTo>
                    <a:pt x="950201" y="10463"/>
                    <a:pt x="969251" y="13003"/>
                    <a:pt x="988301" y="23163"/>
                  </a:cubicBezTo>
                  <a:cubicBezTo>
                    <a:pt x="1007351" y="34593"/>
                    <a:pt x="1025131" y="54913"/>
                    <a:pt x="1032751" y="73963"/>
                  </a:cubicBezTo>
                  <a:cubicBezTo>
                    <a:pt x="1041641" y="94283"/>
                    <a:pt x="1040371" y="124763"/>
                    <a:pt x="1037831" y="142543"/>
                  </a:cubicBezTo>
                  <a:cubicBezTo>
                    <a:pt x="1035291" y="155243"/>
                    <a:pt x="1031481" y="162863"/>
                    <a:pt x="1023861" y="173023"/>
                  </a:cubicBezTo>
                  <a:cubicBezTo>
                    <a:pt x="1012431" y="188263"/>
                    <a:pt x="987031" y="208583"/>
                    <a:pt x="970521" y="214933"/>
                  </a:cubicBezTo>
                  <a:cubicBezTo>
                    <a:pt x="957821" y="221283"/>
                    <a:pt x="947661" y="221283"/>
                    <a:pt x="936231" y="221283"/>
                  </a:cubicBezTo>
                  <a:cubicBezTo>
                    <a:pt x="924801" y="221283"/>
                    <a:pt x="914641" y="221283"/>
                    <a:pt x="901941" y="216203"/>
                  </a:cubicBezTo>
                  <a:cubicBezTo>
                    <a:pt x="885431" y="209853"/>
                    <a:pt x="860031" y="193343"/>
                    <a:pt x="847331" y="175563"/>
                  </a:cubicBezTo>
                  <a:cubicBezTo>
                    <a:pt x="835901" y="159053"/>
                    <a:pt x="828281" y="132383"/>
                    <a:pt x="828281" y="110793"/>
                  </a:cubicBezTo>
                  <a:cubicBezTo>
                    <a:pt x="829551" y="89203"/>
                    <a:pt x="842251" y="62533"/>
                    <a:pt x="852411" y="47293"/>
                  </a:cubicBezTo>
                  <a:cubicBezTo>
                    <a:pt x="860031" y="37133"/>
                    <a:pt x="868921" y="30783"/>
                    <a:pt x="879081" y="24433"/>
                  </a:cubicBezTo>
                  <a:cubicBezTo>
                    <a:pt x="887971" y="19353"/>
                    <a:pt x="898131" y="14273"/>
                    <a:pt x="910831" y="11733"/>
                  </a:cubicBezTo>
                  <a:cubicBezTo>
                    <a:pt x="928611" y="9193"/>
                    <a:pt x="959091" y="9193"/>
                    <a:pt x="978141" y="18083"/>
                  </a:cubicBezTo>
                  <a:cubicBezTo>
                    <a:pt x="997191" y="26973"/>
                    <a:pt x="1017511" y="44753"/>
                    <a:pt x="1027671" y="63803"/>
                  </a:cubicBezTo>
                  <a:cubicBezTo>
                    <a:pt x="1037831" y="82853"/>
                    <a:pt x="1042911" y="109523"/>
                    <a:pt x="1040371" y="131113"/>
                  </a:cubicBezTo>
                  <a:cubicBezTo>
                    <a:pt x="1036561" y="152703"/>
                    <a:pt x="1023861" y="176833"/>
                    <a:pt x="1008621" y="190803"/>
                  </a:cubicBezTo>
                  <a:cubicBezTo>
                    <a:pt x="993381" y="206043"/>
                    <a:pt x="974331" y="212393"/>
                    <a:pt x="947661" y="221283"/>
                  </a:cubicBezTo>
                  <a:cubicBezTo>
                    <a:pt x="904481" y="233983"/>
                    <a:pt x="824471" y="232713"/>
                    <a:pt x="769861" y="245413"/>
                  </a:cubicBezTo>
                  <a:cubicBezTo>
                    <a:pt x="722871" y="256843"/>
                    <a:pt x="688581" y="268273"/>
                    <a:pt x="640321" y="291133"/>
                  </a:cubicBezTo>
                  <a:cubicBezTo>
                    <a:pt x="571741" y="322883"/>
                    <a:pt x="481571" y="373683"/>
                    <a:pt x="405371" y="430833"/>
                  </a:cubicBezTo>
                  <a:cubicBezTo>
                    <a:pt x="320281" y="494333"/>
                    <a:pt x="216141" y="627683"/>
                    <a:pt x="155181" y="658163"/>
                  </a:cubicBezTo>
                  <a:cubicBezTo>
                    <a:pt x="127241" y="673403"/>
                    <a:pt x="106921" y="675943"/>
                    <a:pt x="85331" y="673403"/>
                  </a:cubicBezTo>
                  <a:cubicBezTo>
                    <a:pt x="62471" y="669593"/>
                    <a:pt x="37071" y="654353"/>
                    <a:pt x="23101" y="636573"/>
                  </a:cubicBezTo>
                  <a:cubicBezTo>
                    <a:pt x="9131" y="618793"/>
                    <a:pt x="241" y="589583"/>
                    <a:pt x="241" y="567993"/>
                  </a:cubicBezTo>
                  <a:cubicBezTo>
                    <a:pt x="241" y="551483"/>
                    <a:pt x="4051" y="541323"/>
                    <a:pt x="14211" y="522273"/>
                  </a:cubicBezTo>
                  <a:cubicBezTo>
                    <a:pt x="33261" y="482903"/>
                    <a:pt x="89141" y="402893"/>
                    <a:pt x="131051" y="357173"/>
                  </a:cubicBezTo>
                  <a:cubicBezTo>
                    <a:pt x="166611" y="317803"/>
                    <a:pt x="195821" y="294943"/>
                    <a:pt x="241541" y="260653"/>
                  </a:cubicBezTo>
                  <a:cubicBezTo>
                    <a:pt x="308851" y="211123"/>
                    <a:pt x="421881" y="133653"/>
                    <a:pt x="503161" y="96823"/>
                  </a:cubicBezTo>
                  <a:cubicBezTo>
                    <a:pt x="564121" y="68883"/>
                    <a:pt x="616191" y="58723"/>
                    <a:pt x="675881" y="44753"/>
                  </a:cubicBezTo>
                  <a:cubicBezTo>
                    <a:pt x="736841" y="30783"/>
                    <a:pt x="788911" y="19353"/>
                    <a:pt x="865111" y="11733"/>
                  </a:cubicBezTo>
                  <a:cubicBezTo>
                    <a:pt x="974331" y="1573"/>
                    <a:pt x="1197851" y="-6047"/>
                    <a:pt x="1271511" y="6653"/>
                  </a:cubicBezTo>
                  <a:cubicBezTo>
                    <a:pt x="1299451" y="11733"/>
                    <a:pt x="1314691" y="18083"/>
                    <a:pt x="1328661" y="28243"/>
                  </a:cubicBezTo>
                  <a:cubicBezTo>
                    <a:pt x="1340091" y="37133"/>
                    <a:pt x="1347711" y="49833"/>
                    <a:pt x="1352791" y="62533"/>
                  </a:cubicBezTo>
                  <a:cubicBezTo>
                    <a:pt x="1356601" y="75233"/>
                    <a:pt x="1360411" y="89203"/>
                    <a:pt x="1356601" y="103173"/>
                  </a:cubicBezTo>
                  <a:cubicBezTo>
                    <a:pt x="1354061" y="120953"/>
                    <a:pt x="1342631" y="145083"/>
                    <a:pt x="1328661" y="157783"/>
                  </a:cubicBezTo>
                  <a:cubicBezTo>
                    <a:pt x="1314691" y="170483"/>
                    <a:pt x="1271511" y="179373"/>
                    <a:pt x="1271511" y="179373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3" id="403"/>
          <p:cNvGrpSpPr/>
          <p:nvPr/>
        </p:nvGrpSpPr>
        <p:grpSpPr>
          <a:xfrm rot="0">
            <a:off x="15610523" y="7084695"/>
            <a:ext cx="787718" cy="711518"/>
            <a:chOff x="0" y="0"/>
            <a:chExt cx="1050290" cy="948690"/>
          </a:xfrm>
        </p:grpSpPr>
        <p:sp>
          <p:nvSpPr>
            <p:cNvPr name="Freeform 404" id="404"/>
            <p:cNvSpPr/>
            <p:nvPr/>
          </p:nvSpPr>
          <p:spPr>
            <a:xfrm flipH="false" flipV="false" rot="0">
              <a:off x="50464" y="50712"/>
              <a:ext cx="948729" cy="848437"/>
            </a:xfrm>
            <a:custGeom>
              <a:avLst/>
              <a:gdLst/>
              <a:ahLst/>
              <a:cxnLst/>
              <a:rect r="r" b="b" t="t" l="l"/>
              <a:pathLst>
                <a:path h="848437" w="948729">
                  <a:moveTo>
                    <a:pt x="10496" y="718908"/>
                  </a:moveTo>
                  <a:cubicBezTo>
                    <a:pt x="239096" y="372198"/>
                    <a:pt x="267036" y="344258"/>
                    <a:pt x="310216" y="303618"/>
                  </a:cubicBezTo>
                  <a:cubicBezTo>
                    <a:pt x="362286" y="252818"/>
                    <a:pt x="427056" y="191858"/>
                    <a:pt x="498176" y="146138"/>
                  </a:cubicBezTo>
                  <a:cubicBezTo>
                    <a:pt x="576916" y="96608"/>
                    <a:pt x="698836" y="48348"/>
                    <a:pt x="764876" y="24218"/>
                  </a:cubicBezTo>
                  <a:cubicBezTo>
                    <a:pt x="800436" y="11518"/>
                    <a:pt x="824566" y="-1182"/>
                    <a:pt x="851236" y="88"/>
                  </a:cubicBezTo>
                  <a:cubicBezTo>
                    <a:pt x="874096" y="1358"/>
                    <a:pt x="899496" y="11518"/>
                    <a:pt x="914736" y="22948"/>
                  </a:cubicBezTo>
                  <a:cubicBezTo>
                    <a:pt x="927436" y="33108"/>
                    <a:pt x="936326" y="47078"/>
                    <a:pt x="941406" y="61048"/>
                  </a:cubicBezTo>
                  <a:cubicBezTo>
                    <a:pt x="947756" y="75018"/>
                    <a:pt x="950296" y="91528"/>
                    <a:pt x="947756" y="106768"/>
                  </a:cubicBezTo>
                  <a:cubicBezTo>
                    <a:pt x="946486" y="120738"/>
                    <a:pt x="941406" y="137248"/>
                    <a:pt x="932516" y="149948"/>
                  </a:cubicBezTo>
                  <a:cubicBezTo>
                    <a:pt x="924896" y="161378"/>
                    <a:pt x="916006" y="168998"/>
                    <a:pt x="898226" y="180428"/>
                  </a:cubicBezTo>
                  <a:cubicBezTo>
                    <a:pt x="860126" y="205828"/>
                    <a:pt x="780116" y="237578"/>
                    <a:pt x="696296" y="271868"/>
                  </a:cubicBezTo>
                  <a:cubicBezTo>
                    <a:pt x="559136" y="327748"/>
                    <a:pt x="245446" y="464908"/>
                    <a:pt x="148926" y="469988"/>
                  </a:cubicBezTo>
                  <a:cubicBezTo>
                    <a:pt x="115906" y="471258"/>
                    <a:pt x="98126" y="463638"/>
                    <a:pt x="79076" y="450938"/>
                  </a:cubicBezTo>
                  <a:cubicBezTo>
                    <a:pt x="61296" y="438238"/>
                    <a:pt x="46056" y="410298"/>
                    <a:pt x="39706" y="391248"/>
                  </a:cubicBezTo>
                  <a:cubicBezTo>
                    <a:pt x="34626" y="374738"/>
                    <a:pt x="35896" y="358228"/>
                    <a:pt x="40976" y="341718"/>
                  </a:cubicBezTo>
                  <a:cubicBezTo>
                    <a:pt x="47326" y="322668"/>
                    <a:pt x="58756" y="301078"/>
                    <a:pt x="82886" y="283298"/>
                  </a:cubicBezTo>
                  <a:cubicBezTo>
                    <a:pt x="126066" y="250278"/>
                    <a:pt x="216236" y="227418"/>
                    <a:pt x="307676" y="199478"/>
                  </a:cubicBezTo>
                  <a:cubicBezTo>
                    <a:pt x="442296" y="158838"/>
                    <a:pt x="748366" y="87718"/>
                    <a:pt x="816946" y="77558"/>
                  </a:cubicBezTo>
                  <a:cubicBezTo>
                    <a:pt x="833456" y="75018"/>
                    <a:pt x="837266" y="72478"/>
                    <a:pt x="848696" y="75018"/>
                  </a:cubicBezTo>
                  <a:cubicBezTo>
                    <a:pt x="866476" y="78828"/>
                    <a:pt x="893146" y="87718"/>
                    <a:pt x="907116" y="101688"/>
                  </a:cubicBezTo>
                  <a:cubicBezTo>
                    <a:pt x="922356" y="115658"/>
                    <a:pt x="935056" y="137248"/>
                    <a:pt x="938866" y="157568"/>
                  </a:cubicBezTo>
                  <a:cubicBezTo>
                    <a:pt x="942676" y="177888"/>
                    <a:pt x="938866" y="203288"/>
                    <a:pt x="928706" y="221068"/>
                  </a:cubicBezTo>
                  <a:cubicBezTo>
                    <a:pt x="919816" y="238848"/>
                    <a:pt x="898226" y="257898"/>
                    <a:pt x="882986" y="265518"/>
                  </a:cubicBezTo>
                  <a:cubicBezTo>
                    <a:pt x="872826" y="271868"/>
                    <a:pt x="862666" y="274408"/>
                    <a:pt x="851236" y="275678"/>
                  </a:cubicBezTo>
                  <a:cubicBezTo>
                    <a:pt x="841076" y="276948"/>
                    <a:pt x="830916" y="276948"/>
                    <a:pt x="819486" y="274408"/>
                  </a:cubicBezTo>
                  <a:cubicBezTo>
                    <a:pt x="802976" y="269328"/>
                    <a:pt x="776306" y="254088"/>
                    <a:pt x="763606" y="241388"/>
                  </a:cubicBezTo>
                  <a:cubicBezTo>
                    <a:pt x="754716" y="232498"/>
                    <a:pt x="750906" y="226148"/>
                    <a:pt x="747096" y="213448"/>
                  </a:cubicBezTo>
                  <a:cubicBezTo>
                    <a:pt x="740746" y="196938"/>
                    <a:pt x="739476" y="166458"/>
                    <a:pt x="742016" y="149948"/>
                  </a:cubicBezTo>
                  <a:cubicBezTo>
                    <a:pt x="744556" y="137248"/>
                    <a:pt x="748366" y="129628"/>
                    <a:pt x="754716" y="120738"/>
                  </a:cubicBezTo>
                  <a:cubicBezTo>
                    <a:pt x="766146" y="106768"/>
                    <a:pt x="786466" y="87718"/>
                    <a:pt x="805516" y="80098"/>
                  </a:cubicBezTo>
                  <a:cubicBezTo>
                    <a:pt x="824566" y="73748"/>
                    <a:pt x="851236" y="73748"/>
                    <a:pt x="870286" y="80098"/>
                  </a:cubicBezTo>
                  <a:cubicBezTo>
                    <a:pt x="889336" y="85178"/>
                    <a:pt x="910926" y="104228"/>
                    <a:pt x="922356" y="118198"/>
                  </a:cubicBezTo>
                  <a:cubicBezTo>
                    <a:pt x="929976" y="127088"/>
                    <a:pt x="933786" y="134708"/>
                    <a:pt x="936326" y="147408"/>
                  </a:cubicBezTo>
                  <a:cubicBezTo>
                    <a:pt x="938866" y="163918"/>
                    <a:pt x="940136" y="191858"/>
                    <a:pt x="933786" y="210908"/>
                  </a:cubicBezTo>
                  <a:cubicBezTo>
                    <a:pt x="926166" y="229958"/>
                    <a:pt x="917276" y="245198"/>
                    <a:pt x="893146" y="260438"/>
                  </a:cubicBezTo>
                  <a:cubicBezTo>
                    <a:pt x="832186" y="298538"/>
                    <a:pt x="637876" y="318858"/>
                    <a:pt x="513416" y="354418"/>
                  </a:cubicBezTo>
                  <a:cubicBezTo>
                    <a:pt x="390226" y="388708"/>
                    <a:pt x="223856" y="467448"/>
                    <a:pt x="148926" y="469988"/>
                  </a:cubicBezTo>
                  <a:cubicBezTo>
                    <a:pt x="117176" y="469988"/>
                    <a:pt x="96856" y="462368"/>
                    <a:pt x="79076" y="450938"/>
                  </a:cubicBezTo>
                  <a:cubicBezTo>
                    <a:pt x="65106" y="442048"/>
                    <a:pt x="54946" y="429348"/>
                    <a:pt x="48596" y="414108"/>
                  </a:cubicBezTo>
                  <a:cubicBezTo>
                    <a:pt x="39706" y="395058"/>
                    <a:pt x="34626" y="363308"/>
                    <a:pt x="40976" y="341718"/>
                  </a:cubicBezTo>
                  <a:cubicBezTo>
                    <a:pt x="46056" y="320128"/>
                    <a:pt x="54946" y="304888"/>
                    <a:pt x="82886" y="283298"/>
                  </a:cubicBezTo>
                  <a:cubicBezTo>
                    <a:pt x="175596" y="212178"/>
                    <a:pt x="729316" y="22948"/>
                    <a:pt x="828376" y="3898"/>
                  </a:cubicBezTo>
                  <a:cubicBezTo>
                    <a:pt x="852506" y="-1182"/>
                    <a:pt x="860126" y="88"/>
                    <a:pt x="874096" y="2628"/>
                  </a:cubicBezTo>
                  <a:cubicBezTo>
                    <a:pt x="889336" y="6438"/>
                    <a:pt x="904576" y="14058"/>
                    <a:pt x="914736" y="22948"/>
                  </a:cubicBezTo>
                  <a:cubicBezTo>
                    <a:pt x="926166" y="33108"/>
                    <a:pt x="936326" y="47078"/>
                    <a:pt x="941406" y="61048"/>
                  </a:cubicBezTo>
                  <a:cubicBezTo>
                    <a:pt x="947756" y="75018"/>
                    <a:pt x="950296" y="91528"/>
                    <a:pt x="947756" y="106768"/>
                  </a:cubicBezTo>
                  <a:cubicBezTo>
                    <a:pt x="946486" y="120738"/>
                    <a:pt x="941406" y="137248"/>
                    <a:pt x="932516" y="149948"/>
                  </a:cubicBezTo>
                  <a:cubicBezTo>
                    <a:pt x="924896" y="161378"/>
                    <a:pt x="916006" y="170268"/>
                    <a:pt x="898226" y="180428"/>
                  </a:cubicBezTo>
                  <a:cubicBezTo>
                    <a:pt x="862666" y="202018"/>
                    <a:pt x="772496" y="215988"/>
                    <a:pt x="711536" y="241388"/>
                  </a:cubicBezTo>
                  <a:cubicBezTo>
                    <a:pt x="648036" y="269328"/>
                    <a:pt x="574376" y="308698"/>
                    <a:pt x="524846" y="342988"/>
                  </a:cubicBezTo>
                  <a:cubicBezTo>
                    <a:pt x="488016" y="368388"/>
                    <a:pt x="465156" y="392518"/>
                    <a:pt x="435946" y="420458"/>
                  </a:cubicBezTo>
                  <a:cubicBezTo>
                    <a:pt x="402926" y="452208"/>
                    <a:pt x="374986" y="477608"/>
                    <a:pt x="339426" y="522058"/>
                  </a:cubicBezTo>
                  <a:cubicBezTo>
                    <a:pt x="279736" y="596988"/>
                    <a:pt x="185756" y="797648"/>
                    <a:pt x="131146" y="834478"/>
                  </a:cubicBezTo>
                  <a:cubicBezTo>
                    <a:pt x="108286" y="849718"/>
                    <a:pt x="90506" y="849718"/>
                    <a:pt x="71456" y="847178"/>
                  </a:cubicBezTo>
                  <a:cubicBezTo>
                    <a:pt x="52406" y="843368"/>
                    <a:pt x="29546" y="829398"/>
                    <a:pt x="18116" y="815428"/>
                  </a:cubicBezTo>
                  <a:cubicBezTo>
                    <a:pt x="7956" y="805268"/>
                    <a:pt x="2876" y="792568"/>
                    <a:pt x="336" y="778598"/>
                  </a:cubicBezTo>
                  <a:cubicBezTo>
                    <a:pt x="-2204" y="760818"/>
                    <a:pt x="10496" y="718908"/>
                    <a:pt x="10496" y="71890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5" id="405"/>
          <p:cNvGrpSpPr/>
          <p:nvPr/>
        </p:nvGrpSpPr>
        <p:grpSpPr>
          <a:xfrm rot="0">
            <a:off x="15689580" y="7138988"/>
            <a:ext cx="828675" cy="353378"/>
            <a:chOff x="0" y="0"/>
            <a:chExt cx="1104900" cy="471170"/>
          </a:xfrm>
        </p:grpSpPr>
        <p:sp>
          <p:nvSpPr>
            <p:cNvPr name="Freeform 406" id="406"/>
            <p:cNvSpPr/>
            <p:nvPr/>
          </p:nvSpPr>
          <p:spPr>
            <a:xfrm flipH="false" flipV="false" rot="0">
              <a:off x="50038" y="50800"/>
              <a:ext cx="1006107" cy="368317"/>
            </a:xfrm>
            <a:custGeom>
              <a:avLst/>
              <a:gdLst/>
              <a:ahLst/>
              <a:cxnLst/>
              <a:rect r="r" b="b" t="t" l="l"/>
              <a:pathLst>
                <a:path h="368317" w="1006107">
                  <a:moveTo>
                    <a:pt x="57912" y="207010"/>
                  </a:moveTo>
                  <a:cubicBezTo>
                    <a:pt x="559562" y="69850"/>
                    <a:pt x="819912" y="3810"/>
                    <a:pt x="902462" y="1270"/>
                  </a:cubicBezTo>
                  <a:cubicBezTo>
                    <a:pt x="930402" y="1270"/>
                    <a:pt x="941832" y="2540"/>
                    <a:pt x="958342" y="10160"/>
                  </a:cubicBezTo>
                  <a:cubicBezTo>
                    <a:pt x="973582" y="17780"/>
                    <a:pt x="988822" y="34290"/>
                    <a:pt x="996442" y="50800"/>
                  </a:cubicBezTo>
                  <a:cubicBezTo>
                    <a:pt x="1004062" y="66040"/>
                    <a:pt x="1009142" y="87630"/>
                    <a:pt x="1004062" y="106680"/>
                  </a:cubicBezTo>
                  <a:cubicBezTo>
                    <a:pt x="997712" y="128270"/>
                    <a:pt x="973582" y="160020"/>
                    <a:pt x="950722" y="170180"/>
                  </a:cubicBezTo>
                  <a:cubicBezTo>
                    <a:pt x="929132" y="179070"/>
                    <a:pt x="889762" y="175260"/>
                    <a:pt x="869442" y="161290"/>
                  </a:cubicBezTo>
                  <a:cubicBezTo>
                    <a:pt x="849122" y="148590"/>
                    <a:pt x="830072" y="113030"/>
                    <a:pt x="830072" y="88900"/>
                  </a:cubicBezTo>
                  <a:cubicBezTo>
                    <a:pt x="828802" y="64770"/>
                    <a:pt x="850392" y="30480"/>
                    <a:pt x="866902" y="16510"/>
                  </a:cubicBezTo>
                  <a:cubicBezTo>
                    <a:pt x="882142" y="3810"/>
                    <a:pt x="903732" y="0"/>
                    <a:pt x="921512" y="0"/>
                  </a:cubicBezTo>
                  <a:cubicBezTo>
                    <a:pt x="939292" y="1270"/>
                    <a:pt x="959612" y="8890"/>
                    <a:pt x="973582" y="20320"/>
                  </a:cubicBezTo>
                  <a:cubicBezTo>
                    <a:pt x="987552" y="31750"/>
                    <a:pt x="998982" y="50800"/>
                    <a:pt x="1002792" y="68580"/>
                  </a:cubicBezTo>
                  <a:cubicBezTo>
                    <a:pt x="1006602" y="85090"/>
                    <a:pt x="1006602" y="107950"/>
                    <a:pt x="997712" y="124460"/>
                  </a:cubicBezTo>
                  <a:cubicBezTo>
                    <a:pt x="986282" y="144780"/>
                    <a:pt x="967232" y="158750"/>
                    <a:pt x="932942" y="175260"/>
                  </a:cubicBezTo>
                  <a:cubicBezTo>
                    <a:pt x="847852" y="213360"/>
                    <a:pt x="597662" y="232410"/>
                    <a:pt x="449072" y="267970"/>
                  </a:cubicBezTo>
                  <a:cubicBezTo>
                    <a:pt x="319532" y="298450"/>
                    <a:pt x="155702" y="369570"/>
                    <a:pt x="88392" y="368300"/>
                  </a:cubicBezTo>
                  <a:cubicBezTo>
                    <a:pt x="61722" y="368300"/>
                    <a:pt x="46482" y="363220"/>
                    <a:pt x="32512" y="351790"/>
                  </a:cubicBezTo>
                  <a:cubicBezTo>
                    <a:pt x="17272" y="340360"/>
                    <a:pt x="4572" y="320040"/>
                    <a:pt x="762" y="300990"/>
                  </a:cubicBezTo>
                  <a:cubicBezTo>
                    <a:pt x="-1778" y="283210"/>
                    <a:pt x="2032" y="259080"/>
                    <a:pt x="12192" y="243840"/>
                  </a:cubicBezTo>
                  <a:cubicBezTo>
                    <a:pt x="21082" y="227330"/>
                    <a:pt x="57912" y="207010"/>
                    <a:pt x="57912" y="20701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7" id="407"/>
          <p:cNvGrpSpPr/>
          <p:nvPr/>
        </p:nvGrpSpPr>
        <p:grpSpPr>
          <a:xfrm rot="0">
            <a:off x="15769590" y="7178993"/>
            <a:ext cx="799148" cy="260033"/>
            <a:chOff x="0" y="0"/>
            <a:chExt cx="1065530" cy="346710"/>
          </a:xfrm>
        </p:grpSpPr>
        <p:sp>
          <p:nvSpPr>
            <p:cNvPr name="Freeform 408" id="408"/>
            <p:cNvSpPr/>
            <p:nvPr/>
          </p:nvSpPr>
          <p:spPr>
            <a:xfrm flipH="false" flipV="false" rot="0">
              <a:off x="50800" y="45495"/>
              <a:ext cx="963930" cy="250045"/>
            </a:xfrm>
            <a:custGeom>
              <a:avLst/>
              <a:gdLst/>
              <a:ahLst/>
              <a:cxnLst/>
              <a:rect r="r" b="b" t="t" l="l"/>
              <a:pathLst>
                <a:path h="250045" w="963930">
                  <a:moveTo>
                    <a:pt x="891540" y="164055"/>
                  </a:moveTo>
                  <a:cubicBezTo>
                    <a:pt x="39370" y="241525"/>
                    <a:pt x="30480" y="231365"/>
                    <a:pt x="19050" y="218665"/>
                  </a:cubicBezTo>
                  <a:cubicBezTo>
                    <a:pt x="8890" y="205965"/>
                    <a:pt x="0" y="185645"/>
                    <a:pt x="0" y="167865"/>
                  </a:cubicBezTo>
                  <a:cubicBezTo>
                    <a:pt x="1270" y="146275"/>
                    <a:pt x="17780" y="110715"/>
                    <a:pt x="34290" y="96745"/>
                  </a:cubicBezTo>
                  <a:cubicBezTo>
                    <a:pt x="48260" y="84045"/>
                    <a:pt x="69850" y="80235"/>
                    <a:pt x="86360" y="80235"/>
                  </a:cubicBezTo>
                  <a:cubicBezTo>
                    <a:pt x="104140" y="80235"/>
                    <a:pt x="124460" y="85315"/>
                    <a:pt x="137160" y="98015"/>
                  </a:cubicBezTo>
                  <a:cubicBezTo>
                    <a:pt x="153670" y="113255"/>
                    <a:pt x="171450" y="147545"/>
                    <a:pt x="170180" y="170405"/>
                  </a:cubicBezTo>
                  <a:cubicBezTo>
                    <a:pt x="167640" y="194535"/>
                    <a:pt x="146050" y="226285"/>
                    <a:pt x="127000" y="237715"/>
                  </a:cubicBezTo>
                  <a:cubicBezTo>
                    <a:pt x="113030" y="249145"/>
                    <a:pt x="91440" y="251685"/>
                    <a:pt x="74930" y="249145"/>
                  </a:cubicBezTo>
                  <a:cubicBezTo>
                    <a:pt x="57150" y="246605"/>
                    <a:pt x="38100" y="237715"/>
                    <a:pt x="25400" y="225015"/>
                  </a:cubicBezTo>
                  <a:cubicBezTo>
                    <a:pt x="13970" y="213585"/>
                    <a:pt x="3810" y="194535"/>
                    <a:pt x="1270" y="176755"/>
                  </a:cubicBezTo>
                  <a:cubicBezTo>
                    <a:pt x="-1270" y="160245"/>
                    <a:pt x="1270" y="138655"/>
                    <a:pt x="10160" y="123415"/>
                  </a:cubicBezTo>
                  <a:cubicBezTo>
                    <a:pt x="22860" y="105635"/>
                    <a:pt x="40640" y="92935"/>
                    <a:pt x="77470" y="80235"/>
                  </a:cubicBezTo>
                  <a:cubicBezTo>
                    <a:pt x="196850" y="38325"/>
                    <a:pt x="788670" y="-17555"/>
                    <a:pt x="895350" y="5305"/>
                  </a:cubicBezTo>
                  <a:cubicBezTo>
                    <a:pt x="923290" y="10385"/>
                    <a:pt x="933450" y="19275"/>
                    <a:pt x="944880" y="31975"/>
                  </a:cubicBezTo>
                  <a:cubicBezTo>
                    <a:pt x="956310" y="45945"/>
                    <a:pt x="963930" y="68805"/>
                    <a:pt x="963930" y="86585"/>
                  </a:cubicBezTo>
                  <a:cubicBezTo>
                    <a:pt x="962660" y="104365"/>
                    <a:pt x="953770" y="125955"/>
                    <a:pt x="942340" y="138655"/>
                  </a:cubicBezTo>
                  <a:cubicBezTo>
                    <a:pt x="929640" y="151355"/>
                    <a:pt x="891540" y="164055"/>
                    <a:pt x="891540" y="164055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9" id="409"/>
          <p:cNvGrpSpPr/>
          <p:nvPr/>
        </p:nvGrpSpPr>
        <p:grpSpPr>
          <a:xfrm rot="0">
            <a:off x="15815310" y="7167562"/>
            <a:ext cx="822960" cy="307658"/>
            <a:chOff x="0" y="0"/>
            <a:chExt cx="1097280" cy="410210"/>
          </a:xfrm>
        </p:grpSpPr>
        <p:sp>
          <p:nvSpPr>
            <p:cNvPr name="Freeform 410" id="410"/>
            <p:cNvSpPr/>
            <p:nvPr/>
          </p:nvSpPr>
          <p:spPr>
            <a:xfrm flipH="false" flipV="false" rot="0">
              <a:off x="49989" y="50754"/>
              <a:ext cx="998192" cy="308813"/>
            </a:xfrm>
            <a:custGeom>
              <a:avLst/>
              <a:gdLst/>
              <a:ahLst/>
              <a:cxnLst/>
              <a:rect r="r" b="b" t="t" l="l"/>
              <a:pathLst>
                <a:path h="308813" w="998192">
                  <a:moveTo>
                    <a:pt x="929181" y="158796"/>
                  </a:moveTo>
                  <a:cubicBezTo>
                    <a:pt x="378001" y="246426"/>
                    <a:pt x="182421" y="312466"/>
                    <a:pt x="99871" y="308656"/>
                  </a:cubicBezTo>
                  <a:cubicBezTo>
                    <a:pt x="64311" y="306116"/>
                    <a:pt x="41451" y="299766"/>
                    <a:pt x="24941" y="285796"/>
                  </a:cubicBezTo>
                  <a:cubicBezTo>
                    <a:pt x="10971" y="274366"/>
                    <a:pt x="3351" y="254046"/>
                    <a:pt x="811" y="237536"/>
                  </a:cubicBezTo>
                  <a:cubicBezTo>
                    <a:pt x="-1729" y="221026"/>
                    <a:pt x="2081" y="199436"/>
                    <a:pt x="10971" y="185466"/>
                  </a:cubicBezTo>
                  <a:cubicBezTo>
                    <a:pt x="18591" y="170226"/>
                    <a:pt x="33831" y="154986"/>
                    <a:pt x="50341" y="148636"/>
                  </a:cubicBezTo>
                  <a:cubicBezTo>
                    <a:pt x="70661" y="142286"/>
                    <a:pt x="108761" y="144826"/>
                    <a:pt x="129081" y="154986"/>
                  </a:cubicBezTo>
                  <a:cubicBezTo>
                    <a:pt x="144321" y="163876"/>
                    <a:pt x="155751" y="181656"/>
                    <a:pt x="162101" y="196896"/>
                  </a:cubicBezTo>
                  <a:cubicBezTo>
                    <a:pt x="168451" y="213406"/>
                    <a:pt x="169721" y="233726"/>
                    <a:pt x="163371" y="250236"/>
                  </a:cubicBezTo>
                  <a:cubicBezTo>
                    <a:pt x="155751" y="270556"/>
                    <a:pt x="130351" y="299766"/>
                    <a:pt x="108761" y="306116"/>
                  </a:cubicBezTo>
                  <a:cubicBezTo>
                    <a:pt x="85901" y="312466"/>
                    <a:pt x="49071" y="303576"/>
                    <a:pt x="31291" y="290876"/>
                  </a:cubicBezTo>
                  <a:cubicBezTo>
                    <a:pt x="16051" y="281986"/>
                    <a:pt x="5891" y="262936"/>
                    <a:pt x="2081" y="246426"/>
                  </a:cubicBezTo>
                  <a:cubicBezTo>
                    <a:pt x="-1729" y="229916"/>
                    <a:pt x="-459" y="208326"/>
                    <a:pt x="7161" y="193086"/>
                  </a:cubicBezTo>
                  <a:cubicBezTo>
                    <a:pt x="13511" y="177846"/>
                    <a:pt x="18591" y="166416"/>
                    <a:pt x="42721" y="153716"/>
                  </a:cubicBezTo>
                  <a:cubicBezTo>
                    <a:pt x="137971" y="100376"/>
                    <a:pt x="790751" y="-2494"/>
                    <a:pt x="907591" y="46"/>
                  </a:cubicBezTo>
                  <a:cubicBezTo>
                    <a:pt x="936801" y="1316"/>
                    <a:pt x="948231" y="3856"/>
                    <a:pt x="962201" y="12746"/>
                  </a:cubicBezTo>
                  <a:cubicBezTo>
                    <a:pt x="977441" y="22906"/>
                    <a:pt x="991411" y="41956"/>
                    <a:pt x="995221" y="58466"/>
                  </a:cubicBezTo>
                  <a:cubicBezTo>
                    <a:pt x="1000301" y="76246"/>
                    <a:pt x="999031" y="99106"/>
                    <a:pt x="990141" y="115616"/>
                  </a:cubicBezTo>
                  <a:cubicBezTo>
                    <a:pt x="978711" y="133396"/>
                    <a:pt x="929181" y="158796"/>
                    <a:pt x="929181" y="158796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1" id="411"/>
          <p:cNvGrpSpPr/>
          <p:nvPr/>
        </p:nvGrpSpPr>
        <p:grpSpPr>
          <a:xfrm rot="0">
            <a:off x="15712440" y="7109460"/>
            <a:ext cx="863918" cy="427672"/>
            <a:chOff x="0" y="0"/>
            <a:chExt cx="1151890" cy="570230"/>
          </a:xfrm>
        </p:grpSpPr>
        <p:sp>
          <p:nvSpPr>
            <p:cNvPr name="Freeform 412" id="412"/>
            <p:cNvSpPr/>
            <p:nvPr/>
          </p:nvSpPr>
          <p:spPr>
            <a:xfrm flipH="false" flipV="false" rot="0">
              <a:off x="47752" y="50362"/>
              <a:ext cx="1054778" cy="468560"/>
            </a:xfrm>
            <a:custGeom>
              <a:avLst/>
              <a:gdLst/>
              <a:ahLst/>
              <a:cxnLst/>
              <a:rect r="r" b="b" t="t" l="l"/>
              <a:pathLst>
                <a:path h="468560" w="1054778">
                  <a:moveTo>
                    <a:pt x="48768" y="307778"/>
                  </a:moveTo>
                  <a:cubicBezTo>
                    <a:pt x="550418" y="110928"/>
                    <a:pt x="838708" y="4248"/>
                    <a:pt x="941578" y="1708"/>
                  </a:cubicBezTo>
                  <a:cubicBezTo>
                    <a:pt x="980948" y="1708"/>
                    <a:pt x="1005078" y="9328"/>
                    <a:pt x="1024128" y="23298"/>
                  </a:cubicBezTo>
                  <a:cubicBezTo>
                    <a:pt x="1039368" y="35998"/>
                    <a:pt x="1049528" y="56318"/>
                    <a:pt x="1053338" y="75368"/>
                  </a:cubicBezTo>
                  <a:cubicBezTo>
                    <a:pt x="1055878" y="93148"/>
                    <a:pt x="1052068" y="116008"/>
                    <a:pt x="1044448" y="132518"/>
                  </a:cubicBezTo>
                  <a:cubicBezTo>
                    <a:pt x="1035558" y="149028"/>
                    <a:pt x="1020318" y="166808"/>
                    <a:pt x="1002538" y="174428"/>
                  </a:cubicBezTo>
                  <a:cubicBezTo>
                    <a:pt x="979678" y="182048"/>
                    <a:pt x="939038" y="183318"/>
                    <a:pt x="916178" y="170618"/>
                  </a:cubicBezTo>
                  <a:cubicBezTo>
                    <a:pt x="894588" y="157918"/>
                    <a:pt x="874268" y="121088"/>
                    <a:pt x="871728" y="98228"/>
                  </a:cubicBezTo>
                  <a:cubicBezTo>
                    <a:pt x="867918" y="77908"/>
                    <a:pt x="874268" y="56318"/>
                    <a:pt x="885698" y="41078"/>
                  </a:cubicBezTo>
                  <a:cubicBezTo>
                    <a:pt x="900938" y="22028"/>
                    <a:pt x="937768" y="1708"/>
                    <a:pt x="960628" y="438"/>
                  </a:cubicBezTo>
                  <a:cubicBezTo>
                    <a:pt x="980948" y="-2102"/>
                    <a:pt x="1001268" y="6788"/>
                    <a:pt x="1016508" y="16948"/>
                  </a:cubicBezTo>
                  <a:cubicBezTo>
                    <a:pt x="1031748" y="28378"/>
                    <a:pt x="1045718" y="47428"/>
                    <a:pt x="1050798" y="65208"/>
                  </a:cubicBezTo>
                  <a:cubicBezTo>
                    <a:pt x="1055878" y="82988"/>
                    <a:pt x="1057148" y="105848"/>
                    <a:pt x="1048258" y="123628"/>
                  </a:cubicBezTo>
                  <a:cubicBezTo>
                    <a:pt x="1038098" y="145218"/>
                    <a:pt x="1019048" y="161728"/>
                    <a:pt x="983488" y="180778"/>
                  </a:cubicBezTo>
                  <a:cubicBezTo>
                    <a:pt x="894588" y="229038"/>
                    <a:pt x="606298" y="270948"/>
                    <a:pt x="447548" y="324288"/>
                  </a:cubicBezTo>
                  <a:cubicBezTo>
                    <a:pt x="318008" y="367468"/>
                    <a:pt x="166878" y="460178"/>
                    <a:pt x="99568" y="467798"/>
                  </a:cubicBezTo>
                  <a:cubicBezTo>
                    <a:pt x="71628" y="470338"/>
                    <a:pt x="56388" y="466528"/>
                    <a:pt x="39878" y="456368"/>
                  </a:cubicBezTo>
                  <a:cubicBezTo>
                    <a:pt x="24638" y="447478"/>
                    <a:pt x="9398" y="427158"/>
                    <a:pt x="3048" y="409378"/>
                  </a:cubicBezTo>
                  <a:cubicBezTo>
                    <a:pt x="-2032" y="391598"/>
                    <a:pt x="-762" y="367468"/>
                    <a:pt x="6858" y="349688"/>
                  </a:cubicBezTo>
                  <a:cubicBezTo>
                    <a:pt x="14478" y="333178"/>
                    <a:pt x="48768" y="307778"/>
                    <a:pt x="48768" y="307778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3" id="413"/>
          <p:cNvGrpSpPr/>
          <p:nvPr/>
        </p:nvGrpSpPr>
        <p:grpSpPr>
          <a:xfrm rot="0">
            <a:off x="16089630" y="7014210"/>
            <a:ext cx="1773555" cy="873443"/>
            <a:chOff x="0" y="0"/>
            <a:chExt cx="2364740" cy="1164590"/>
          </a:xfrm>
        </p:grpSpPr>
        <p:sp>
          <p:nvSpPr>
            <p:cNvPr name="Freeform 414" id="414"/>
            <p:cNvSpPr/>
            <p:nvPr/>
          </p:nvSpPr>
          <p:spPr>
            <a:xfrm flipH="false" flipV="false" rot="0">
              <a:off x="48657" y="50800"/>
              <a:ext cx="2265947" cy="1061720"/>
            </a:xfrm>
            <a:custGeom>
              <a:avLst/>
              <a:gdLst/>
              <a:ahLst/>
              <a:cxnLst/>
              <a:rect r="r" b="b" t="t" l="l"/>
              <a:pathLst>
                <a:path h="1061720" w="2265947">
                  <a:moveTo>
                    <a:pt x="89773" y="0"/>
                  </a:moveTo>
                  <a:cubicBezTo>
                    <a:pt x="352663" y="17780"/>
                    <a:pt x="478393" y="38100"/>
                    <a:pt x="555863" y="55880"/>
                  </a:cubicBezTo>
                  <a:cubicBezTo>
                    <a:pt x="607933" y="68580"/>
                    <a:pt x="637143" y="76200"/>
                    <a:pt x="684133" y="97790"/>
                  </a:cubicBezTo>
                  <a:cubicBezTo>
                    <a:pt x="751443" y="128270"/>
                    <a:pt x="841613" y="181610"/>
                    <a:pt x="914003" y="236220"/>
                  </a:cubicBezTo>
                  <a:cubicBezTo>
                    <a:pt x="988933" y="292100"/>
                    <a:pt x="1066403" y="368300"/>
                    <a:pt x="1124823" y="433070"/>
                  </a:cubicBezTo>
                  <a:cubicBezTo>
                    <a:pt x="1175623" y="488950"/>
                    <a:pt x="1220073" y="548640"/>
                    <a:pt x="1251823" y="596900"/>
                  </a:cubicBezTo>
                  <a:cubicBezTo>
                    <a:pt x="1273413" y="631190"/>
                    <a:pt x="1291193" y="659130"/>
                    <a:pt x="1302623" y="689610"/>
                  </a:cubicBezTo>
                  <a:cubicBezTo>
                    <a:pt x="1311513" y="716280"/>
                    <a:pt x="1319133" y="744220"/>
                    <a:pt x="1317863" y="765810"/>
                  </a:cubicBezTo>
                  <a:cubicBezTo>
                    <a:pt x="1316593" y="783590"/>
                    <a:pt x="1310243" y="797560"/>
                    <a:pt x="1300083" y="810260"/>
                  </a:cubicBezTo>
                  <a:cubicBezTo>
                    <a:pt x="1287383" y="826770"/>
                    <a:pt x="1260713" y="844550"/>
                    <a:pt x="1241663" y="849630"/>
                  </a:cubicBezTo>
                  <a:cubicBezTo>
                    <a:pt x="1225153" y="854710"/>
                    <a:pt x="1208643" y="853440"/>
                    <a:pt x="1193403" y="849630"/>
                  </a:cubicBezTo>
                  <a:cubicBezTo>
                    <a:pt x="1179433" y="845820"/>
                    <a:pt x="1162923" y="836930"/>
                    <a:pt x="1151493" y="826770"/>
                  </a:cubicBezTo>
                  <a:cubicBezTo>
                    <a:pt x="1140063" y="816610"/>
                    <a:pt x="1132443" y="807720"/>
                    <a:pt x="1124823" y="787400"/>
                  </a:cubicBezTo>
                  <a:cubicBezTo>
                    <a:pt x="1109583" y="744220"/>
                    <a:pt x="1118473" y="646430"/>
                    <a:pt x="1105773" y="566420"/>
                  </a:cubicBezTo>
                  <a:cubicBezTo>
                    <a:pt x="1091803" y="471170"/>
                    <a:pt x="1032113" y="313690"/>
                    <a:pt x="1038463" y="256540"/>
                  </a:cubicBezTo>
                  <a:cubicBezTo>
                    <a:pt x="1039733" y="233680"/>
                    <a:pt x="1047353" y="222250"/>
                    <a:pt x="1057513" y="209550"/>
                  </a:cubicBezTo>
                  <a:cubicBezTo>
                    <a:pt x="1067673" y="196850"/>
                    <a:pt x="1081643" y="184150"/>
                    <a:pt x="1096883" y="176530"/>
                  </a:cubicBezTo>
                  <a:cubicBezTo>
                    <a:pt x="1112123" y="170180"/>
                    <a:pt x="1128633" y="165100"/>
                    <a:pt x="1146413" y="166370"/>
                  </a:cubicBezTo>
                  <a:cubicBezTo>
                    <a:pt x="1168003" y="168910"/>
                    <a:pt x="1199753" y="179070"/>
                    <a:pt x="1216263" y="195580"/>
                  </a:cubicBezTo>
                  <a:cubicBezTo>
                    <a:pt x="1234043" y="212090"/>
                    <a:pt x="1244203" y="229870"/>
                    <a:pt x="1249283" y="262890"/>
                  </a:cubicBezTo>
                  <a:cubicBezTo>
                    <a:pt x="1261983" y="337820"/>
                    <a:pt x="1246743" y="552450"/>
                    <a:pt x="1209913" y="643890"/>
                  </a:cubicBezTo>
                  <a:cubicBezTo>
                    <a:pt x="1184513" y="704850"/>
                    <a:pt x="1145143" y="769620"/>
                    <a:pt x="1104503" y="778510"/>
                  </a:cubicBezTo>
                  <a:cubicBezTo>
                    <a:pt x="1066403" y="786130"/>
                    <a:pt x="1015603" y="740410"/>
                    <a:pt x="978773" y="712470"/>
                  </a:cubicBezTo>
                  <a:cubicBezTo>
                    <a:pt x="941943" y="683260"/>
                    <a:pt x="916543" y="635000"/>
                    <a:pt x="884793" y="603250"/>
                  </a:cubicBezTo>
                  <a:cubicBezTo>
                    <a:pt x="856853" y="576580"/>
                    <a:pt x="832723" y="556260"/>
                    <a:pt x="799703" y="533400"/>
                  </a:cubicBezTo>
                  <a:cubicBezTo>
                    <a:pt x="760333" y="505460"/>
                    <a:pt x="704453" y="477520"/>
                    <a:pt x="656193" y="453390"/>
                  </a:cubicBezTo>
                  <a:cubicBezTo>
                    <a:pt x="610473" y="430530"/>
                    <a:pt x="573643" y="414020"/>
                    <a:pt x="516493" y="393700"/>
                  </a:cubicBezTo>
                  <a:cubicBezTo>
                    <a:pt x="435213" y="363220"/>
                    <a:pt x="263763" y="330200"/>
                    <a:pt x="214233" y="300990"/>
                  </a:cubicBezTo>
                  <a:cubicBezTo>
                    <a:pt x="195183" y="289560"/>
                    <a:pt x="187563" y="281940"/>
                    <a:pt x="179943" y="266700"/>
                  </a:cubicBezTo>
                  <a:cubicBezTo>
                    <a:pt x="169783" y="247650"/>
                    <a:pt x="162163" y="217170"/>
                    <a:pt x="167243" y="195580"/>
                  </a:cubicBezTo>
                  <a:cubicBezTo>
                    <a:pt x="171053" y="173990"/>
                    <a:pt x="188833" y="147320"/>
                    <a:pt x="204073" y="133350"/>
                  </a:cubicBezTo>
                  <a:cubicBezTo>
                    <a:pt x="216773" y="123190"/>
                    <a:pt x="233283" y="116840"/>
                    <a:pt x="248523" y="114300"/>
                  </a:cubicBezTo>
                  <a:cubicBezTo>
                    <a:pt x="263763" y="111760"/>
                    <a:pt x="273923" y="113030"/>
                    <a:pt x="296783" y="116840"/>
                  </a:cubicBezTo>
                  <a:cubicBezTo>
                    <a:pt x="361553" y="128270"/>
                    <a:pt x="550783" y="182880"/>
                    <a:pt x="651113" y="223520"/>
                  </a:cubicBezTo>
                  <a:cubicBezTo>
                    <a:pt x="728583" y="255270"/>
                    <a:pt x="799703" y="297180"/>
                    <a:pt x="851773" y="330200"/>
                  </a:cubicBezTo>
                  <a:cubicBezTo>
                    <a:pt x="887333" y="353060"/>
                    <a:pt x="902573" y="363220"/>
                    <a:pt x="938133" y="394970"/>
                  </a:cubicBezTo>
                  <a:cubicBezTo>
                    <a:pt x="1004173" y="454660"/>
                    <a:pt x="1173083" y="617220"/>
                    <a:pt x="1207373" y="684530"/>
                  </a:cubicBezTo>
                  <a:cubicBezTo>
                    <a:pt x="1221343" y="713740"/>
                    <a:pt x="1221343" y="735330"/>
                    <a:pt x="1218803" y="755650"/>
                  </a:cubicBezTo>
                  <a:cubicBezTo>
                    <a:pt x="1216263" y="772160"/>
                    <a:pt x="1207373" y="786130"/>
                    <a:pt x="1198483" y="798830"/>
                  </a:cubicBezTo>
                  <a:cubicBezTo>
                    <a:pt x="1188323" y="810260"/>
                    <a:pt x="1175623" y="821690"/>
                    <a:pt x="1159113" y="828040"/>
                  </a:cubicBezTo>
                  <a:cubicBezTo>
                    <a:pt x="1140063" y="834390"/>
                    <a:pt x="1108313" y="835660"/>
                    <a:pt x="1087993" y="830580"/>
                  </a:cubicBezTo>
                  <a:cubicBezTo>
                    <a:pt x="1072753" y="826770"/>
                    <a:pt x="1066403" y="821690"/>
                    <a:pt x="1047353" y="805180"/>
                  </a:cubicBezTo>
                  <a:cubicBezTo>
                    <a:pt x="982583" y="748030"/>
                    <a:pt x="709533" y="420370"/>
                    <a:pt x="672703" y="342900"/>
                  </a:cubicBezTo>
                  <a:cubicBezTo>
                    <a:pt x="662543" y="320040"/>
                    <a:pt x="662543" y="309880"/>
                    <a:pt x="662543" y="294640"/>
                  </a:cubicBezTo>
                  <a:cubicBezTo>
                    <a:pt x="663813" y="278130"/>
                    <a:pt x="667623" y="261620"/>
                    <a:pt x="676513" y="247650"/>
                  </a:cubicBezTo>
                  <a:cubicBezTo>
                    <a:pt x="687943" y="229870"/>
                    <a:pt x="713343" y="209550"/>
                    <a:pt x="732393" y="201930"/>
                  </a:cubicBezTo>
                  <a:cubicBezTo>
                    <a:pt x="748903" y="195580"/>
                    <a:pt x="765413" y="194310"/>
                    <a:pt x="781923" y="198120"/>
                  </a:cubicBezTo>
                  <a:cubicBezTo>
                    <a:pt x="802243" y="201930"/>
                    <a:pt x="818753" y="212090"/>
                    <a:pt x="844153" y="233680"/>
                  </a:cubicBezTo>
                  <a:cubicBezTo>
                    <a:pt x="903843" y="285750"/>
                    <a:pt x="1041003" y="471170"/>
                    <a:pt x="1096883" y="551180"/>
                  </a:cubicBezTo>
                  <a:cubicBezTo>
                    <a:pt x="1128633" y="598170"/>
                    <a:pt x="1143873" y="628650"/>
                    <a:pt x="1164193" y="664210"/>
                  </a:cubicBezTo>
                  <a:cubicBezTo>
                    <a:pt x="1181973" y="695960"/>
                    <a:pt x="1218803" y="730250"/>
                    <a:pt x="1211183" y="755650"/>
                  </a:cubicBezTo>
                  <a:cubicBezTo>
                    <a:pt x="1202293" y="786130"/>
                    <a:pt x="1098153" y="840740"/>
                    <a:pt x="1077833" y="826770"/>
                  </a:cubicBezTo>
                  <a:cubicBezTo>
                    <a:pt x="1056243" y="812800"/>
                    <a:pt x="1080373" y="720090"/>
                    <a:pt x="1089263" y="665480"/>
                  </a:cubicBezTo>
                  <a:cubicBezTo>
                    <a:pt x="1099423" y="607060"/>
                    <a:pt x="1117203" y="541020"/>
                    <a:pt x="1136253" y="486410"/>
                  </a:cubicBezTo>
                  <a:cubicBezTo>
                    <a:pt x="1152763" y="439420"/>
                    <a:pt x="1171813" y="396240"/>
                    <a:pt x="1192133" y="356870"/>
                  </a:cubicBezTo>
                  <a:cubicBezTo>
                    <a:pt x="1211183" y="321310"/>
                    <a:pt x="1230233" y="289560"/>
                    <a:pt x="1255633" y="262890"/>
                  </a:cubicBezTo>
                  <a:cubicBezTo>
                    <a:pt x="1279763" y="237490"/>
                    <a:pt x="1307703" y="218440"/>
                    <a:pt x="1339453" y="200660"/>
                  </a:cubicBezTo>
                  <a:cubicBezTo>
                    <a:pt x="1376283" y="180340"/>
                    <a:pt x="1425813" y="157480"/>
                    <a:pt x="1466453" y="147320"/>
                  </a:cubicBezTo>
                  <a:cubicBezTo>
                    <a:pt x="1500743" y="139700"/>
                    <a:pt x="1526143" y="137160"/>
                    <a:pt x="1568053" y="140970"/>
                  </a:cubicBezTo>
                  <a:cubicBezTo>
                    <a:pt x="1639173" y="149860"/>
                    <a:pt x="1771253" y="187960"/>
                    <a:pt x="1847453" y="223520"/>
                  </a:cubicBezTo>
                  <a:cubicBezTo>
                    <a:pt x="1907143" y="250190"/>
                    <a:pt x="1941433" y="275590"/>
                    <a:pt x="1994773" y="318770"/>
                  </a:cubicBezTo>
                  <a:cubicBezTo>
                    <a:pt x="2070973" y="378460"/>
                    <a:pt x="2210673" y="511810"/>
                    <a:pt x="2246233" y="565150"/>
                  </a:cubicBezTo>
                  <a:cubicBezTo>
                    <a:pt x="2258933" y="584200"/>
                    <a:pt x="2262743" y="595630"/>
                    <a:pt x="2265283" y="612140"/>
                  </a:cubicBezTo>
                  <a:cubicBezTo>
                    <a:pt x="2266553" y="627380"/>
                    <a:pt x="2266553" y="646430"/>
                    <a:pt x="2260203" y="661670"/>
                  </a:cubicBezTo>
                  <a:cubicBezTo>
                    <a:pt x="2251313" y="681990"/>
                    <a:pt x="2229723" y="708660"/>
                    <a:pt x="2211943" y="720090"/>
                  </a:cubicBezTo>
                  <a:cubicBezTo>
                    <a:pt x="2196703" y="728980"/>
                    <a:pt x="2178923" y="732790"/>
                    <a:pt x="2162413" y="732790"/>
                  </a:cubicBezTo>
                  <a:cubicBezTo>
                    <a:pt x="2145903" y="732790"/>
                    <a:pt x="2135743" y="730250"/>
                    <a:pt x="2112883" y="721360"/>
                  </a:cubicBezTo>
                  <a:cubicBezTo>
                    <a:pt x="2058273" y="701040"/>
                    <a:pt x="1919843" y="609600"/>
                    <a:pt x="1839833" y="576580"/>
                  </a:cubicBezTo>
                  <a:cubicBezTo>
                    <a:pt x="1780143" y="552450"/>
                    <a:pt x="1729343" y="537210"/>
                    <a:pt x="1679813" y="528320"/>
                  </a:cubicBezTo>
                  <a:cubicBezTo>
                    <a:pt x="1636633" y="521970"/>
                    <a:pt x="1595993" y="518160"/>
                    <a:pt x="1556623" y="524510"/>
                  </a:cubicBezTo>
                  <a:cubicBezTo>
                    <a:pt x="1515983" y="530860"/>
                    <a:pt x="1475343" y="548640"/>
                    <a:pt x="1441053" y="568960"/>
                  </a:cubicBezTo>
                  <a:cubicBezTo>
                    <a:pt x="1408033" y="586740"/>
                    <a:pt x="1378823" y="610870"/>
                    <a:pt x="1353423" y="636270"/>
                  </a:cubicBezTo>
                  <a:cubicBezTo>
                    <a:pt x="1328023" y="661670"/>
                    <a:pt x="1312783" y="683260"/>
                    <a:pt x="1289923" y="721360"/>
                  </a:cubicBezTo>
                  <a:cubicBezTo>
                    <a:pt x="1249283" y="789940"/>
                    <a:pt x="1193403" y="969010"/>
                    <a:pt x="1154033" y="1018540"/>
                  </a:cubicBezTo>
                  <a:cubicBezTo>
                    <a:pt x="1136253" y="1041400"/>
                    <a:pt x="1119743" y="1050290"/>
                    <a:pt x="1104503" y="1056640"/>
                  </a:cubicBezTo>
                  <a:cubicBezTo>
                    <a:pt x="1094343" y="1061720"/>
                    <a:pt x="1084183" y="1061720"/>
                    <a:pt x="1074023" y="1061720"/>
                  </a:cubicBezTo>
                  <a:cubicBezTo>
                    <a:pt x="1063863" y="1061720"/>
                    <a:pt x="1054973" y="1061720"/>
                    <a:pt x="1043543" y="1056640"/>
                  </a:cubicBezTo>
                  <a:cubicBezTo>
                    <a:pt x="1028303" y="1050290"/>
                    <a:pt x="1005443" y="1036320"/>
                    <a:pt x="994013" y="1019810"/>
                  </a:cubicBezTo>
                  <a:cubicBezTo>
                    <a:pt x="983853" y="1003300"/>
                    <a:pt x="977503" y="980440"/>
                    <a:pt x="977503" y="960120"/>
                  </a:cubicBezTo>
                  <a:cubicBezTo>
                    <a:pt x="978773" y="941070"/>
                    <a:pt x="991473" y="916940"/>
                    <a:pt x="1000363" y="904240"/>
                  </a:cubicBezTo>
                  <a:cubicBezTo>
                    <a:pt x="1006713" y="894080"/>
                    <a:pt x="1013063" y="889000"/>
                    <a:pt x="1024493" y="883920"/>
                  </a:cubicBezTo>
                  <a:cubicBezTo>
                    <a:pt x="1038463" y="876300"/>
                    <a:pt x="1065133" y="867410"/>
                    <a:pt x="1084183" y="869950"/>
                  </a:cubicBezTo>
                  <a:cubicBezTo>
                    <a:pt x="1103233" y="872490"/>
                    <a:pt x="1126093" y="882650"/>
                    <a:pt x="1140063" y="895350"/>
                  </a:cubicBezTo>
                  <a:cubicBezTo>
                    <a:pt x="1154033" y="909320"/>
                    <a:pt x="1165463" y="930910"/>
                    <a:pt x="1169273" y="949960"/>
                  </a:cubicBezTo>
                  <a:cubicBezTo>
                    <a:pt x="1171813" y="969010"/>
                    <a:pt x="1168003" y="993140"/>
                    <a:pt x="1159113" y="1009650"/>
                  </a:cubicBezTo>
                  <a:cubicBezTo>
                    <a:pt x="1150223" y="1027430"/>
                    <a:pt x="1132443" y="1043940"/>
                    <a:pt x="1114663" y="1052830"/>
                  </a:cubicBezTo>
                  <a:cubicBezTo>
                    <a:pt x="1096883" y="1060450"/>
                    <a:pt x="1072753" y="1062990"/>
                    <a:pt x="1053703" y="1059180"/>
                  </a:cubicBezTo>
                  <a:cubicBezTo>
                    <a:pt x="1034653" y="1055370"/>
                    <a:pt x="1013063" y="1040130"/>
                    <a:pt x="1000363" y="1027430"/>
                  </a:cubicBezTo>
                  <a:cubicBezTo>
                    <a:pt x="992743" y="1019810"/>
                    <a:pt x="987663" y="1012190"/>
                    <a:pt x="985123" y="1002030"/>
                  </a:cubicBezTo>
                  <a:cubicBezTo>
                    <a:pt x="980043" y="985520"/>
                    <a:pt x="977503" y="963930"/>
                    <a:pt x="981313" y="939800"/>
                  </a:cubicBezTo>
                  <a:cubicBezTo>
                    <a:pt x="986393" y="905510"/>
                    <a:pt x="1006713" y="863600"/>
                    <a:pt x="1028303" y="817880"/>
                  </a:cubicBezTo>
                  <a:cubicBezTo>
                    <a:pt x="1057513" y="755650"/>
                    <a:pt x="1104503" y="665480"/>
                    <a:pt x="1145143" y="607060"/>
                  </a:cubicBezTo>
                  <a:cubicBezTo>
                    <a:pt x="1176893" y="560070"/>
                    <a:pt x="1204833" y="523240"/>
                    <a:pt x="1242933" y="488950"/>
                  </a:cubicBezTo>
                  <a:cubicBezTo>
                    <a:pt x="1283573" y="453390"/>
                    <a:pt x="1329293" y="420370"/>
                    <a:pt x="1378823" y="394970"/>
                  </a:cubicBezTo>
                  <a:cubicBezTo>
                    <a:pt x="1433433" y="369570"/>
                    <a:pt x="1499473" y="346710"/>
                    <a:pt x="1559163" y="339090"/>
                  </a:cubicBezTo>
                  <a:cubicBezTo>
                    <a:pt x="1616313" y="331470"/>
                    <a:pt x="1670923" y="339090"/>
                    <a:pt x="1729343" y="347980"/>
                  </a:cubicBezTo>
                  <a:cubicBezTo>
                    <a:pt x="1791573" y="358140"/>
                    <a:pt x="1852533" y="372110"/>
                    <a:pt x="1923653" y="398780"/>
                  </a:cubicBezTo>
                  <a:cubicBezTo>
                    <a:pt x="2018903" y="435610"/>
                    <a:pt x="2201783" y="510540"/>
                    <a:pt x="2246233" y="565150"/>
                  </a:cubicBezTo>
                  <a:cubicBezTo>
                    <a:pt x="2265283" y="589280"/>
                    <a:pt x="2266553" y="615950"/>
                    <a:pt x="2265283" y="637540"/>
                  </a:cubicBezTo>
                  <a:cubicBezTo>
                    <a:pt x="2265283" y="655320"/>
                    <a:pt x="2257663" y="671830"/>
                    <a:pt x="2248773" y="684530"/>
                  </a:cubicBezTo>
                  <a:cubicBezTo>
                    <a:pt x="2239883" y="698500"/>
                    <a:pt x="2227183" y="712470"/>
                    <a:pt x="2211943" y="720090"/>
                  </a:cubicBezTo>
                  <a:cubicBezTo>
                    <a:pt x="2191623" y="728980"/>
                    <a:pt x="2158603" y="734060"/>
                    <a:pt x="2137013" y="730250"/>
                  </a:cubicBezTo>
                  <a:cubicBezTo>
                    <a:pt x="2119233" y="727710"/>
                    <a:pt x="2110343" y="721360"/>
                    <a:pt x="2091293" y="707390"/>
                  </a:cubicBezTo>
                  <a:cubicBezTo>
                    <a:pt x="2044303" y="674370"/>
                    <a:pt x="1933813" y="542290"/>
                    <a:pt x="1870313" y="491490"/>
                  </a:cubicBezTo>
                  <a:cubicBezTo>
                    <a:pt x="1829673" y="458470"/>
                    <a:pt x="1808083" y="439420"/>
                    <a:pt x="1762363" y="419100"/>
                  </a:cubicBezTo>
                  <a:cubicBezTo>
                    <a:pt x="1700133" y="389890"/>
                    <a:pt x="1587103" y="349250"/>
                    <a:pt x="1523603" y="354330"/>
                  </a:cubicBezTo>
                  <a:cubicBezTo>
                    <a:pt x="1480423" y="356870"/>
                    <a:pt x="1446133" y="374650"/>
                    <a:pt x="1418193" y="397510"/>
                  </a:cubicBezTo>
                  <a:cubicBezTo>
                    <a:pt x="1390253" y="420370"/>
                    <a:pt x="1376283" y="457200"/>
                    <a:pt x="1357233" y="494030"/>
                  </a:cubicBezTo>
                  <a:cubicBezTo>
                    <a:pt x="1336913" y="534670"/>
                    <a:pt x="1321673" y="579120"/>
                    <a:pt x="1305163" y="632460"/>
                  </a:cubicBezTo>
                  <a:cubicBezTo>
                    <a:pt x="1283573" y="704850"/>
                    <a:pt x="1293733" y="852170"/>
                    <a:pt x="1242933" y="890270"/>
                  </a:cubicBezTo>
                  <a:cubicBezTo>
                    <a:pt x="1199753" y="923290"/>
                    <a:pt x="1098153" y="916940"/>
                    <a:pt x="1048623" y="885190"/>
                  </a:cubicBezTo>
                  <a:cubicBezTo>
                    <a:pt x="992743" y="850900"/>
                    <a:pt x="986393" y="750570"/>
                    <a:pt x="936863" y="675640"/>
                  </a:cubicBezTo>
                  <a:cubicBezTo>
                    <a:pt x="870823" y="574040"/>
                    <a:pt x="701913" y="416560"/>
                    <a:pt x="672703" y="342900"/>
                  </a:cubicBezTo>
                  <a:cubicBezTo>
                    <a:pt x="660003" y="312420"/>
                    <a:pt x="662543" y="290830"/>
                    <a:pt x="666353" y="270510"/>
                  </a:cubicBezTo>
                  <a:cubicBezTo>
                    <a:pt x="670163" y="254000"/>
                    <a:pt x="679053" y="238760"/>
                    <a:pt x="691753" y="227330"/>
                  </a:cubicBezTo>
                  <a:cubicBezTo>
                    <a:pt x="706993" y="213360"/>
                    <a:pt x="734933" y="198120"/>
                    <a:pt x="756523" y="196850"/>
                  </a:cubicBezTo>
                  <a:cubicBezTo>
                    <a:pt x="779383" y="195580"/>
                    <a:pt x="798433" y="198120"/>
                    <a:pt x="826373" y="217170"/>
                  </a:cubicBezTo>
                  <a:cubicBezTo>
                    <a:pt x="908923" y="271780"/>
                    <a:pt x="1166733" y="608330"/>
                    <a:pt x="1207373" y="684530"/>
                  </a:cubicBezTo>
                  <a:cubicBezTo>
                    <a:pt x="1217533" y="706120"/>
                    <a:pt x="1220073" y="715010"/>
                    <a:pt x="1220073" y="731520"/>
                  </a:cubicBezTo>
                  <a:cubicBezTo>
                    <a:pt x="1221343" y="746760"/>
                    <a:pt x="1217533" y="764540"/>
                    <a:pt x="1211183" y="778510"/>
                  </a:cubicBezTo>
                  <a:cubicBezTo>
                    <a:pt x="1204833" y="792480"/>
                    <a:pt x="1194673" y="806450"/>
                    <a:pt x="1180703" y="815340"/>
                  </a:cubicBezTo>
                  <a:cubicBezTo>
                    <a:pt x="1164193" y="826770"/>
                    <a:pt x="1134983" y="836930"/>
                    <a:pt x="1112123" y="835660"/>
                  </a:cubicBezTo>
                  <a:cubicBezTo>
                    <a:pt x="1090533" y="833120"/>
                    <a:pt x="1071483" y="822960"/>
                    <a:pt x="1047353" y="805180"/>
                  </a:cubicBezTo>
                  <a:cubicBezTo>
                    <a:pt x="1007983" y="774700"/>
                    <a:pt x="962263" y="699770"/>
                    <a:pt x="912733" y="650240"/>
                  </a:cubicBezTo>
                  <a:cubicBezTo>
                    <a:pt x="860663" y="598170"/>
                    <a:pt x="800973" y="541020"/>
                    <a:pt x="743823" y="499110"/>
                  </a:cubicBezTo>
                  <a:cubicBezTo>
                    <a:pt x="690483" y="462280"/>
                    <a:pt x="648573" y="439420"/>
                    <a:pt x="581263" y="411480"/>
                  </a:cubicBezTo>
                  <a:cubicBezTo>
                    <a:pt x="486013" y="372110"/>
                    <a:pt x="275193" y="342900"/>
                    <a:pt x="214233" y="300990"/>
                  </a:cubicBezTo>
                  <a:cubicBezTo>
                    <a:pt x="187563" y="283210"/>
                    <a:pt x="177403" y="262890"/>
                    <a:pt x="169783" y="243840"/>
                  </a:cubicBezTo>
                  <a:cubicBezTo>
                    <a:pt x="163433" y="228600"/>
                    <a:pt x="162163" y="212090"/>
                    <a:pt x="167243" y="195580"/>
                  </a:cubicBezTo>
                  <a:cubicBezTo>
                    <a:pt x="172323" y="175260"/>
                    <a:pt x="188833" y="147320"/>
                    <a:pt x="204073" y="133350"/>
                  </a:cubicBezTo>
                  <a:cubicBezTo>
                    <a:pt x="216773" y="123190"/>
                    <a:pt x="233283" y="116840"/>
                    <a:pt x="248523" y="114300"/>
                  </a:cubicBezTo>
                  <a:cubicBezTo>
                    <a:pt x="263763" y="111760"/>
                    <a:pt x="275193" y="113030"/>
                    <a:pt x="296783" y="116840"/>
                  </a:cubicBezTo>
                  <a:cubicBezTo>
                    <a:pt x="353933" y="128270"/>
                    <a:pt x="489823" y="173990"/>
                    <a:pt x="591423" y="213360"/>
                  </a:cubicBezTo>
                  <a:cubicBezTo>
                    <a:pt x="701913" y="256540"/>
                    <a:pt x="854313" y="317500"/>
                    <a:pt x="935593" y="367030"/>
                  </a:cubicBezTo>
                  <a:cubicBezTo>
                    <a:pt x="983853" y="396240"/>
                    <a:pt x="1018143" y="417830"/>
                    <a:pt x="1043543" y="453390"/>
                  </a:cubicBezTo>
                  <a:cubicBezTo>
                    <a:pt x="1068943" y="487680"/>
                    <a:pt x="1100693" y="546100"/>
                    <a:pt x="1089263" y="572770"/>
                  </a:cubicBezTo>
                  <a:cubicBezTo>
                    <a:pt x="1079103" y="598170"/>
                    <a:pt x="1010523" y="632460"/>
                    <a:pt x="992743" y="618490"/>
                  </a:cubicBezTo>
                  <a:cubicBezTo>
                    <a:pt x="958453" y="593090"/>
                    <a:pt x="1019413" y="293370"/>
                    <a:pt x="1044813" y="232410"/>
                  </a:cubicBezTo>
                  <a:cubicBezTo>
                    <a:pt x="1053703" y="209550"/>
                    <a:pt x="1062593" y="201930"/>
                    <a:pt x="1075293" y="190500"/>
                  </a:cubicBezTo>
                  <a:cubicBezTo>
                    <a:pt x="1087993" y="180340"/>
                    <a:pt x="1104503" y="171450"/>
                    <a:pt x="1121013" y="168910"/>
                  </a:cubicBezTo>
                  <a:cubicBezTo>
                    <a:pt x="1137523" y="165100"/>
                    <a:pt x="1156573" y="165100"/>
                    <a:pt x="1171813" y="170180"/>
                  </a:cubicBezTo>
                  <a:cubicBezTo>
                    <a:pt x="1188323" y="175260"/>
                    <a:pt x="1204833" y="184150"/>
                    <a:pt x="1216263" y="195580"/>
                  </a:cubicBezTo>
                  <a:cubicBezTo>
                    <a:pt x="1228963" y="207010"/>
                    <a:pt x="1235313" y="215900"/>
                    <a:pt x="1244203" y="238760"/>
                  </a:cubicBezTo>
                  <a:cubicBezTo>
                    <a:pt x="1267063" y="292100"/>
                    <a:pt x="1297543" y="444500"/>
                    <a:pt x="1308973" y="537210"/>
                  </a:cubicBezTo>
                  <a:cubicBezTo>
                    <a:pt x="1319133" y="618490"/>
                    <a:pt x="1329293" y="715010"/>
                    <a:pt x="1317863" y="765810"/>
                  </a:cubicBezTo>
                  <a:cubicBezTo>
                    <a:pt x="1311513" y="795020"/>
                    <a:pt x="1298813" y="814070"/>
                    <a:pt x="1284843" y="828040"/>
                  </a:cubicBezTo>
                  <a:cubicBezTo>
                    <a:pt x="1272143" y="839470"/>
                    <a:pt x="1256903" y="847090"/>
                    <a:pt x="1241663" y="849630"/>
                  </a:cubicBezTo>
                  <a:cubicBezTo>
                    <a:pt x="1226423" y="853440"/>
                    <a:pt x="1209913" y="854710"/>
                    <a:pt x="1193403" y="849630"/>
                  </a:cubicBezTo>
                  <a:cubicBezTo>
                    <a:pt x="1174353" y="843280"/>
                    <a:pt x="1151493" y="828040"/>
                    <a:pt x="1136253" y="808990"/>
                  </a:cubicBezTo>
                  <a:cubicBezTo>
                    <a:pt x="1115933" y="783590"/>
                    <a:pt x="1112123" y="741680"/>
                    <a:pt x="1090533" y="706120"/>
                  </a:cubicBezTo>
                  <a:cubicBezTo>
                    <a:pt x="1065133" y="661670"/>
                    <a:pt x="1021953" y="607060"/>
                    <a:pt x="986393" y="563880"/>
                  </a:cubicBezTo>
                  <a:cubicBezTo>
                    <a:pt x="954643" y="524510"/>
                    <a:pt x="927973" y="494030"/>
                    <a:pt x="889873" y="457200"/>
                  </a:cubicBezTo>
                  <a:cubicBezTo>
                    <a:pt x="841613" y="412750"/>
                    <a:pt x="769223" y="351790"/>
                    <a:pt x="719693" y="318770"/>
                  </a:cubicBezTo>
                  <a:cubicBezTo>
                    <a:pt x="685403" y="294640"/>
                    <a:pt x="665083" y="281940"/>
                    <a:pt x="626983" y="265430"/>
                  </a:cubicBezTo>
                  <a:cubicBezTo>
                    <a:pt x="573643" y="243840"/>
                    <a:pt x="488553" y="219710"/>
                    <a:pt x="423783" y="205740"/>
                  </a:cubicBezTo>
                  <a:cubicBezTo>
                    <a:pt x="366633" y="193040"/>
                    <a:pt x="315833" y="185420"/>
                    <a:pt x="259953" y="180340"/>
                  </a:cubicBezTo>
                  <a:cubicBezTo>
                    <a:pt x="201533" y="173990"/>
                    <a:pt x="122793" y="182880"/>
                    <a:pt x="80883" y="172720"/>
                  </a:cubicBezTo>
                  <a:cubicBezTo>
                    <a:pt x="56753" y="167640"/>
                    <a:pt x="37703" y="160020"/>
                    <a:pt x="25003" y="148590"/>
                  </a:cubicBezTo>
                  <a:cubicBezTo>
                    <a:pt x="13573" y="138430"/>
                    <a:pt x="5953" y="127000"/>
                    <a:pt x="2143" y="113030"/>
                  </a:cubicBezTo>
                  <a:cubicBezTo>
                    <a:pt x="-1667" y="95250"/>
                    <a:pt x="-397" y="68580"/>
                    <a:pt x="5953" y="52070"/>
                  </a:cubicBezTo>
                  <a:cubicBezTo>
                    <a:pt x="11033" y="38100"/>
                    <a:pt x="18653" y="26670"/>
                    <a:pt x="31353" y="19050"/>
                  </a:cubicBezTo>
                  <a:cubicBezTo>
                    <a:pt x="45323" y="8890"/>
                    <a:pt x="89773" y="0"/>
                    <a:pt x="89773" y="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5" id="415"/>
          <p:cNvGrpSpPr/>
          <p:nvPr/>
        </p:nvGrpSpPr>
        <p:grpSpPr>
          <a:xfrm rot="0">
            <a:off x="14558962" y="6371272"/>
            <a:ext cx="3952875" cy="1479232"/>
            <a:chOff x="0" y="0"/>
            <a:chExt cx="5270500" cy="1972310"/>
          </a:xfrm>
        </p:grpSpPr>
        <p:sp>
          <p:nvSpPr>
            <p:cNvPr name="Freeform 416" id="416"/>
            <p:cNvSpPr/>
            <p:nvPr/>
          </p:nvSpPr>
          <p:spPr>
            <a:xfrm flipH="false" flipV="false" rot="0">
              <a:off x="50800" y="50800"/>
              <a:ext cx="5169506" cy="1892907"/>
            </a:xfrm>
            <a:custGeom>
              <a:avLst/>
              <a:gdLst/>
              <a:ahLst/>
              <a:cxnLst/>
              <a:rect r="r" b="b" t="t" l="l"/>
              <a:pathLst>
                <a:path h="1892907" w="5169506">
                  <a:moveTo>
                    <a:pt x="0" y="276860"/>
                  </a:moveTo>
                  <a:cubicBezTo>
                    <a:pt x="0" y="241300"/>
                    <a:pt x="0" y="224790"/>
                    <a:pt x="0" y="223520"/>
                  </a:cubicBezTo>
                  <a:cubicBezTo>
                    <a:pt x="0" y="223520"/>
                    <a:pt x="3810" y="207010"/>
                    <a:pt x="6350" y="198120"/>
                  </a:cubicBezTo>
                  <a:cubicBezTo>
                    <a:pt x="7620" y="189230"/>
                    <a:pt x="12700" y="172720"/>
                    <a:pt x="12700" y="172720"/>
                  </a:cubicBezTo>
                  <a:cubicBezTo>
                    <a:pt x="12700" y="172720"/>
                    <a:pt x="20320" y="157480"/>
                    <a:pt x="24130" y="149860"/>
                  </a:cubicBezTo>
                  <a:cubicBezTo>
                    <a:pt x="29210" y="142240"/>
                    <a:pt x="36830" y="127000"/>
                    <a:pt x="36830" y="125730"/>
                  </a:cubicBezTo>
                  <a:cubicBezTo>
                    <a:pt x="36830" y="125730"/>
                    <a:pt x="48260" y="113030"/>
                    <a:pt x="54610" y="106680"/>
                  </a:cubicBezTo>
                  <a:cubicBezTo>
                    <a:pt x="59690" y="100330"/>
                    <a:pt x="71120" y="87630"/>
                    <a:pt x="71120" y="86360"/>
                  </a:cubicBezTo>
                  <a:cubicBezTo>
                    <a:pt x="72390" y="86360"/>
                    <a:pt x="86360" y="76200"/>
                    <a:pt x="93980" y="72390"/>
                  </a:cubicBezTo>
                  <a:cubicBezTo>
                    <a:pt x="100330" y="67310"/>
                    <a:pt x="114300" y="57150"/>
                    <a:pt x="115570" y="57150"/>
                  </a:cubicBezTo>
                  <a:cubicBezTo>
                    <a:pt x="115570" y="57150"/>
                    <a:pt x="132080" y="50800"/>
                    <a:pt x="139700" y="46990"/>
                  </a:cubicBezTo>
                  <a:cubicBezTo>
                    <a:pt x="147320" y="44450"/>
                    <a:pt x="163830" y="38100"/>
                    <a:pt x="163830" y="38100"/>
                  </a:cubicBezTo>
                  <a:cubicBezTo>
                    <a:pt x="165100" y="38100"/>
                    <a:pt x="181610" y="35560"/>
                    <a:pt x="190500" y="35560"/>
                  </a:cubicBezTo>
                  <a:cubicBezTo>
                    <a:pt x="198120" y="34290"/>
                    <a:pt x="207010" y="34290"/>
                    <a:pt x="213360" y="31750"/>
                  </a:cubicBezTo>
                  <a:cubicBezTo>
                    <a:pt x="217170" y="30480"/>
                    <a:pt x="218440" y="27940"/>
                    <a:pt x="222250" y="25400"/>
                  </a:cubicBezTo>
                  <a:cubicBezTo>
                    <a:pt x="227330" y="22860"/>
                    <a:pt x="236220" y="20320"/>
                    <a:pt x="243840" y="17780"/>
                  </a:cubicBezTo>
                  <a:cubicBezTo>
                    <a:pt x="250190" y="15240"/>
                    <a:pt x="257810" y="10160"/>
                    <a:pt x="264160" y="7620"/>
                  </a:cubicBezTo>
                  <a:cubicBezTo>
                    <a:pt x="267970" y="7620"/>
                    <a:pt x="271780" y="7620"/>
                    <a:pt x="275590" y="6350"/>
                  </a:cubicBezTo>
                  <a:cubicBezTo>
                    <a:pt x="279400" y="6350"/>
                    <a:pt x="281940" y="3810"/>
                    <a:pt x="285750" y="2540"/>
                  </a:cubicBezTo>
                  <a:cubicBezTo>
                    <a:pt x="292100" y="2540"/>
                    <a:pt x="300990" y="3810"/>
                    <a:pt x="308610" y="2540"/>
                  </a:cubicBezTo>
                  <a:cubicBezTo>
                    <a:pt x="316230" y="2540"/>
                    <a:pt x="325120" y="0"/>
                    <a:pt x="331470" y="0"/>
                  </a:cubicBezTo>
                  <a:cubicBezTo>
                    <a:pt x="336550" y="0"/>
                    <a:pt x="339090" y="2540"/>
                    <a:pt x="342900" y="2540"/>
                  </a:cubicBezTo>
                  <a:cubicBezTo>
                    <a:pt x="346710" y="2540"/>
                    <a:pt x="350520" y="1270"/>
                    <a:pt x="354330" y="2540"/>
                  </a:cubicBezTo>
                  <a:cubicBezTo>
                    <a:pt x="360680" y="3810"/>
                    <a:pt x="368300" y="7620"/>
                    <a:pt x="375920" y="8890"/>
                  </a:cubicBezTo>
                  <a:cubicBezTo>
                    <a:pt x="383540" y="11430"/>
                    <a:pt x="392430" y="11430"/>
                    <a:pt x="398780" y="13970"/>
                  </a:cubicBezTo>
                  <a:cubicBezTo>
                    <a:pt x="402590" y="15240"/>
                    <a:pt x="405130" y="17780"/>
                    <a:pt x="407670" y="20320"/>
                  </a:cubicBezTo>
                  <a:cubicBezTo>
                    <a:pt x="411480" y="21590"/>
                    <a:pt x="415290" y="21590"/>
                    <a:pt x="419100" y="22860"/>
                  </a:cubicBezTo>
                  <a:cubicBezTo>
                    <a:pt x="424180" y="26670"/>
                    <a:pt x="430530" y="33020"/>
                    <a:pt x="436880" y="36830"/>
                  </a:cubicBezTo>
                  <a:cubicBezTo>
                    <a:pt x="443230" y="40640"/>
                    <a:pt x="452120" y="44450"/>
                    <a:pt x="457200" y="48260"/>
                  </a:cubicBezTo>
                  <a:cubicBezTo>
                    <a:pt x="461010" y="50800"/>
                    <a:pt x="462280" y="54610"/>
                    <a:pt x="464820" y="57150"/>
                  </a:cubicBezTo>
                  <a:cubicBezTo>
                    <a:pt x="467360" y="59690"/>
                    <a:pt x="471170" y="60960"/>
                    <a:pt x="473710" y="63500"/>
                  </a:cubicBezTo>
                  <a:cubicBezTo>
                    <a:pt x="477520" y="68580"/>
                    <a:pt x="482600" y="76200"/>
                    <a:pt x="486410" y="82550"/>
                  </a:cubicBezTo>
                  <a:cubicBezTo>
                    <a:pt x="491490" y="88900"/>
                    <a:pt x="495300" y="91440"/>
                    <a:pt x="501650" y="100330"/>
                  </a:cubicBezTo>
                  <a:cubicBezTo>
                    <a:pt x="519430" y="125730"/>
                    <a:pt x="558800" y="190500"/>
                    <a:pt x="590550" y="252730"/>
                  </a:cubicBezTo>
                  <a:cubicBezTo>
                    <a:pt x="638810" y="345440"/>
                    <a:pt x="709930" y="486410"/>
                    <a:pt x="751840" y="605790"/>
                  </a:cubicBezTo>
                  <a:cubicBezTo>
                    <a:pt x="791210" y="718820"/>
                    <a:pt x="828040" y="885190"/>
                    <a:pt x="838200" y="949960"/>
                  </a:cubicBezTo>
                  <a:cubicBezTo>
                    <a:pt x="842010" y="974090"/>
                    <a:pt x="838200" y="980440"/>
                    <a:pt x="840740" y="1002030"/>
                  </a:cubicBezTo>
                  <a:cubicBezTo>
                    <a:pt x="844550" y="1035050"/>
                    <a:pt x="863600" y="1104900"/>
                    <a:pt x="866140" y="1130300"/>
                  </a:cubicBezTo>
                  <a:cubicBezTo>
                    <a:pt x="867410" y="1141730"/>
                    <a:pt x="861060" y="1150620"/>
                    <a:pt x="866140" y="1154430"/>
                  </a:cubicBezTo>
                  <a:cubicBezTo>
                    <a:pt x="880110" y="1163320"/>
                    <a:pt x="1021080" y="1075690"/>
                    <a:pt x="1022350" y="1075690"/>
                  </a:cubicBezTo>
                  <a:cubicBezTo>
                    <a:pt x="1022350" y="1075690"/>
                    <a:pt x="1038860" y="1070610"/>
                    <a:pt x="1047750" y="1068070"/>
                  </a:cubicBezTo>
                  <a:cubicBezTo>
                    <a:pt x="1056640" y="1065530"/>
                    <a:pt x="1073150" y="1060450"/>
                    <a:pt x="1073150" y="1060450"/>
                  </a:cubicBezTo>
                  <a:cubicBezTo>
                    <a:pt x="1073150" y="1060450"/>
                    <a:pt x="1090930" y="1060450"/>
                    <a:pt x="1099820" y="1059180"/>
                  </a:cubicBezTo>
                  <a:cubicBezTo>
                    <a:pt x="1107440" y="1059180"/>
                    <a:pt x="1125220" y="1059180"/>
                    <a:pt x="1125220" y="1059180"/>
                  </a:cubicBezTo>
                  <a:cubicBezTo>
                    <a:pt x="1126490" y="1059180"/>
                    <a:pt x="1143000" y="1061720"/>
                    <a:pt x="1151890" y="1064260"/>
                  </a:cubicBezTo>
                  <a:cubicBezTo>
                    <a:pt x="1159510" y="1065530"/>
                    <a:pt x="1177290" y="1069340"/>
                    <a:pt x="1177290" y="1069340"/>
                  </a:cubicBezTo>
                  <a:cubicBezTo>
                    <a:pt x="1177290" y="1069340"/>
                    <a:pt x="1192530" y="1076960"/>
                    <a:pt x="1201420" y="1080770"/>
                  </a:cubicBezTo>
                  <a:cubicBezTo>
                    <a:pt x="1209040" y="1084580"/>
                    <a:pt x="1224280" y="1092200"/>
                    <a:pt x="1224280" y="1092200"/>
                  </a:cubicBezTo>
                  <a:cubicBezTo>
                    <a:pt x="1225550" y="1092200"/>
                    <a:pt x="1238250" y="1102360"/>
                    <a:pt x="1245870" y="1108710"/>
                  </a:cubicBezTo>
                  <a:cubicBezTo>
                    <a:pt x="1252220" y="1113790"/>
                    <a:pt x="1264920" y="1125220"/>
                    <a:pt x="1266190" y="1125220"/>
                  </a:cubicBezTo>
                  <a:cubicBezTo>
                    <a:pt x="1266190" y="1125220"/>
                    <a:pt x="1272540" y="1139190"/>
                    <a:pt x="1280160" y="1144270"/>
                  </a:cubicBezTo>
                  <a:cubicBezTo>
                    <a:pt x="1292860" y="1153160"/>
                    <a:pt x="1322070" y="1154430"/>
                    <a:pt x="1338580" y="1163320"/>
                  </a:cubicBezTo>
                  <a:cubicBezTo>
                    <a:pt x="1353820" y="1170940"/>
                    <a:pt x="1366520" y="1196340"/>
                    <a:pt x="1379220" y="1195070"/>
                  </a:cubicBezTo>
                  <a:cubicBezTo>
                    <a:pt x="1393190" y="1192530"/>
                    <a:pt x="1395730" y="1163320"/>
                    <a:pt x="1414780" y="1140460"/>
                  </a:cubicBezTo>
                  <a:cubicBezTo>
                    <a:pt x="1459230" y="1089660"/>
                    <a:pt x="1583690" y="972820"/>
                    <a:pt x="1661160" y="913130"/>
                  </a:cubicBezTo>
                  <a:cubicBezTo>
                    <a:pt x="1723390" y="866140"/>
                    <a:pt x="1775460" y="839470"/>
                    <a:pt x="1838960" y="802640"/>
                  </a:cubicBezTo>
                  <a:cubicBezTo>
                    <a:pt x="1910080" y="763270"/>
                    <a:pt x="2049780" y="704850"/>
                    <a:pt x="2065020" y="685800"/>
                  </a:cubicBezTo>
                  <a:cubicBezTo>
                    <a:pt x="2068830" y="681990"/>
                    <a:pt x="2067560" y="675640"/>
                    <a:pt x="2067560" y="675640"/>
                  </a:cubicBezTo>
                  <a:cubicBezTo>
                    <a:pt x="2067560" y="675640"/>
                    <a:pt x="2075180" y="662940"/>
                    <a:pt x="2077720" y="656590"/>
                  </a:cubicBezTo>
                  <a:cubicBezTo>
                    <a:pt x="2081530" y="650240"/>
                    <a:pt x="2087880" y="637540"/>
                    <a:pt x="2087880" y="637540"/>
                  </a:cubicBezTo>
                  <a:cubicBezTo>
                    <a:pt x="2089150" y="637540"/>
                    <a:pt x="2098040" y="627380"/>
                    <a:pt x="2103120" y="622300"/>
                  </a:cubicBezTo>
                  <a:cubicBezTo>
                    <a:pt x="2108200" y="615950"/>
                    <a:pt x="2117090" y="605790"/>
                    <a:pt x="2117090" y="605790"/>
                  </a:cubicBezTo>
                  <a:cubicBezTo>
                    <a:pt x="2118360" y="605790"/>
                    <a:pt x="2129790" y="598170"/>
                    <a:pt x="2136140" y="593090"/>
                  </a:cubicBezTo>
                  <a:cubicBezTo>
                    <a:pt x="2141220" y="589280"/>
                    <a:pt x="2145030" y="588010"/>
                    <a:pt x="2153920" y="581660"/>
                  </a:cubicBezTo>
                  <a:cubicBezTo>
                    <a:pt x="2171700" y="567690"/>
                    <a:pt x="2200910" y="530860"/>
                    <a:pt x="2239010" y="504190"/>
                  </a:cubicBezTo>
                  <a:cubicBezTo>
                    <a:pt x="2298700" y="464820"/>
                    <a:pt x="2391410" y="420370"/>
                    <a:pt x="2487930" y="382270"/>
                  </a:cubicBezTo>
                  <a:cubicBezTo>
                    <a:pt x="2608580" y="334010"/>
                    <a:pt x="2754630" y="278130"/>
                    <a:pt x="2910840" y="251460"/>
                  </a:cubicBezTo>
                  <a:cubicBezTo>
                    <a:pt x="3093720" y="219710"/>
                    <a:pt x="3369310" y="179070"/>
                    <a:pt x="3520440" y="229870"/>
                  </a:cubicBezTo>
                  <a:cubicBezTo>
                    <a:pt x="3629660" y="266700"/>
                    <a:pt x="3714750" y="344170"/>
                    <a:pt x="3765550" y="427990"/>
                  </a:cubicBezTo>
                  <a:cubicBezTo>
                    <a:pt x="3815080" y="508000"/>
                    <a:pt x="3844290" y="624840"/>
                    <a:pt x="3829050" y="715010"/>
                  </a:cubicBezTo>
                  <a:cubicBezTo>
                    <a:pt x="3812540" y="806450"/>
                    <a:pt x="3708400" y="930910"/>
                    <a:pt x="3667760" y="969010"/>
                  </a:cubicBezTo>
                  <a:cubicBezTo>
                    <a:pt x="3651250" y="984250"/>
                    <a:pt x="3623310" y="988060"/>
                    <a:pt x="3624580" y="993140"/>
                  </a:cubicBezTo>
                  <a:cubicBezTo>
                    <a:pt x="3625850" y="1000760"/>
                    <a:pt x="3689350" y="989330"/>
                    <a:pt x="3733800" y="995680"/>
                  </a:cubicBezTo>
                  <a:cubicBezTo>
                    <a:pt x="3801110" y="1005840"/>
                    <a:pt x="3931920" y="1080770"/>
                    <a:pt x="3987800" y="1060450"/>
                  </a:cubicBezTo>
                  <a:cubicBezTo>
                    <a:pt x="4028440" y="1045210"/>
                    <a:pt x="4061460" y="966470"/>
                    <a:pt x="4064000" y="948690"/>
                  </a:cubicBezTo>
                  <a:cubicBezTo>
                    <a:pt x="4064000" y="943610"/>
                    <a:pt x="4061460" y="942340"/>
                    <a:pt x="4060190" y="938530"/>
                  </a:cubicBezTo>
                  <a:cubicBezTo>
                    <a:pt x="4058920" y="933450"/>
                    <a:pt x="4053840" y="919480"/>
                    <a:pt x="4053840" y="918210"/>
                  </a:cubicBezTo>
                  <a:cubicBezTo>
                    <a:pt x="4053840" y="918210"/>
                    <a:pt x="4052570" y="904240"/>
                    <a:pt x="4051300" y="897890"/>
                  </a:cubicBezTo>
                  <a:cubicBezTo>
                    <a:pt x="4051300" y="890270"/>
                    <a:pt x="4050030" y="876300"/>
                    <a:pt x="4050030" y="876300"/>
                  </a:cubicBezTo>
                  <a:cubicBezTo>
                    <a:pt x="4050030" y="876300"/>
                    <a:pt x="4052570" y="862330"/>
                    <a:pt x="4053840" y="855980"/>
                  </a:cubicBezTo>
                  <a:cubicBezTo>
                    <a:pt x="4055110" y="848360"/>
                    <a:pt x="4056380" y="834390"/>
                    <a:pt x="4056380" y="834390"/>
                  </a:cubicBezTo>
                  <a:cubicBezTo>
                    <a:pt x="4056380" y="834390"/>
                    <a:pt x="4062730" y="821690"/>
                    <a:pt x="4065270" y="815340"/>
                  </a:cubicBezTo>
                  <a:cubicBezTo>
                    <a:pt x="4067810" y="808990"/>
                    <a:pt x="4072890" y="796290"/>
                    <a:pt x="4074160" y="795020"/>
                  </a:cubicBezTo>
                  <a:cubicBezTo>
                    <a:pt x="4074160" y="795020"/>
                    <a:pt x="4081780" y="783590"/>
                    <a:pt x="4086860" y="778510"/>
                  </a:cubicBezTo>
                  <a:cubicBezTo>
                    <a:pt x="4090670" y="773430"/>
                    <a:pt x="4098290" y="762000"/>
                    <a:pt x="4099560" y="762000"/>
                  </a:cubicBezTo>
                  <a:cubicBezTo>
                    <a:pt x="4099560" y="760730"/>
                    <a:pt x="4237990" y="647700"/>
                    <a:pt x="4237990" y="647700"/>
                  </a:cubicBezTo>
                  <a:cubicBezTo>
                    <a:pt x="4237990" y="647700"/>
                    <a:pt x="4246880" y="636270"/>
                    <a:pt x="4250690" y="631190"/>
                  </a:cubicBezTo>
                  <a:cubicBezTo>
                    <a:pt x="4254500" y="626110"/>
                    <a:pt x="4263390" y="614680"/>
                    <a:pt x="4263390" y="614680"/>
                  </a:cubicBezTo>
                  <a:cubicBezTo>
                    <a:pt x="4263390" y="614680"/>
                    <a:pt x="4273550" y="607060"/>
                    <a:pt x="4279900" y="601980"/>
                  </a:cubicBezTo>
                  <a:cubicBezTo>
                    <a:pt x="4284980" y="598170"/>
                    <a:pt x="4295140" y="589280"/>
                    <a:pt x="4295140" y="589280"/>
                  </a:cubicBezTo>
                  <a:cubicBezTo>
                    <a:pt x="4296410" y="589280"/>
                    <a:pt x="4307840" y="584200"/>
                    <a:pt x="4314190" y="581660"/>
                  </a:cubicBezTo>
                  <a:cubicBezTo>
                    <a:pt x="4320540" y="577850"/>
                    <a:pt x="4333240" y="572770"/>
                    <a:pt x="4333240" y="572770"/>
                  </a:cubicBezTo>
                  <a:cubicBezTo>
                    <a:pt x="4333240" y="572770"/>
                    <a:pt x="4345940" y="570230"/>
                    <a:pt x="4353560" y="568960"/>
                  </a:cubicBezTo>
                  <a:cubicBezTo>
                    <a:pt x="4359910" y="567690"/>
                    <a:pt x="4373880" y="565150"/>
                    <a:pt x="4373880" y="565150"/>
                  </a:cubicBezTo>
                  <a:cubicBezTo>
                    <a:pt x="4373880" y="565150"/>
                    <a:pt x="4387850" y="566420"/>
                    <a:pt x="4394200" y="566420"/>
                  </a:cubicBezTo>
                  <a:cubicBezTo>
                    <a:pt x="4400550" y="566420"/>
                    <a:pt x="4414520" y="567690"/>
                    <a:pt x="4414520" y="567690"/>
                  </a:cubicBezTo>
                  <a:cubicBezTo>
                    <a:pt x="4417060" y="567690"/>
                    <a:pt x="4495800" y="520700"/>
                    <a:pt x="4538980" y="499110"/>
                  </a:cubicBezTo>
                  <a:cubicBezTo>
                    <a:pt x="4583430" y="477520"/>
                    <a:pt x="4654550" y="445770"/>
                    <a:pt x="4679950" y="434340"/>
                  </a:cubicBezTo>
                  <a:cubicBezTo>
                    <a:pt x="4690110" y="430530"/>
                    <a:pt x="4693920" y="429260"/>
                    <a:pt x="4700270" y="426720"/>
                  </a:cubicBezTo>
                  <a:cubicBezTo>
                    <a:pt x="4706620" y="422910"/>
                    <a:pt x="4720590" y="417830"/>
                    <a:pt x="4720590" y="417830"/>
                  </a:cubicBezTo>
                  <a:cubicBezTo>
                    <a:pt x="4720590" y="417830"/>
                    <a:pt x="4734560" y="415290"/>
                    <a:pt x="4742180" y="414020"/>
                  </a:cubicBezTo>
                  <a:cubicBezTo>
                    <a:pt x="4749800" y="412750"/>
                    <a:pt x="4763770" y="410210"/>
                    <a:pt x="4763770" y="410210"/>
                  </a:cubicBezTo>
                  <a:cubicBezTo>
                    <a:pt x="4765040" y="410210"/>
                    <a:pt x="4779010" y="411480"/>
                    <a:pt x="4786630" y="412750"/>
                  </a:cubicBezTo>
                  <a:cubicBezTo>
                    <a:pt x="4792980" y="412750"/>
                    <a:pt x="4808220" y="414020"/>
                    <a:pt x="4808220" y="414020"/>
                  </a:cubicBezTo>
                  <a:cubicBezTo>
                    <a:pt x="4808220" y="414020"/>
                    <a:pt x="4822190" y="419100"/>
                    <a:pt x="4828540" y="421640"/>
                  </a:cubicBezTo>
                  <a:cubicBezTo>
                    <a:pt x="4836160" y="424180"/>
                    <a:pt x="4850130" y="427990"/>
                    <a:pt x="4850130" y="427990"/>
                  </a:cubicBezTo>
                  <a:cubicBezTo>
                    <a:pt x="4850130" y="427990"/>
                    <a:pt x="4862830" y="435610"/>
                    <a:pt x="4869180" y="440690"/>
                  </a:cubicBezTo>
                  <a:cubicBezTo>
                    <a:pt x="4874260" y="444500"/>
                    <a:pt x="4886960" y="452120"/>
                    <a:pt x="4886960" y="452120"/>
                  </a:cubicBezTo>
                  <a:cubicBezTo>
                    <a:pt x="4886960" y="452120"/>
                    <a:pt x="4897120" y="462280"/>
                    <a:pt x="4902200" y="467360"/>
                  </a:cubicBezTo>
                  <a:cubicBezTo>
                    <a:pt x="4907280" y="473710"/>
                    <a:pt x="4917440" y="483870"/>
                    <a:pt x="4917440" y="483870"/>
                  </a:cubicBezTo>
                  <a:cubicBezTo>
                    <a:pt x="4917440" y="483870"/>
                    <a:pt x="4925060" y="496570"/>
                    <a:pt x="4928870" y="502920"/>
                  </a:cubicBezTo>
                  <a:cubicBezTo>
                    <a:pt x="4932680" y="509270"/>
                    <a:pt x="4939030" y="521970"/>
                    <a:pt x="4940300" y="521970"/>
                  </a:cubicBezTo>
                  <a:cubicBezTo>
                    <a:pt x="4940300" y="521970"/>
                    <a:pt x="4944110" y="535940"/>
                    <a:pt x="4945380" y="543560"/>
                  </a:cubicBezTo>
                  <a:cubicBezTo>
                    <a:pt x="4947920" y="549910"/>
                    <a:pt x="4951730" y="563880"/>
                    <a:pt x="4951730" y="563880"/>
                  </a:cubicBezTo>
                  <a:cubicBezTo>
                    <a:pt x="4951730" y="565150"/>
                    <a:pt x="4953000" y="579120"/>
                    <a:pt x="4953000" y="586740"/>
                  </a:cubicBezTo>
                  <a:cubicBezTo>
                    <a:pt x="4953000" y="593090"/>
                    <a:pt x="4954270" y="608330"/>
                    <a:pt x="4954270" y="608330"/>
                  </a:cubicBezTo>
                  <a:cubicBezTo>
                    <a:pt x="4954270" y="608330"/>
                    <a:pt x="4951730" y="610870"/>
                    <a:pt x="4953000" y="612140"/>
                  </a:cubicBezTo>
                  <a:cubicBezTo>
                    <a:pt x="4956810" y="618490"/>
                    <a:pt x="5011420" y="605790"/>
                    <a:pt x="5036820" y="626110"/>
                  </a:cubicBezTo>
                  <a:cubicBezTo>
                    <a:pt x="5087620" y="665480"/>
                    <a:pt x="5184140" y="839470"/>
                    <a:pt x="5167630" y="920750"/>
                  </a:cubicBezTo>
                  <a:cubicBezTo>
                    <a:pt x="5153660" y="994410"/>
                    <a:pt x="5049520" y="1049020"/>
                    <a:pt x="4980940" y="1098550"/>
                  </a:cubicBezTo>
                  <a:cubicBezTo>
                    <a:pt x="4914900" y="1148080"/>
                    <a:pt x="4831080" y="1178560"/>
                    <a:pt x="4765040" y="1220470"/>
                  </a:cubicBezTo>
                  <a:cubicBezTo>
                    <a:pt x="4702810" y="1259840"/>
                    <a:pt x="4635500" y="1289050"/>
                    <a:pt x="4594860" y="1343660"/>
                  </a:cubicBezTo>
                  <a:cubicBezTo>
                    <a:pt x="4554220" y="1398270"/>
                    <a:pt x="4572000" y="1489710"/>
                    <a:pt x="4522470" y="1549400"/>
                  </a:cubicBezTo>
                  <a:cubicBezTo>
                    <a:pt x="4456430" y="1629410"/>
                    <a:pt x="4288790" y="1746250"/>
                    <a:pt x="4188460" y="1738630"/>
                  </a:cubicBezTo>
                  <a:cubicBezTo>
                    <a:pt x="4099560" y="1731010"/>
                    <a:pt x="4029710" y="1601470"/>
                    <a:pt x="3950970" y="1549400"/>
                  </a:cubicBezTo>
                  <a:cubicBezTo>
                    <a:pt x="3881120" y="1503680"/>
                    <a:pt x="3813810" y="1456690"/>
                    <a:pt x="3743960" y="1438910"/>
                  </a:cubicBezTo>
                  <a:cubicBezTo>
                    <a:pt x="3679190" y="1422400"/>
                    <a:pt x="3602990" y="1412240"/>
                    <a:pt x="3545840" y="1436370"/>
                  </a:cubicBezTo>
                  <a:cubicBezTo>
                    <a:pt x="3483610" y="1463040"/>
                    <a:pt x="3435350" y="1537970"/>
                    <a:pt x="3389630" y="1604010"/>
                  </a:cubicBezTo>
                  <a:cubicBezTo>
                    <a:pt x="3337560" y="1678940"/>
                    <a:pt x="3331210" y="1828800"/>
                    <a:pt x="3260090" y="1869440"/>
                  </a:cubicBezTo>
                  <a:cubicBezTo>
                    <a:pt x="3186430" y="1912620"/>
                    <a:pt x="3021330" y="1891030"/>
                    <a:pt x="2947670" y="1846580"/>
                  </a:cubicBezTo>
                  <a:cubicBezTo>
                    <a:pt x="2884170" y="1808480"/>
                    <a:pt x="2874010" y="1718310"/>
                    <a:pt x="2824480" y="1651000"/>
                  </a:cubicBezTo>
                  <a:cubicBezTo>
                    <a:pt x="2766060" y="1573530"/>
                    <a:pt x="2689860" y="1461770"/>
                    <a:pt x="2613660" y="1410970"/>
                  </a:cubicBezTo>
                  <a:cubicBezTo>
                    <a:pt x="2553970" y="1370330"/>
                    <a:pt x="2487930" y="1355090"/>
                    <a:pt x="2423160" y="1343660"/>
                  </a:cubicBezTo>
                  <a:cubicBezTo>
                    <a:pt x="2358390" y="1330960"/>
                    <a:pt x="2291080" y="1333500"/>
                    <a:pt x="2222500" y="1341120"/>
                  </a:cubicBezTo>
                  <a:cubicBezTo>
                    <a:pt x="2150110" y="1347470"/>
                    <a:pt x="2070100" y="1360170"/>
                    <a:pt x="2001520" y="1386840"/>
                  </a:cubicBezTo>
                  <a:cubicBezTo>
                    <a:pt x="1936750" y="1413510"/>
                    <a:pt x="1871980" y="1451610"/>
                    <a:pt x="1822450" y="1498600"/>
                  </a:cubicBezTo>
                  <a:cubicBezTo>
                    <a:pt x="1775460" y="1545590"/>
                    <a:pt x="1724660" y="1635760"/>
                    <a:pt x="1709420" y="1667510"/>
                  </a:cubicBezTo>
                  <a:cubicBezTo>
                    <a:pt x="1704340" y="1678940"/>
                    <a:pt x="1701800" y="1692910"/>
                    <a:pt x="1701800" y="1692910"/>
                  </a:cubicBezTo>
                  <a:cubicBezTo>
                    <a:pt x="1701800" y="1692910"/>
                    <a:pt x="1692910" y="1709420"/>
                    <a:pt x="1689100" y="1717040"/>
                  </a:cubicBezTo>
                  <a:cubicBezTo>
                    <a:pt x="1684020" y="1724660"/>
                    <a:pt x="1675130" y="1739900"/>
                    <a:pt x="1675130" y="1739900"/>
                  </a:cubicBezTo>
                  <a:cubicBezTo>
                    <a:pt x="1675130" y="1741170"/>
                    <a:pt x="1662430" y="1753870"/>
                    <a:pt x="1656080" y="1760220"/>
                  </a:cubicBezTo>
                  <a:cubicBezTo>
                    <a:pt x="1649730" y="1766570"/>
                    <a:pt x="1637030" y="1779270"/>
                    <a:pt x="1637030" y="1779270"/>
                  </a:cubicBezTo>
                  <a:cubicBezTo>
                    <a:pt x="1637030" y="1779270"/>
                    <a:pt x="1621790" y="1789430"/>
                    <a:pt x="1614170" y="1794510"/>
                  </a:cubicBezTo>
                  <a:cubicBezTo>
                    <a:pt x="1606550" y="1799590"/>
                    <a:pt x="1591310" y="1808480"/>
                    <a:pt x="1591310" y="1808480"/>
                  </a:cubicBezTo>
                  <a:cubicBezTo>
                    <a:pt x="1591310" y="1808480"/>
                    <a:pt x="1574800" y="1814830"/>
                    <a:pt x="1565910" y="1817370"/>
                  </a:cubicBezTo>
                  <a:cubicBezTo>
                    <a:pt x="1557020" y="1819910"/>
                    <a:pt x="1540510" y="1826260"/>
                    <a:pt x="1539240" y="1826260"/>
                  </a:cubicBezTo>
                  <a:cubicBezTo>
                    <a:pt x="1539240" y="1826260"/>
                    <a:pt x="1521460" y="1827530"/>
                    <a:pt x="1512570" y="1827530"/>
                  </a:cubicBezTo>
                  <a:cubicBezTo>
                    <a:pt x="1503680" y="1828800"/>
                    <a:pt x="1485900" y="1830070"/>
                    <a:pt x="1485900" y="1830070"/>
                  </a:cubicBezTo>
                  <a:cubicBezTo>
                    <a:pt x="1484630" y="1830070"/>
                    <a:pt x="1468120" y="1827530"/>
                    <a:pt x="1459230" y="1826260"/>
                  </a:cubicBezTo>
                  <a:cubicBezTo>
                    <a:pt x="1449070" y="1824990"/>
                    <a:pt x="1432560" y="1821180"/>
                    <a:pt x="1431290" y="1821180"/>
                  </a:cubicBezTo>
                  <a:cubicBezTo>
                    <a:pt x="1431290" y="1821180"/>
                    <a:pt x="1414780" y="1814830"/>
                    <a:pt x="1407160" y="1811020"/>
                  </a:cubicBezTo>
                  <a:cubicBezTo>
                    <a:pt x="1398270" y="1807210"/>
                    <a:pt x="1381760" y="1800860"/>
                    <a:pt x="1381760" y="1799590"/>
                  </a:cubicBezTo>
                  <a:cubicBezTo>
                    <a:pt x="1381760" y="1799590"/>
                    <a:pt x="1367790" y="1789430"/>
                    <a:pt x="1360170" y="1784350"/>
                  </a:cubicBezTo>
                  <a:cubicBezTo>
                    <a:pt x="1352550" y="1778000"/>
                    <a:pt x="1338580" y="1767840"/>
                    <a:pt x="1338580" y="1767840"/>
                  </a:cubicBezTo>
                  <a:cubicBezTo>
                    <a:pt x="1337310" y="1767840"/>
                    <a:pt x="1327150" y="1753870"/>
                    <a:pt x="1320800" y="1746250"/>
                  </a:cubicBezTo>
                  <a:cubicBezTo>
                    <a:pt x="1315720" y="1739900"/>
                    <a:pt x="1304290" y="1725930"/>
                    <a:pt x="1304290" y="1725930"/>
                  </a:cubicBezTo>
                  <a:cubicBezTo>
                    <a:pt x="1303020" y="1724660"/>
                    <a:pt x="1295400" y="1709420"/>
                    <a:pt x="1291590" y="1700530"/>
                  </a:cubicBezTo>
                  <a:cubicBezTo>
                    <a:pt x="1287780" y="1692910"/>
                    <a:pt x="1280160" y="1676400"/>
                    <a:pt x="1280160" y="1676400"/>
                  </a:cubicBezTo>
                  <a:cubicBezTo>
                    <a:pt x="1280160" y="1676400"/>
                    <a:pt x="1280160" y="1662430"/>
                    <a:pt x="1276350" y="1654810"/>
                  </a:cubicBezTo>
                  <a:cubicBezTo>
                    <a:pt x="1268730" y="1643380"/>
                    <a:pt x="1252220" y="1631950"/>
                    <a:pt x="1229360" y="1621790"/>
                  </a:cubicBezTo>
                  <a:cubicBezTo>
                    <a:pt x="1184910" y="1601470"/>
                    <a:pt x="1061720" y="1567180"/>
                    <a:pt x="1013460" y="1569720"/>
                  </a:cubicBezTo>
                  <a:cubicBezTo>
                    <a:pt x="989330" y="1570990"/>
                    <a:pt x="977900" y="1581150"/>
                    <a:pt x="957580" y="1590040"/>
                  </a:cubicBezTo>
                  <a:cubicBezTo>
                    <a:pt x="933450" y="1598930"/>
                    <a:pt x="908050" y="1612900"/>
                    <a:pt x="878840" y="1626870"/>
                  </a:cubicBezTo>
                  <a:cubicBezTo>
                    <a:pt x="843280" y="1643380"/>
                    <a:pt x="778510" y="1672590"/>
                    <a:pt x="756920" y="1680210"/>
                  </a:cubicBezTo>
                  <a:cubicBezTo>
                    <a:pt x="750570" y="1682750"/>
                    <a:pt x="748030" y="1682750"/>
                    <a:pt x="744220" y="1684020"/>
                  </a:cubicBezTo>
                  <a:cubicBezTo>
                    <a:pt x="739140" y="1686560"/>
                    <a:pt x="730250" y="1691640"/>
                    <a:pt x="730250" y="1691640"/>
                  </a:cubicBezTo>
                  <a:cubicBezTo>
                    <a:pt x="728980" y="1691640"/>
                    <a:pt x="713740" y="1697990"/>
                    <a:pt x="706120" y="1700530"/>
                  </a:cubicBezTo>
                  <a:cubicBezTo>
                    <a:pt x="698500" y="1703070"/>
                    <a:pt x="683260" y="1708150"/>
                    <a:pt x="683260" y="1708150"/>
                  </a:cubicBezTo>
                  <a:cubicBezTo>
                    <a:pt x="683260" y="1708150"/>
                    <a:pt x="683260" y="1709420"/>
                    <a:pt x="683260" y="1709420"/>
                  </a:cubicBezTo>
                  <a:cubicBezTo>
                    <a:pt x="681990" y="1709420"/>
                    <a:pt x="665480" y="1710690"/>
                    <a:pt x="657860" y="1711960"/>
                  </a:cubicBezTo>
                  <a:cubicBezTo>
                    <a:pt x="648970" y="1711960"/>
                    <a:pt x="633730" y="1714500"/>
                    <a:pt x="632460" y="1714500"/>
                  </a:cubicBezTo>
                  <a:cubicBezTo>
                    <a:pt x="632460" y="1714500"/>
                    <a:pt x="615950" y="1711960"/>
                    <a:pt x="608330" y="1710690"/>
                  </a:cubicBezTo>
                  <a:cubicBezTo>
                    <a:pt x="599440" y="1709420"/>
                    <a:pt x="582930" y="1706880"/>
                    <a:pt x="582930" y="1706880"/>
                  </a:cubicBezTo>
                  <a:cubicBezTo>
                    <a:pt x="582930" y="1706880"/>
                    <a:pt x="567690" y="1700530"/>
                    <a:pt x="560070" y="1697990"/>
                  </a:cubicBezTo>
                  <a:cubicBezTo>
                    <a:pt x="552450" y="1695450"/>
                    <a:pt x="537210" y="1689100"/>
                    <a:pt x="537210" y="1689100"/>
                  </a:cubicBezTo>
                  <a:cubicBezTo>
                    <a:pt x="535940" y="1689100"/>
                    <a:pt x="523240" y="1678940"/>
                    <a:pt x="515620" y="1673860"/>
                  </a:cubicBezTo>
                  <a:cubicBezTo>
                    <a:pt x="509270" y="1668780"/>
                    <a:pt x="496570" y="1659890"/>
                    <a:pt x="495300" y="1659890"/>
                  </a:cubicBezTo>
                  <a:cubicBezTo>
                    <a:pt x="495300" y="1659890"/>
                    <a:pt x="485140" y="1647190"/>
                    <a:pt x="480060" y="1640840"/>
                  </a:cubicBezTo>
                  <a:cubicBezTo>
                    <a:pt x="473710" y="1634490"/>
                    <a:pt x="463550" y="1621790"/>
                    <a:pt x="463550" y="1621790"/>
                  </a:cubicBezTo>
                  <a:cubicBezTo>
                    <a:pt x="463550" y="1621790"/>
                    <a:pt x="455930" y="1606550"/>
                    <a:pt x="452120" y="1598930"/>
                  </a:cubicBezTo>
                  <a:cubicBezTo>
                    <a:pt x="448310" y="1591310"/>
                    <a:pt x="440690" y="1577340"/>
                    <a:pt x="440690" y="1577340"/>
                  </a:cubicBezTo>
                  <a:cubicBezTo>
                    <a:pt x="440690" y="1576070"/>
                    <a:pt x="436880" y="1560830"/>
                    <a:pt x="434340" y="1551940"/>
                  </a:cubicBezTo>
                  <a:cubicBezTo>
                    <a:pt x="433070" y="1544320"/>
                    <a:pt x="429260" y="1527810"/>
                    <a:pt x="429260" y="1527810"/>
                  </a:cubicBezTo>
                  <a:cubicBezTo>
                    <a:pt x="429260" y="1527810"/>
                    <a:pt x="429260" y="1511300"/>
                    <a:pt x="429260" y="1502410"/>
                  </a:cubicBezTo>
                  <a:cubicBezTo>
                    <a:pt x="429260" y="1494790"/>
                    <a:pt x="430530" y="1478280"/>
                    <a:pt x="430530" y="1478280"/>
                  </a:cubicBezTo>
                  <a:cubicBezTo>
                    <a:pt x="430530" y="1477010"/>
                    <a:pt x="434340" y="1461770"/>
                    <a:pt x="436880" y="1454150"/>
                  </a:cubicBezTo>
                  <a:cubicBezTo>
                    <a:pt x="438150" y="1446530"/>
                    <a:pt x="440690" y="1442720"/>
                    <a:pt x="441960" y="1432560"/>
                  </a:cubicBezTo>
                  <a:cubicBezTo>
                    <a:pt x="444500" y="1405890"/>
                    <a:pt x="440690" y="1316990"/>
                    <a:pt x="436880" y="1290320"/>
                  </a:cubicBezTo>
                  <a:cubicBezTo>
                    <a:pt x="434340" y="1278890"/>
                    <a:pt x="429260" y="1267460"/>
                    <a:pt x="429260" y="1267460"/>
                  </a:cubicBezTo>
                  <a:cubicBezTo>
                    <a:pt x="429260" y="1266190"/>
                    <a:pt x="429260" y="1250950"/>
                    <a:pt x="427990" y="1236980"/>
                  </a:cubicBezTo>
                  <a:cubicBezTo>
                    <a:pt x="421640" y="1203960"/>
                    <a:pt x="398780" y="1126490"/>
                    <a:pt x="382270" y="1066800"/>
                  </a:cubicBezTo>
                  <a:cubicBezTo>
                    <a:pt x="364490" y="1000760"/>
                    <a:pt x="351790" y="929640"/>
                    <a:pt x="323850" y="859790"/>
                  </a:cubicBezTo>
                  <a:cubicBezTo>
                    <a:pt x="292100" y="781050"/>
                    <a:pt x="240030" y="693420"/>
                    <a:pt x="195580" y="617220"/>
                  </a:cubicBezTo>
                  <a:cubicBezTo>
                    <a:pt x="156210" y="544830"/>
                    <a:pt x="72390" y="415290"/>
                    <a:pt x="71120" y="414020"/>
                  </a:cubicBezTo>
                  <a:cubicBezTo>
                    <a:pt x="71120" y="414020"/>
                    <a:pt x="59690" y="400050"/>
                    <a:pt x="54610" y="393700"/>
                  </a:cubicBezTo>
                  <a:cubicBezTo>
                    <a:pt x="48260" y="387350"/>
                    <a:pt x="36830" y="374650"/>
                    <a:pt x="36830" y="374650"/>
                  </a:cubicBezTo>
                  <a:cubicBezTo>
                    <a:pt x="36830" y="373380"/>
                    <a:pt x="27940" y="358140"/>
                    <a:pt x="24130" y="350520"/>
                  </a:cubicBezTo>
                  <a:cubicBezTo>
                    <a:pt x="20320" y="342900"/>
                    <a:pt x="12700" y="327660"/>
                    <a:pt x="12700" y="327660"/>
                  </a:cubicBezTo>
                  <a:cubicBezTo>
                    <a:pt x="12700" y="327660"/>
                    <a:pt x="7620" y="311150"/>
                    <a:pt x="6350" y="302260"/>
                  </a:cubicBezTo>
                  <a:cubicBezTo>
                    <a:pt x="3810" y="293370"/>
                    <a:pt x="0" y="276860"/>
                    <a:pt x="0" y="276860"/>
                  </a:cubicBezTo>
                  <a:moveTo>
                    <a:pt x="2862580" y="641350"/>
                  </a:moveTo>
                  <a:cubicBezTo>
                    <a:pt x="2900680" y="760730"/>
                    <a:pt x="2919730" y="754380"/>
                    <a:pt x="2945130" y="756920"/>
                  </a:cubicBezTo>
                  <a:cubicBezTo>
                    <a:pt x="2992120" y="760730"/>
                    <a:pt x="3079750" y="770890"/>
                    <a:pt x="3145790" y="762000"/>
                  </a:cubicBezTo>
                  <a:cubicBezTo>
                    <a:pt x="3211830" y="754380"/>
                    <a:pt x="3341370" y="726440"/>
                    <a:pt x="3340100" y="707390"/>
                  </a:cubicBezTo>
                  <a:cubicBezTo>
                    <a:pt x="3340100" y="680720"/>
                    <a:pt x="3018790" y="617220"/>
                    <a:pt x="2937510" y="619760"/>
                  </a:cubicBezTo>
                  <a:cubicBezTo>
                    <a:pt x="2903220" y="621030"/>
                    <a:pt x="2862580" y="641350"/>
                    <a:pt x="2862580" y="641350"/>
                  </a:cubicBezTo>
                  <a:moveTo>
                    <a:pt x="2980690" y="1164590"/>
                  </a:moveTo>
                  <a:cubicBezTo>
                    <a:pt x="3061970" y="1243330"/>
                    <a:pt x="3063240" y="1267460"/>
                    <a:pt x="3073400" y="1268730"/>
                  </a:cubicBezTo>
                  <a:cubicBezTo>
                    <a:pt x="3091180" y="1270000"/>
                    <a:pt x="3138170" y="1181100"/>
                    <a:pt x="3150870" y="1168400"/>
                  </a:cubicBezTo>
                  <a:cubicBezTo>
                    <a:pt x="3154680" y="1164590"/>
                    <a:pt x="3159760" y="1163320"/>
                    <a:pt x="3159760" y="1163320"/>
                  </a:cubicBezTo>
                  <a:cubicBezTo>
                    <a:pt x="3158490" y="1162050"/>
                    <a:pt x="3150870" y="1165860"/>
                    <a:pt x="3141980" y="1167130"/>
                  </a:cubicBezTo>
                  <a:cubicBezTo>
                    <a:pt x="3115310" y="1170940"/>
                    <a:pt x="2980690" y="1164590"/>
                    <a:pt x="2980690" y="1164590"/>
                  </a:cubicBezTo>
                </a:path>
              </a:pathLst>
            </a:custGeom>
            <a:solidFill>
              <a:srgbClr val="6900B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7" id="417"/>
          <p:cNvGrpSpPr/>
          <p:nvPr/>
        </p:nvGrpSpPr>
        <p:grpSpPr>
          <a:xfrm rot="0">
            <a:off x="-195262" y="7501890"/>
            <a:ext cx="1570673" cy="1002030"/>
            <a:chOff x="0" y="0"/>
            <a:chExt cx="2094230" cy="1336040"/>
          </a:xfrm>
        </p:grpSpPr>
        <p:sp>
          <p:nvSpPr>
            <p:cNvPr name="Freeform 418" id="418"/>
            <p:cNvSpPr/>
            <p:nvPr/>
          </p:nvSpPr>
          <p:spPr>
            <a:xfrm flipH="false" flipV="false" rot="0">
              <a:off x="47846" y="33811"/>
              <a:ext cx="1994516" cy="1251029"/>
            </a:xfrm>
            <a:custGeom>
              <a:avLst/>
              <a:gdLst/>
              <a:ahLst/>
              <a:cxnLst/>
              <a:rect r="r" b="b" t="t" l="l"/>
              <a:pathLst>
                <a:path h="1251029" w="1994516">
                  <a:moveTo>
                    <a:pt x="403004" y="486889"/>
                  </a:moveTo>
                  <a:cubicBezTo>
                    <a:pt x="761144" y="381479"/>
                    <a:pt x="900844" y="345919"/>
                    <a:pt x="965614" y="343379"/>
                  </a:cubicBezTo>
                  <a:cubicBezTo>
                    <a:pt x="994824" y="343379"/>
                    <a:pt x="1006254" y="344649"/>
                    <a:pt x="1030384" y="353539"/>
                  </a:cubicBezTo>
                  <a:cubicBezTo>
                    <a:pt x="1064674" y="364969"/>
                    <a:pt x="1114204" y="387829"/>
                    <a:pt x="1145954" y="417039"/>
                  </a:cubicBezTo>
                  <a:cubicBezTo>
                    <a:pt x="1176434" y="446249"/>
                    <a:pt x="1203104" y="494509"/>
                    <a:pt x="1217074" y="526259"/>
                  </a:cubicBezTo>
                  <a:cubicBezTo>
                    <a:pt x="1227234" y="550389"/>
                    <a:pt x="1231044" y="565629"/>
                    <a:pt x="1232314" y="591029"/>
                  </a:cubicBezTo>
                  <a:cubicBezTo>
                    <a:pt x="1233584" y="626589"/>
                    <a:pt x="1228504" y="682469"/>
                    <a:pt x="1213264" y="721839"/>
                  </a:cubicBezTo>
                  <a:cubicBezTo>
                    <a:pt x="1196754" y="761209"/>
                    <a:pt x="1168814" y="800579"/>
                    <a:pt x="1135794" y="827249"/>
                  </a:cubicBezTo>
                  <a:cubicBezTo>
                    <a:pt x="1102774" y="855189"/>
                    <a:pt x="1064674" y="856459"/>
                    <a:pt x="1017684" y="885669"/>
                  </a:cubicBezTo>
                  <a:cubicBezTo>
                    <a:pt x="935134" y="939009"/>
                    <a:pt x="809404" y="1082519"/>
                    <a:pt x="697644" y="1143479"/>
                  </a:cubicBezTo>
                  <a:cubicBezTo>
                    <a:pt x="598584" y="1198089"/>
                    <a:pt x="493174" y="1259049"/>
                    <a:pt x="390304" y="1250159"/>
                  </a:cubicBezTo>
                  <a:cubicBezTo>
                    <a:pt x="281084" y="1241269"/>
                    <a:pt x="124874" y="1156179"/>
                    <a:pt x="61374" y="1068549"/>
                  </a:cubicBezTo>
                  <a:cubicBezTo>
                    <a:pt x="2954" y="987269"/>
                    <a:pt x="-5936" y="860269"/>
                    <a:pt x="2954" y="756129"/>
                  </a:cubicBezTo>
                  <a:cubicBezTo>
                    <a:pt x="11844" y="649449"/>
                    <a:pt x="65184" y="535149"/>
                    <a:pt x="118524" y="438629"/>
                  </a:cubicBezTo>
                  <a:cubicBezTo>
                    <a:pt x="170594" y="344649"/>
                    <a:pt x="235364" y="250669"/>
                    <a:pt x="315374" y="182089"/>
                  </a:cubicBezTo>
                  <a:cubicBezTo>
                    <a:pt x="396654" y="112239"/>
                    <a:pt x="496984" y="51279"/>
                    <a:pt x="603664" y="22069"/>
                  </a:cubicBezTo>
                  <a:cubicBezTo>
                    <a:pt x="717964" y="-8411"/>
                    <a:pt x="866554" y="-4601"/>
                    <a:pt x="987204" y="16989"/>
                  </a:cubicBezTo>
                  <a:cubicBezTo>
                    <a:pt x="1101504" y="38579"/>
                    <a:pt x="1203104" y="100809"/>
                    <a:pt x="1307244" y="147799"/>
                  </a:cubicBezTo>
                  <a:cubicBezTo>
                    <a:pt x="1411384" y="193519"/>
                    <a:pt x="1603154" y="310359"/>
                    <a:pt x="1612044" y="297659"/>
                  </a:cubicBezTo>
                  <a:cubicBezTo>
                    <a:pt x="1617124" y="291309"/>
                    <a:pt x="1546004" y="241779"/>
                    <a:pt x="1551084" y="227809"/>
                  </a:cubicBezTo>
                  <a:cubicBezTo>
                    <a:pt x="1557434" y="212569"/>
                    <a:pt x="1624744" y="212569"/>
                    <a:pt x="1661574" y="213839"/>
                  </a:cubicBezTo>
                  <a:cubicBezTo>
                    <a:pt x="1697134" y="213839"/>
                    <a:pt x="1736504" y="221459"/>
                    <a:pt x="1770794" y="234159"/>
                  </a:cubicBezTo>
                  <a:cubicBezTo>
                    <a:pt x="1805084" y="246859"/>
                    <a:pt x="1838104" y="265909"/>
                    <a:pt x="1867314" y="288769"/>
                  </a:cubicBezTo>
                  <a:cubicBezTo>
                    <a:pt x="1895254" y="312899"/>
                    <a:pt x="1921924" y="340839"/>
                    <a:pt x="1940974" y="372589"/>
                  </a:cubicBezTo>
                  <a:cubicBezTo>
                    <a:pt x="1960024" y="403069"/>
                    <a:pt x="1975264" y="438629"/>
                    <a:pt x="1984154" y="474189"/>
                  </a:cubicBezTo>
                  <a:cubicBezTo>
                    <a:pt x="1993044" y="509749"/>
                    <a:pt x="1996854" y="549119"/>
                    <a:pt x="1993044" y="584679"/>
                  </a:cubicBezTo>
                  <a:cubicBezTo>
                    <a:pt x="1990504" y="621509"/>
                    <a:pt x="1980344" y="659609"/>
                    <a:pt x="1966374" y="692629"/>
                  </a:cubicBezTo>
                  <a:cubicBezTo>
                    <a:pt x="1952404" y="726919"/>
                    <a:pt x="1930814" y="758669"/>
                    <a:pt x="1906684" y="786609"/>
                  </a:cubicBezTo>
                  <a:cubicBezTo>
                    <a:pt x="1881284" y="813279"/>
                    <a:pt x="1850804" y="837409"/>
                    <a:pt x="1819054" y="855189"/>
                  </a:cubicBezTo>
                  <a:cubicBezTo>
                    <a:pt x="1787304" y="874239"/>
                    <a:pt x="1750474" y="886939"/>
                    <a:pt x="1714914" y="893289"/>
                  </a:cubicBezTo>
                  <a:cubicBezTo>
                    <a:pt x="1679354" y="900909"/>
                    <a:pt x="1639984" y="902179"/>
                    <a:pt x="1604424" y="897099"/>
                  </a:cubicBezTo>
                  <a:cubicBezTo>
                    <a:pt x="1567594" y="892019"/>
                    <a:pt x="1530764" y="880589"/>
                    <a:pt x="1497744" y="864079"/>
                  </a:cubicBezTo>
                  <a:cubicBezTo>
                    <a:pt x="1464724" y="847569"/>
                    <a:pt x="1432974" y="824709"/>
                    <a:pt x="1407574" y="799309"/>
                  </a:cubicBezTo>
                  <a:cubicBezTo>
                    <a:pt x="1382174" y="772639"/>
                    <a:pt x="1359314" y="740889"/>
                    <a:pt x="1342804" y="707869"/>
                  </a:cubicBezTo>
                  <a:cubicBezTo>
                    <a:pt x="1327564" y="676119"/>
                    <a:pt x="1316134" y="638019"/>
                    <a:pt x="1311054" y="602459"/>
                  </a:cubicBezTo>
                  <a:cubicBezTo>
                    <a:pt x="1305974" y="565629"/>
                    <a:pt x="1307244" y="527529"/>
                    <a:pt x="1313594" y="490699"/>
                  </a:cubicBezTo>
                  <a:cubicBezTo>
                    <a:pt x="1321214" y="455139"/>
                    <a:pt x="1335184" y="418309"/>
                    <a:pt x="1352964" y="386559"/>
                  </a:cubicBezTo>
                  <a:cubicBezTo>
                    <a:pt x="1370744" y="354809"/>
                    <a:pt x="1394874" y="324329"/>
                    <a:pt x="1422814" y="300199"/>
                  </a:cubicBezTo>
                  <a:cubicBezTo>
                    <a:pt x="1449484" y="276069"/>
                    <a:pt x="1482504" y="255749"/>
                    <a:pt x="1516794" y="240509"/>
                  </a:cubicBezTo>
                  <a:cubicBezTo>
                    <a:pt x="1549814" y="226539"/>
                    <a:pt x="1587914" y="217649"/>
                    <a:pt x="1624744" y="213839"/>
                  </a:cubicBezTo>
                  <a:cubicBezTo>
                    <a:pt x="1660304" y="211299"/>
                    <a:pt x="1699674" y="215109"/>
                    <a:pt x="1735234" y="223999"/>
                  </a:cubicBezTo>
                  <a:cubicBezTo>
                    <a:pt x="1770794" y="232889"/>
                    <a:pt x="1806354" y="248129"/>
                    <a:pt x="1836834" y="267179"/>
                  </a:cubicBezTo>
                  <a:cubicBezTo>
                    <a:pt x="1867314" y="287499"/>
                    <a:pt x="1896524" y="312899"/>
                    <a:pt x="1919384" y="342109"/>
                  </a:cubicBezTo>
                  <a:cubicBezTo>
                    <a:pt x="1942244" y="370049"/>
                    <a:pt x="1961294" y="404339"/>
                    <a:pt x="1973994" y="438629"/>
                  </a:cubicBezTo>
                  <a:cubicBezTo>
                    <a:pt x="1986694" y="472919"/>
                    <a:pt x="1993044" y="511019"/>
                    <a:pt x="1994314" y="547849"/>
                  </a:cubicBezTo>
                  <a:cubicBezTo>
                    <a:pt x="1995584" y="584679"/>
                    <a:pt x="1990504" y="622779"/>
                    <a:pt x="1979074" y="658339"/>
                  </a:cubicBezTo>
                  <a:cubicBezTo>
                    <a:pt x="1968914" y="692629"/>
                    <a:pt x="1951134" y="728189"/>
                    <a:pt x="1929544" y="757399"/>
                  </a:cubicBezTo>
                  <a:cubicBezTo>
                    <a:pt x="1907954" y="786609"/>
                    <a:pt x="1880014" y="814549"/>
                    <a:pt x="1850804" y="836139"/>
                  </a:cubicBezTo>
                  <a:cubicBezTo>
                    <a:pt x="1821594" y="857729"/>
                    <a:pt x="1792384" y="871699"/>
                    <a:pt x="1751744" y="884399"/>
                  </a:cubicBezTo>
                  <a:cubicBezTo>
                    <a:pt x="1689514" y="905989"/>
                    <a:pt x="1596804" y="933929"/>
                    <a:pt x="1511714" y="930119"/>
                  </a:cubicBezTo>
                  <a:cubicBezTo>
                    <a:pt x="1412654" y="926309"/>
                    <a:pt x="1294544" y="881859"/>
                    <a:pt x="1190404" y="841219"/>
                  </a:cubicBezTo>
                  <a:cubicBezTo>
                    <a:pt x="1086264" y="799309"/>
                    <a:pt x="989744" y="730729"/>
                    <a:pt x="888144" y="681199"/>
                  </a:cubicBezTo>
                  <a:cubicBezTo>
                    <a:pt x="789084" y="631669"/>
                    <a:pt x="592234" y="597379"/>
                    <a:pt x="588424" y="544039"/>
                  </a:cubicBezTo>
                  <a:cubicBezTo>
                    <a:pt x="584614" y="488159"/>
                    <a:pt x="832264" y="372589"/>
                    <a:pt x="899574" y="349729"/>
                  </a:cubicBezTo>
                  <a:cubicBezTo>
                    <a:pt x="927514" y="340839"/>
                    <a:pt x="940214" y="342109"/>
                    <a:pt x="965614" y="343379"/>
                  </a:cubicBezTo>
                  <a:cubicBezTo>
                    <a:pt x="1001174" y="347189"/>
                    <a:pt x="1054514" y="357349"/>
                    <a:pt x="1091344" y="377669"/>
                  </a:cubicBezTo>
                  <a:cubicBezTo>
                    <a:pt x="1129444" y="399259"/>
                    <a:pt x="1165004" y="432279"/>
                    <a:pt x="1187864" y="467839"/>
                  </a:cubicBezTo>
                  <a:cubicBezTo>
                    <a:pt x="1211994" y="503399"/>
                    <a:pt x="1227234" y="549119"/>
                    <a:pt x="1232314" y="591029"/>
                  </a:cubicBezTo>
                  <a:cubicBezTo>
                    <a:pt x="1236124" y="634209"/>
                    <a:pt x="1224694" y="687549"/>
                    <a:pt x="1213264" y="721839"/>
                  </a:cubicBezTo>
                  <a:cubicBezTo>
                    <a:pt x="1204374" y="745969"/>
                    <a:pt x="1196754" y="759939"/>
                    <a:pt x="1181514" y="778989"/>
                  </a:cubicBezTo>
                  <a:cubicBezTo>
                    <a:pt x="1158654" y="806929"/>
                    <a:pt x="1111664" y="846299"/>
                    <a:pt x="1079914" y="864079"/>
                  </a:cubicBezTo>
                  <a:cubicBezTo>
                    <a:pt x="1058324" y="876779"/>
                    <a:pt x="1045624" y="879319"/>
                    <a:pt x="1017684" y="885669"/>
                  </a:cubicBezTo>
                  <a:cubicBezTo>
                    <a:pt x="969424" y="898369"/>
                    <a:pt x="881794" y="902179"/>
                    <a:pt x="806864" y="916149"/>
                  </a:cubicBezTo>
                  <a:cubicBezTo>
                    <a:pt x="723044" y="932659"/>
                    <a:pt x="613824" y="973299"/>
                    <a:pt x="541434" y="983459"/>
                  </a:cubicBezTo>
                  <a:cubicBezTo>
                    <a:pt x="493174" y="989809"/>
                    <a:pt x="456344" y="994889"/>
                    <a:pt x="418244" y="987269"/>
                  </a:cubicBezTo>
                  <a:cubicBezTo>
                    <a:pt x="378874" y="978379"/>
                    <a:pt x="334424" y="952979"/>
                    <a:pt x="306484" y="932659"/>
                  </a:cubicBezTo>
                  <a:cubicBezTo>
                    <a:pt x="287434" y="918689"/>
                    <a:pt x="277274" y="907259"/>
                    <a:pt x="264574" y="888209"/>
                  </a:cubicBezTo>
                  <a:cubicBezTo>
                    <a:pt x="246794" y="860269"/>
                    <a:pt x="222664" y="813279"/>
                    <a:pt x="217584" y="773909"/>
                  </a:cubicBezTo>
                  <a:cubicBezTo>
                    <a:pt x="211234" y="734539"/>
                    <a:pt x="218854" y="683739"/>
                    <a:pt x="227744" y="650719"/>
                  </a:cubicBezTo>
                  <a:cubicBezTo>
                    <a:pt x="234094" y="627859"/>
                    <a:pt x="241714" y="615159"/>
                    <a:pt x="255684" y="594839"/>
                  </a:cubicBezTo>
                  <a:cubicBezTo>
                    <a:pt x="274734" y="568169"/>
                    <a:pt x="316644" y="528799"/>
                    <a:pt x="344584" y="511019"/>
                  </a:cubicBezTo>
                  <a:cubicBezTo>
                    <a:pt x="364904" y="498319"/>
                    <a:pt x="403004" y="486889"/>
                    <a:pt x="403004" y="48688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9" id="419"/>
          <p:cNvGrpSpPr/>
          <p:nvPr/>
        </p:nvGrpSpPr>
        <p:grpSpPr>
          <a:xfrm rot="0">
            <a:off x="563880" y="7548562"/>
            <a:ext cx="872490" cy="596265"/>
            <a:chOff x="0" y="0"/>
            <a:chExt cx="1163320" cy="795020"/>
          </a:xfrm>
        </p:grpSpPr>
        <p:sp>
          <p:nvSpPr>
            <p:cNvPr name="Freeform 420" id="420"/>
            <p:cNvSpPr/>
            <p:nvPr/>
          </p:nvSpPr>
          <p:spPr>
            <a:xfrm flipH="false" flipV="false" rot="0">
              <a:off x="45467" y="50559"/>
              <a:ext cx="1066225" cy="693954"/>
            </a:xfrm>
            <a:custGeom>
              <a:avLst/>
              <a:gdLst/>
              <a:ahLst/>
              <a:cxnLst/>
              <a:rect r="r" b="b" t="t" l="l"/>
              <a:pathLst>
                <a:path h="693954" w="1066225">
                  <a:moveTo>
                    <a:pt x="150113" y="242811"/>
                  </a:moveTo>
                  <a:cubicBezTo>
                    <a:pt x="785113" y="5321"/>
                    <a:pt x="799083" y="1511"/>
                    <a:pt x="824483" y="241"/>
                  </a:cubicBezTo>
                  <a:cubicBezTo>
                    <a:pt x="848613" y="-1029"/>
                    <a:pt x="875283" y="2781"/>
                    <a:pt x="899413" y="10401"/>
                  </a:cubicBezTo>
                  <a:cubicBezTo>
                    <a:pt x="922273" y="16751"/>
                    <a:pt x="946403" y="28181"/>
                    <a:pt x="966723" y="43421"/>
                  </a:cubicBezTo>
                  <a:cubicBezTo>
                    <a:pt x="987043" y="57391"/>
                    <a:pt x="1006093" y="75171"/>
                    <a:pt x="1021333" y="95491"/>
                  </a:cubicBezTo>
                  <a:cubicBezTo>
                    <a:pt x="1035303" y="115811"/>
                    <a:pt x="1048003" y="139941"/>
                    <a:pt x="1055623" y="162801"/>
                  </a:cubicBezTo>
                  <a:cubicBezTo>
                    <a:pt x="1063243" y="186931"/>
                    <a:pt x="1067053" y="213601"/>
                    <a:pt x="1065783" y="237731"/>
                  </a:cubicBezTo>
                  <a:cubicBezTo>
                    <a:pt x="1065783" y="263131"/>
                    <a:pt x="1060703" y="288531"/>
                    <a:pt x="1053083" y="312661"/>
                  </a:cubicBezTo>
                  <a:cubicBezTo>
                    <a:pt x="1044193" y="335521"/>
                    <a:pt x="1031493" y="359651"/>
                    <a:pt x="1016253" y="378701"/>
                  </a:cubicBezTo>
                  <a:cubicBezTo>
                    <a:pt x="1001013" y="397751"/>
                    <a:pt x="980693" y="416801"/>
                    <a:pt x="960373" y="429501"/>
                  </a:cubicBezTo>
                  <a:cubicBezTo>
                    <a:pt x="940053" y="443471"/>
                    <a:pt x="914653" y="453631"/>
                    <a:pt x="891793" y="459981"/>
                  </a:cubicBezTo>
                  <a:cubicBezTo>
                    <a:pt x="867663" y="466331"/>
                    <a:pt x="840993" y="468871"/>
                    <a:pt x="815593" y="467601"/>
                  </a:cubicBezTo>
                  <a:cubicBezTo>
                    <a:pt x="791463" y="465061"/>
                    <a:pt x="764793" y="459981"/>
                    <a:pt x="741933" y="449821"/>
                  </a:cubicBezTo>
                  <a:cubicBezTo>
                    <a:pt x="719073" y="439661"/>
                    <a:pt x="696213" y="425691"/>
                    <a:pt x="678433" y="409181"/>
                  </a:cubicBezTo>
                  <a:cubicBezTo>
                    <a:pt x="659383" y="392671"/>
                    <a:pt x="642873" y="372351"/>
                    <a:pt x="630173" y="350761"/>
                  </a:cubicBezTo>
                  <a:cubicBezTo>
                    <a:pt x="617473" y="329171"/>
                    <a:pt x="608583" y="305041"/>
                    <a:pt x="603503" y="280911"/>
                  </a:cubicBezTo>
                  <a:cubicBezTo>
                    <a:pt x="598423" y="255511"/>
                    <a:pt x="597153" y="228841"/>
                    <a:pt x="600963" y="204711"/>
                  </a:cubicBezTo>
                  <a:cubicBezTo>
                    <a:pt x="603503" y="180581"/>
                    <a:pt x="611123" y="155181"/>
                    <a:pt x="622553" y="132321"/>
                  </a:cubicBezTo>
                  <a:cubicBezTo>
                    <a:pt x="632713" y="109461"/>
                    <a:pt x="647953" y="87871"/>
                    <a:pt x="665733" y="70091"/>
                  </a:cubicBezTo>
                  <a:cubicBezTo>
                    <a:pt x="683513" y="52311"/>
                    <a:pt x="703833" y="37071"/>
                    <a:pt x="726693" y="25641"/>
                  </a:cubicBezTo>
                  <a:cubicBezTo>
                    <a:pt x="748283" y="14211"/>
                    <a:pt x="773683" y="6591"/>
                    <a:pt x="799083" y="2781"/>
                  </a:cubicBezTo>
                  <a:cubicBezTo>
                    <a:pt x="823213" y="-1029"/>
                    <a:pt x="849883" y="-1029"/>
                    <a:pt x="874013" y="4051"/>
                  </a:cubicBezTo>
                  <a:cubicBezTo>
                    <a:pt x="899413" y="7861"/>
                    <a:pt x="923543" y="16751"/>
                    <a:pt x="945133" y="29451"/>
                  </a:cubicBezTo>
                  <a:cubicBezTo>
                    <a:pt x="967993" y="40881"/>
                    <a:pt x="988313" y="57391"/>
                    <a:pt x="1004823" y="76441"/>
                  </a:cubicBezTo>
                  <a:cubicBezTo>
                    <a:pt x="1021333" y="94221"/>
                    <a:pt x="1036573" y="117081"/>
                    <a:pt x="1046733" y="139941"/>
                  </a:cubicBezTo>
                  <a:cubicBezTo>
                    <a:pt x="1056893" y="162801"/>
                    <a:pt x="1063243" y="188201"/>
                    <a:pt x="1065783" y="212331"/>
                  </a:cubicBezTo>
                  <a:cubicBezTo>
                    <a:pt x="1067053" y="237731"/>
                    <a:pt x="1065783" y="264401"/>
                    <a:pt x="1059433" y="288531"/>
                  </a:cubicBezTo>
                  <a:cubicBezTo>
                    <a:pt x="1054353" y="312661"/>
                    <a:pt x="1044193" y="336791"/>
                    <a:pt x="1030223" y="358381"/>
                  </a:cubicBezTo>
                  <a:cubicBezTo>
                    <a:pt x="1017523" y="378701"/>
                    <a:pt x="999743" y="399021"/>
                    <a:pt x="980693" y="415531"/>
                  </a:cubicBezTo>
                  <a:cubicBezTo>
                    <a:pt x="961643" y="430771"/>
                    <a:pt x="948943" y="437121"/>
                    <a:pt x="915923" y="452361"/>
                  </a:cubicBezTo>
                  <a:cubicBezTo>
                    <a:pt x="816863" y="499351"/>
                    <a:pt x="407923" y="651751"/>
                    <a:pt x="315213" y="679691"/>
                  </a:cubicBezTo>
                  <a:cubicBezTo>
                    <a:pt x="287273" y="688581"/>
                    <a:pt x="282193" y="692391"/>
                    <a:pt x="260603" y="693661"/>
                  </a:cubicBezTo>
                  <a:cubicBezTo>
                    <a:pt x="230123" y="694931"/>
                    <a:pt x="183133" y="692391"/>
                    <a:pt x="148843" y="679691"/>
                  </a:cubicBezTo>
                  <a:cubicBezTo>
                    <a:pt x="115823" y="666991"/>
                    <a:pt x="78993" y="637781"/>
                    <a:pt x="57403" y="616191"/>
                  </a:cubicBezTo>
                  <a:cubicBezTo>
                    <a:pt x="42163" y="600951"/>
                    <a:pt x="33273" y="586981"/>
                    <a:pt x="25653" y="570471"/>
                  </a:cubicBezTo>
                  <a:cubicBezTo>
                    <a:pt x="16763" y="553961"/>
                    <a:pt x="9143" y="538721"/>
                    <a:pt x="5333" y="517131"/>
                  </a:cubicBezTo>
                  <a:cubicBezTo>
                    <a:pt x="253" y="486651"/>
                    <a:pt x="-3557" y="440931"/>
                    <a:pt x="5333" y="405371"/>
                  </a:cubicBezTo>
                  <a:cubicBezTo>
                    <a:pt x="14223" y="369811"/>
                    <a:pt x="33273" y="332981"/>
                    <a:pt x="57403" y="306311"/>
                  </a:cubicBezTo>
                  <a:cubicBezTo>
                    <a:pt x="81533" y="278371"/>
                    <a:pt x="150113" y="242811"/>
                    <a:pt x="150113" y="24281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1" id="421"/>
          <p:cNvGrpSpPr/>
          <p:nvPr/>
        </p:nvGrpSpPr>
        <p:grpSpPr>
          <a:xfrm rot="0">
            <a:off x="428625" y="7590472"/>
            <a:ext cx="778193" cy="576262"/>
            <a:chOff x="0" y="0"/>
            <a:chExt cx="1037590" cy="768350"/>
          </a:xfrm>
        </p:grpSpPr>
        <p:sp>
          <p:nvSpPr>
            <p:cNvPr name="Freeform 422" id="422"/>
            <p:cNvSpPr/>
            <p:nvPr/>
          </p:nvSpPr>
          <p:spPr>
            <a:xfrm flipH="false" flipV="false" rot="0">
              <a:off x="50680" y="49770"/>
              <a:ext cx="934840" cy="667780"/>
            </a:xfrm>
            <a:custGeom>
              <a:avLst/>
              <a:gdLst/>
              <a:ahLst/>
              <a:cxnLst/>
              <a:rect r="r" b="b" t="t" l="l"/>
              <a:pathLst>
                <a:path h="667780" w="934840">
                  <a:moveTo>
                    <a:pt x="147440" y="210580"/>
                  </a:moveTo>
                  <a:cubicBezTo>
                    <a:pt x="633850" y="7380"/>
                    <a:pt x="649090" y="2300"/>
                    <a:pt x="675760" y="1030"/>
                  </a:cubicBezTo>
                  <a:cubicBezTo>
                    <a:pt x="701160" y="-1510"/>
                    <a:pt x="729100" y="1030"/>
                    <a:pt x="754500" y="8650"/>
                  </a:cubicBezTo>
                  <a:cubicBezTo>
                    <a:pt x="778630" y="15000"/>
                    <a:pt x="804030" y="26430"/>
                    <a:pt x="825620" y="40400"/>
                  </a:cubicBezTo>
                  <a:cubicBezTo>
                    <a:pt x="847210" y="54370"/>
                    <a:pt x="867530" y="73420"/>
                    <a:pt x="884040" y="93740"/>
                  </a:cubicBezTo>
                  <a:cubicBezTo>
                    <a:pt x="899280" y="115330"/>
                    <a:pt x="913250" y="139460"/>
                    <a:pt x="922140" y="163590"/>
                  </a:cubicBezTo>
                  <a:cubicBezTo>
                    <a:pt x="929760" y="187720"/>
                    <a:pt x="934840" y="215660"/>
                    <a:pt x="934840" y="241060"/>
                  </a:cubicBezTo>
                  <a:cubicBezTo>
                    <a:pt x="934840" y="267730"/>
                    <a:pt x="931030" y="294400"/>
                    <a:pt x="923410" y="319800"/>
                  </a:cubicBezTo>
                  <a:cubicBezTo>
                    <a:pt x="915790" y="343930"/>
                    <a:pt x="903090" y="368060"/>
                    <a:pt x="886580" y="389650"/>
                  </a:cubicBezTo>
                  <a:cubicBezTo>
                    <a:pt x="871340" y="409970"/>
                    <a:pt x="851020" y="429020"/>
                    <a:pt x="830700" y="444260"/>
                  </a:cubicBezTo>
                  <a:cubicBezTo>
                    <a:pt x="809110" y="459500"/>
                    <a:pt x="783710" y="470930"/>
                    <a:pt x="759580" y="478550"/>
                  </a:cubicBezTo>
                  <a:cubicBezTo>
                    <a:pt x="734180" y="484900"/>
                    <a:pt x="706240" y="488710"/>
                    <a:pt x="680840" y="487440"/>
                  </a:cubicBezTo>
                  <a:cubicBezTo>
                    <a:pt x="655440" y="486170"/>
                    <a:pt x="627500" y="481090"/>
                    <a:pt x="603370" y="470930"/>
                  </a:cubicBezTo>
                  <a:cubicBezTo>
                    <a:pt x="579240" y="462040"/>
                    <a:pt x="555110" y="448070"/>
                    <a:pt x="536060" y="431560"/>
                  </a:cubicBezTo>
                  <a:cubicBezTo>
                    <a:pt x="515740" y="415050"/>
                    <a:pt x="497960" y="393460"/>
                    <a:pt x="483990" y="371870"/>
                  </a:cubicBezTo>
                  <a:cubicBezTo>
                    <a:pt x="470020" y="350280"/>
                    <a:pt x="459860" y="323610"/>
                    <a:pt x="453510" y="299480"/>
                  </a:cubicBezTo>
                  <a:cubicBezTo>
                    <a:pt x="448430" y="274080"/>
                    <a:pt x="445890" y="246140"/>
                    <a:pt x="448430" y="220740"/>
                  </a:cubicBezTo>
                  <a:cubicBezTo>
                    <a:pt x="450970" y="194070"/>
                    <a:pt x="458590" y="167400"/>
                    <a:pt x="468750" y="143270"/>
                  </a:cubicBezTo>
                  <a:cubicBezTo>
                    <a:pt x="480180" y="120410"/>
                    <a:pt x="495420" y="97550"/>
                    <a:pt x="511930" y="78500"/>
                  </a:cubicBezTo>
                  <a:cubicBezTo>
                    <a:pt x="529710" y="59450"/>
                    <a:pt x="552570" y="41670"/>
                    <a:pt x="575430" y="30240"/>
                  </a:cubicBezTo>
                  <a:cubicBezTo>
                    <a:pt x="597020" y="17540"/>
                    <a:pt x="623690" y="8650"/>
                    <a:pt x="649090" y="3570"/>
                  </a:cubicBezTo>
                  <a:cubicBezTo>
                    <a:pt x="674490" y="-240"/>
                    <a:pt x="702430" y="-1510"/>
                    <a:pt x="727830" y="2300"/>
                  </a:cubicBezTo>
                  <a:cubicBezTo>
                    <a:pt x="754500" y="7380"/>
                    <a:pt x="779900" y="15000"/>
                    <a:pt x="802760" y="27700"/>
                  </a:cubicBezTo>
                  <a:cubicBezTo>
                    <a:pt x="826890" y="39130"/>
                    <a:pt x="848480" y="55640"/>
                    <a:pt x="866260" y="74690"/>
                  </a:cubicBezTo>
                  <a:cubicBezTo>
                    <a:pt x="884040" y="92470"/>
                    <a:pt x="900550" y="115330"/>
                    <a:pt x="911980" y="139460"/>
                  </a:cubicBezTo>
                  <a:cubicBezTo>
                    <a:pt x="922140" y="162320"/>
                    <a:pt x="929760" y="188990"/>
                    <a:pt x="933570" y="214390"/>
                  </a:cubicBezTo>
                  <a:cubicBezTo>
                    <a:pt x="936110" y="241060"/>
                    <a:pt x="934840" y="269000"/>
                    <a:pt x="929760" y="294400"/>
                  </a:cubicBezTo>
                  <a:cubicBezTo>
                    <a:pt x="924680" y="319800"/>
                    <a:pt x="914520" y="345200"/>
                    <a:pt x="901820" y="366790"/>
                  </a:cubicBezTo>
                  <a:cubicBezTo>
                    <a:pt x="887850" y="389650"/>
                    <a:pt x="871340" y="411240"/>
                    <a:pt x="851020" y="427750"/>
                  </a:cubicBezTo>
                  <a:cubicBezTo>
                    <a:pt x="831970" y="445530"/>
                    <a:pt x="818000" y="453150"/>
                    <a:pt x="783710" y="469660"/>
                  </a:cubicBezTo>
                  <a:cubicBezTo>
                    <a:pt x="701160" y="511570"/>
                    <a:pt x="429380" y="623330"/>
                    <a:pt x="327780" y="650000"/>
                  </a:cubicBezTo>
                  <a:cubicBezTo>
                    <a:pt x="278250" y="663970"/>
                    <a:pt x="246500" y="667780"/>
                    <a:pt x="214750" y="667780"/>
                  </a:cubicBezTo>
                  <a:cubicBezTo>
                    <a:pt x="193160" y="666510"/>
                    <a:pt x="176650" y="661430"/>
                    <a:pt x="158870" y="655080"/>
                  </a:cubicBezTo>
                  <a:cubicBezTo>
                    <a:pt x="141090" y="648730"/>
                    <a:pt x="125850" y="642380"/>
                    <a:pt x="108070" y="629680"/>
                  </a:cubicBezTo>
                  <a:cubicBezTo>
                    <a:pt x="82670" y="611900"/>
                    <a:pt x="48380" y="578880"/>
                    <a:pt x="29330" y="547130"/>
                  </a:cubicBezTo>
                  <a:cubicBezTo>
                    <a:pt x="11550" y="514110"/>
                    <a:pt x="120" y="473470"/>
                    <a:pt x="120" y="436640"/>
                  </a:cubicBezTo>
                  <a:cubicBezTo>
                    <a:pt x="-1150" y="399810"/>
                    <a:pt x="7740" y="359170"/>
                    <a:pt x="24250" y="326150"/>
                  </a:cubicBezTo>
                  <a:cubicBezTo>
                    <a:pt x="39490" y="293130"/>
                    <a:pt x="72510" y="258840"/>
                    <a:pt x="96640" y="238520"/>
                  </a:cubicBezTo>
                  <a:cubicBezTo>
                    <a:pt x="114420" y="224550"/>
                    <a:pt x="147440" y="210580"/>
                    <a:pt x="147440" y="2105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3" id="423"/>
          <p:cNvGrpSpPr/>
          <p:nvPr/>
        </p:nvGrpSpPr>
        <p:grpSpPr>
          <a:xfrm rot="0">
            <a:off x="-76200" y="7399020"/>
            <a:ext cx="3755708" cy="1344930"/>
            <a:chOff x="0" y="0"/>
            <a:chExt cx="5007610" cy="1793240"/>
          </a:xfrm>
        </p:grpSpPr>
        <p:sp>
          <p:nvSpPr>
            <p:cNvPr name="Freeform 424" id="424"/>
            <p:cNvSpPr/>
            <p:nvPr/>
          </p:nvSpPr>
          <p:spPr>
            <a:xfrm flipH="false" flipV="false" rot="0">
              <a:off x="50800" y="45199"/>
              <a:ext cx="4906010" cy="1697241"/>
            </a:xfrm>
            <a:custGeom>
              <a:avLst/>
              <a:gdLst/>
              <a:ahLst/>
              <a:cxnLst/>
              <a:rect r="r" b="b" t="t" l="l"/>
              <a:pathLst>
                <a:path h="1697241" w="4906010">
                  <a:moveTo>
                    <a:pt x="0" y="1207021"/>
                  </a:moveTo>
                  <a:cubicBezTo>
                    <a:pt x="7620" y="1149871"/>
                    <a:pt x="10160" y="1121931"/>
                    <a:pt x="10160" y="1120661"/>
                  </a:cubicBezTo>
                  <a:cubicBezTo>
                    <a:pt x="10160" y="1120661"/>
                    <a:pt x="20320" y="1093991"/>
                    <a:pt x="25400" y="1080021"/>
                  </a:cubicBezTo>
                  <a:cubicBezTo>
                    <a:pt x="30480" y="1066051"/>
                    <a:pt x="40640" y="1039381"/>
                    <a:pt x="40640" y="1039381"/>
                  </a:cubicBezTo>
                  <a:cubicBezTo>
                    <a:pt x="41910" y="1038111"/>
                    <a:pt x="57150" y="1015251"/>
                    <a:pt x="66040" y="1002551"/>
                  </a:cubicBezTo>
                  <a:cubicBezTo>
                    <a:pt x="73660" y="991121"/>
                    <a:pt x="90170" y="966991"/>
                    <a:pt x="90170" y="966991"/>
                  </a:cubicBezTo>
                  <a:cubicBezTo>
                    <a:pt x="91440" y="965721"/>
                    <a:pt x="111760" y="946671"/>
                    <a:pt x="123190" y="937781"/>
                  </a:cubicBezTo>
                  <a:cubicBezTo>
                    <a:pt x="133350" y="927621"/>
                    <a:pt x="154940" y="908571"/>
                    <a:pt x="156210" y="908571"/>
                  </a:cubicBezTo>
                  <a:cubicBezTo>
                    <a:pt x="156210" y="908571"/>
                    <a:pt x="181610" y="894601"/>
                    <a:pt x="194310" y="888251"/>
                  </a:cubicBezTo>
                  <a:cubicBezTo>
                    <a:pt x="207010" y="880631"/>
                    <a:pt x="232410" y="867931"/>
                    <a:pt x="232410" y="867931"/>
                  </a:cubicBezTo>
                  <a:cubicBezTo>
                    <a:pt x="233680" y="866661"/>
                    <a:pt x="261620" y="860311"/>
                    <a:pt x="275590" y="856501"/>
                  </a:cubicBezTo>
                  <a:cubicBezTo>
                    <a:pt x="289560" y="852691"/>
                    <a:pt x="317500" y="846341"/>
                    <a:pt x="317500" y="846341"/>
                  </a:cubicBezTo>
                  <a:cubicBezTo>
                    <a:pt x="317500" y="846341"/>
                    <a:pt x="346710" y="846341"/>
                    <a:pt x="360680" y="846341"/>
                  </a:cubicBezTo>
                  <a:cubicBezTo>
                    <a:pt x="375920" y="846341"/>
                    <a:pt x="403860" y="845071"/>
                    <a:pt x="405130" y="845071"/>
                  </a:cubicBezTo>
                  <a:cubicBezTo>
                    <a:pt x="405130" y="846341"/>
                    <a:pt x="619760" y="880631"/>
                    <a:pt x="675640" y="856501"/>
                  </a:cubicBezTo>
                  <a:cubicBezTo>
                    <a:pt x="709930" y="841261"/>
                    <a:pt x="726440" y="793001"/>
                    <a:pt x="739140" y="781571"/>
                  </a:cubicBezTo>
                  <a:cubicBezTo>
                    <a:pt x="744220" y="777761"/>
                    <a:pt x="749300" y="777761"/>
                    <a:pt x="749300" y="775221"/>
                  </a:cubicBezTo>
                  <a:cubicBezTo>
                    <a:pt x="750570" y="772681"/>
                    <a:pt x="749300" y="771411"/>
                    <a:pt x="749300" y="767601"/>
                  </a:cubicBezTo>
                  <a:cubicBezTo>
                    <a:pt x="746760" y="759981"/>
                    <a:pt x="741680" y="725691"/>
                    <a:pt x="741680" y="725691"/>
                  </a:cubicBezTo>
                  <a:cubicBezTo>
                    <a:pt x="741680" y="724421"/>
                    <a:pt x="742950" y="696481"/>
                    <a:pt x="744220" y="682511"/>
                  </a:cubicBezTo>
                  <a:cubicBezTo>
                    <a:pt x="744220" y="667271"/>
                    <a:pt x="746760" y="639331"/>
                    <a:pt x="746760" y="639331"/>
                  </a:cubicBezTo>
                  <a:cubicBezTo>
                    <a:pt x="746760" y="638061"/>
                    <a:pt x="755650" y="611391"/>
                    <a:pt x="759460" y="597421"/>
                  </a:cubicBezTo>
                  <a:cubicBezTo>
                    <a:pt x="764540" y="583451"/>
                    <a:pt x="772160" y="556781"/>
                    <a:pt x="772160" y="556781"/>
                  </a:cubicBezTo>
                  <a:cubicBezTo>
                    <a:pt x="773430" y="555511"/>
                    <a:pt x="787400" y="531381"/>
                    <a:pt x="795020" y="518681"/>
                  </a:cubicBezTo>
                  <a:cubicBezTo>
                    <a:pt x="802640" y="507251"/>
                    <a:pt x="817880" y="483121"/>
                    <a:pt x="817880" y="481851"/>
                  </a:cubicBezTo>
                  <a:cubicBezTo>
                    <a:pt x="817880" y="481851"/>
                    <a:pt x="838200" y="461531"/>
                    <a:pt x="848360" y="451371"/>
                  </a:cubicBezTo>
                  <a:cubicBezTo>
                    <a:pt x="858520" y="441211"/>
                    <a:pt x="878840" y="420891"/>
                    <a:pt x="880110" y="420891"/>
                  </a:cubicBezTo>
                  <a:cubicBezTo>
                    <a:pt x="880110" y="420891"/>
                    <a:pt x="904240" y="405651"/>
                    <a:pt x="916940" y="399301"/>
                  </a:cubicBezTo>
                  <a:cubicBezTo>
                    <a:pt x="929640" y="391681"/>
                    <a:pt x="953770" y="376441"/>
                    <a:pt x="953770" y="376441"/>
                  </a:cubicBezTo>
                  <a:cubicBezTo>
                    <a:pt x="955040" y="376441"/>
                    <a:pt x="981710" y="367551"/>
                    <a:pt x="995680" y="363741"/>
                  </a:cubicBezTo>
                  <a:cubicBezTo>
                    <a:pt x="1009650" y="359931"/>
                    <a:pt x="1035050" y="351041"/>
                    <a:pt x="1036320" y="351041"/>
                  </a:cubicBezTo>
                  <a:cubicBezTo>
                    <a:pt x="1036320" y="351041"/>
                    <a:pt x="1036320" y="351041"/>
                    <a:pt x="1037590" y="351041"/>
                  </a:cubicBezTo>
                  <a:cubicBezTo>
                    <a:pt x="1041400" y="349771"/>
                    <a:pt x="1272540" y="269761"/>
                    <a:pt x="1350010" y="244361"/>
                  </a:cubicBezTo>
                  <a:cubicBezTo>
                    <a:pt x="1395730" y="229121"/>
                    <a:pt x="1414780" y="225311"/>
                    <a:pt x="1457960" y="210071"/>
                  </a:cubicBezTo>
                  <a:cubicBezTo>
                    <a:pt x="1526540" y="184671"/>
                    <a:pt x="1623060" y="116091"/>
                    <a:pt x="1715770" y="99581"/>
                  </a:cubicBezTo>
                  <a:cubicBezTo>
                    <a:pt x="1816100" y="81801"/>
                    <a:pt x="1936750" y="85611"/>
                    <a:pt x="2038350" y="117361"/>
                  </a:cubicBezTo>
                  <a:cubicBezTo>
                    <a:pt x="2142490" y="150381"/>
                    <a:pt x="2228850" y="286271"/>
                    <a:pt x="2332990" y="302781"/>
                  </a:cubicBezTo>
                  <a:cubicBezTo>
                    <a:pt x="2434590" y="319291"/>
                    <a:pt x="2552700" y="258331"/>
                    <a:pt x="2656840" y="222771"/>
                  </a:cubicBezTo>
                  <a:cubicBezTo>
                    <a:pt x="2759710" y="187211"/>
                    <a:pt x="2853690" y="124981"/>
                    <a:pt x="2955290" y="88151"/>
                  </a:cubicBezTo>
                  <a:cubicBezTo>
                    <a:pt x="3055620" y="52591"/>
                    <a:pt x="3154680" y="17031"/>
                    <a:pt x="3261360" y="5601"/>
                  </a:cubicBezTo>
                  <a:cubicBezTo>
                    <a:pt x="3375660" y="-7099"/>
                    <a:pt x="3509010" y="3061"/>
                    <a:pt x="3624580" y="23381"/>
                  </a:cubicBezTo>
                  <a:cubicBezTo>
                    <a:pt x="3732530" y="42431"/>
                    <a:pt x="3832860" y="84341"/>
                    <a:pt x="3934460" y="121171"/>
                  </a:cubicBezTo>
                  <a:cubicBezTo>
                    <a:pt x="4038600" y="159271"/>
                    <a:pt x="4138930" y="206261"/>
                    <a:pt x="4241800" y="245631"/>
                  </a:cubicBezTo>
                  <a:cubicBezTo>
                    <a:pt x="4342130" y="285001"/>
                    <a:pt x="4486910" y="344691"/>
                    <a:pt x="4545330" y="359931"/>
                  </a:cubicBezTo>
                  <a:cubicBezTo>
                    <a:pt x="4566920" y="366281"/>
                    <a:pt x="4577080" y="366281"/>
                    <a:pt x="4592320" y="368821"/>
                  </a:cubicBezTo>
                  <a:cubicBezTo>
                    <a:pt x="4607560" y="372631"/>
                    <a:pt x="4620260" y="376441"/>
                    <a:pt x="4634230" y="378981"/>
                  </a:cubicBezTo>
                  <a:cubicBezTo>
                    <a:pt x="4648200" y="382791"/>
                    <a:pt x="4674870" y="389141"/>
                    <a:pt x="4676140" y="389141"/>
                  </a:cubicBezTo>
                  <a:cubicBezTo>
                    <a:pt x="4676140" y="390411"/>
                    <a:pt x="4701540" y="403111"/>
                    <a:pt x="4714240" y="409461"/>
                  </a:cubicBezTo>
                  <a:cubicBezTo>
                    <a:pt x="4726940" y="415811"/>
                    <a:pt x="4751070" y="428511"/>
                    <a:pt x="4752340" y="429781"/>
                  </a:cubicBezTo>
                  <a:cubicBezTo>
                    <a:pt x="4752340" y="429781"/>
                    <a:pt x="4772660" y="448831"/>
                    <a:pt x="4784090" y="457721"/>
                  </a:cubicBezTo>
                  <a:cubicBezTo>
                    <a:pt x="4794250" y="467881"/>
                    <a:pt x="4815840" y="485661"/>
                    <a:pt x="4815840" y="485661"/>
                  </a:cubicBezTo>
                  <a:cubicBezTo>
                    <a:pt x="4815840" y="486931"/>
                    <a:pt x="4832350" y="509791"/>
                    <a:pt x="4839970" y="521221"/>
                  </a:cubicBezTo>
                  <a:cubicBezTo>
                    <a:pt x="4848860" y="532651"/>
                    <a:pt x="4864100" y="556781"/>
                    <a:pt x="4864100" y="556781"/>
                  </a:cubicBezTo>
                  <a:cubicBezTo>
                    <a:pt x="4865370" y="556781"/>
                    <a:pt x="4874260" y="583451"/>
                    <a:pt x="4879340" y="597421"/>
                  </a:cubicBezTo>
                  <a:cubicBezTo>
                    <a:pt x="4884420" y="610121"/>
                    <a:pt x="4894580" y="636791"/>
                    <a:pt x="4894580" y="636791"/>
                  </a:cubicBezTo>
                  <a:cubicBezTo>
                    <a:pt x="4895850" y="638061"/>
                    <a:pt x="4898390" y="664731"/>
                    <a:pt x="4899660" y="679971"/>
                  </a:cubicBezTo>
                  <a:cubicBezTo>
                    <a:pt x="4902200" y="693941"/>
                    <a:pt x="4906010" y="721881"/>
                    <a:pt x="4906010" y="721881"/>
                  </a:cubicBezTo>
                  <a:cubicBezTo>
                    <a:pt x="4906010" y="723151"/>
                    <a:pt x="4902200" y="749821"/>
                    <a:pt x="4899660" y="765061"/>
                  </a:cubicBezTo>
                  <a:cubicBezTo>
                    <a:pt x="4898390" y="779031"/>
                    <a:pt x="4895850" y="806971"/>
                    <a:pt x="4894580" y="806971"/>
                  </a:cubicBezTo>
                  <a:cubicBezTo>
                    <a:pt x="4894580" y="808241"/>
                    <a:pt x="4884420" y="833641"/>
                    <a:pt x="4879340" y="847611"/>
                  </a:cubicBezTo>
                  <a:cubicBezTo>
                    <a:pt x="4875530" y="860311"/>
                    <a:pt x="4865370" y="886981"/>
                    <a:pt x="4865370" y="886981"/>
                  </a:cubicBezTo>
                  <a:cubicBezTo>
                    <a:pt x="4864100" y="888251"/>
                    <a:pt x="4848860" y="911111"/>
                    <a:pt x="4839970" y="922541"/>
                  </a:cubicBezTo>
                  <a:cubicBezTo>
                    <a:pt x="4832350" y="933971"/>
                    <a:pt x="4817110" y="956831"/>
                    <a:pt x="4815840" y="958101"/>
                  </a:cubicBezTo>
                  <a:cubicBezTo>
                    <a:pt x="4815840" y="958101"/>
                    <a:pt x="4794250" y="977151"/>
                    <a:pt x="4784090" y="986041"/>
                  </a:cubicBezTo>
                  <a:cubicBezTo>
                    <a:pt x="4773930" y="996201"/>
                    <a:pt x="4752340" y="1013981"/>
                    <a:pt x="4752340" y="1013981"/>
                  </a:cubicBezTo>
                  <a:cubicBezTo>
                    <a:pt x="4752340" y="1015251"/>
                    <a:pt x="4752340" y="1015251"/>
                    <a:pt x="4752340" y="1015251"/>
                  </a:cubicBezTo>
                  <a:cubicBezTo>
                    <a:pt x="4751070" y="1015251"/>
                    <a:pt x="4726940" y="1027951"/>
                    <a:pt x="4714240" y="1034301"/>
                  </a:cubicBezTo>
                  <a:cubicBezTo>
                    <a:pt x="4701540" y="1040651"/>
                    <a:pt x="4676140" y="1054621"/>
                    <a:pt x="4676140" y="1054621"/>
                  </a:cubicBezTo>
                  <a:cubicBezTo>
                    <a:pt x="4676140" y="1054621"/>
                    <a:pt x="4648200" y="1060971"/>
                    <a:pt x="4634230" y="1064781"/>
                  </a:cubicBezTo>
                  <a:cubicBezTo>
                    <a:pt x="4620260" y="1068591"/>
                    <a:pt x="4593590" y="1074941"/>
                    <a:pt x="4592320" y="1074941"/>
                  </a:cubicBezTo>
                  <a:cubicBezTo>
                    <a:pt x="4592320" y="1074941"/>
                    <a:pt x="4564380" y="1074941"/>
                    <a:pt x="4550410" y="1074941"/>
                  </a:cubicBezTo>
                  <a:cubicBezTo>
                    <a:pt x="4535170" y="1074941"/>
                    <a:pt x="4507230" y="1074941"/>
                    <a:pt x="4507230" y="1074941"/>
                  </a:cubicBezTo>
                  <a:cubicBezTo>
                    <a:pt x="4505960" y="1074941"/>
                    <a:pt x="4273550" y="1022871"/>
                    <a:pt x="4154170" y="1011441"/>
                  </a:cubicBezTo>
                  <a:cubicBezTo>
                    <a:pt x="4034790" y="1001281"/>
                    <a:pt x="3912870" y="1005091"/>
                    <a:pt x="3790950" y="1008901"/>
                  </a:cubicBezTo>
                  <a:cubicBezTo>
                    <a:pt x="3663950" y="1012711"/>
                    <a:pt x="3528060" y="1024141"/>
                    <a:pt x="3407410" y="1035571"/>
                  </a:cubicBezTo>
                  <a:cubicBezTo>
                    <a:pt x="3298190" y="1045731"/>
                    <a:pt x="3200400" y="1058431"/>
                    <a:pt x="3096260" y="1072401"/>
                  </a:cubicBezTo>
                  <a:cubicBezTo>
                    <a:pt x="2992120" y="1087641"/>
                    <a:pt x="2893060" y="1104151"/>
                    <a:pt x="2782570" y="1124471"/>
                  </a:cubicBezTo>
                  <a:cubicBezTo>
                    <a:pt x="2655570" y="1147331"/>
                    <a:pt x="2509520" y="1175271"/>
                    <a:pt x="2376170" y="1207021"/>
                  </a:cubicBezTo>
                  <a:cubicBezTo>
                    <a:pt x="2246630" y="1237501"/>
                    <a:pt x="2067560" y="1287031"/>
                    <a:pt x="1992630" y="1309891"/>
                  </a:cubicBezTo>
                  <a:cubicBezTo>
                    <a:pt x="1960880" y="1318781"/>
                    <a:pt x="1954530" y="1318781"/>
                    <a:pt x="1926590" y="1331481"/>
                  </a:cubicBezTo>
                  <a:cubicBezTo>
                    <a:pt x="1877060" y="1353071"/>
                    <a:pt x="1800860" y="1411491"/>
                    <a:pt x="1722120" y="1445781"/>
                  </a:cubicBezTo>
                  <a:cubicBezTo>
                    <a:pt x="1623060" y="1488961"/>
                    <a:pt x="1485900" y="1533411"/>
                    <a:pt x="1377950" y="1557541"/>
                  </a:cubicBezTo>
                  <a:cubicBezTo>
                    <a:pt x="1283970" y="1577861"/>
                    <a:pt x="1136650" y="1579131"/>
                    <a:pt x="1109980" y="1590561"/>
                  </a:cubicBezTo>
                  <a:cubicBezTo>
                    <a:pt x="1103630" y="1593101"/>
                    <a:pt x="1103630" y="1594371"/>
                    <a:pt x="1101090" y="1596911"/>
                  </a:cubicBezTo>
                  <a:cubicBezTo>
                    <a:pt x="1097280" y="1600721"/>
                    <a:pt x="1093470" y="1607071"/>
                    <a:pt x="1088390" y="1612151"/>
                  </a:cubicBezTo>
                  <a:cubicBezTo>
                    <a:pt x="1079500" y="1618501"/>
                    <a:pt x="1064260" y="1624851"/>
                    <a:pt x="1054100" y="1632471"/>
                  </a:cubicBezTo>
                  <a:cubicBezTo>
                    <a:pt x="1042670" y="1640091"/>
                    <a:pt x="1031240" y="1651521"/>
                    <a:pt x="1022350" y="1655331"/>
                  </a:cubicBezTo>
                  <a:cubicBezTo>
                    <a:pt x="1014730" y="1659141"/>
                    <a:pt x="1009650" y="1659141"/>
                    <a:pt x="1003300" y="1661681"/>
                  </a:cubicBezTo>
                  <a:cubicBezTo>
                    <a:pt x="996950" y="1664221"/>
                    <a:pt x="993140" y="1669301"/>
                    <a:pt x="985520" y="1671841"/>
                  </a:cubicBezTo>
                  <a:cubicBezTo>
                    <a:pt x="975360" y="1675651"/>
                    <a:pt x="960120" y="1676921"/>
                    <a:pt x="947420" y="1680731"/>
                  </a:cubicBezTo>
                  <a:cubicBezTo>
                    <a:pt x="934720" y="1683271"/>
                    <a:pt x="920750" y="1690891"/>
                    <a:pt x="909320" y="1692161"/>
                  </a:cubicBezTo>
                  <a:cubicBezTo>
                    <a:pt x="901700" y="1693431"/>
                    <a:pt x="896620" y="1692161"/>
                    <a:pt x="890270" y="1692161"/>
                  </a:cubicBezTo>
                  <a:cubicBezTo>
                    <a:pt x="882650" y="1693431"/>
                    <a:pt x="877570" y="1695971"/>
                    <a:pt x="869950" y="1697241"/>
                  </a:cubicBezTo>
                  <a:cubicBezTo>
                    <a:pt x="859790" y="1697241"/>
                    <a:pt x="844550" y="1693431"/>
                    <a:pt x="830580" y="1692161"/>
                  </a:cubicBezTo>
                  <a:cubicBezTo>
                    <a:pt x="817880" y="1690891"/>
                    <a:pt x="802640" y="1693431"/>
                    <a:pt x="791210" y="1692161"/>
                  </a:cubicBezTo>
                  <a:cubicBezTo>
                    <a:pt x="783590" y="1690891"/>
                    <a:pt x="778510" y="1687081"/>
                    <a:pt x="772160" y="1685811"/>
                  </a:cubicBezTo>
                  <a:cubicBezTo>
                    <a:pt x="765810" y="1683271"/>
                    <a:pt x="760730" y="1684541"/>
                    <a:pt x="753110" y="1683271"/>
                  </a:cubicBezTo>
                  <a:cubicBezTo>
                    <a:pt x="742950" y="1679461"/>
                    <a:pt x="728980" y="1670571"/>
                    <a:pt x="717550" y="1665491"/>
                  </a:cubicBezTo>
                  <a:cubicBezTo>
                    <a:pt x="704850" y="1661681"/>
                    <a:pt x="679450" y="1652791"/>
                    <a:pt x="679450" y="1652791"/>
                  </a:cubicBezTo>
                  <a:cubicBezTo>
                    <a:pt x="679450" y="1654061"/>
                    <a:pt x="325120" y="1566431"/>
                    <a:pt x="321310" y="1565161"/>
                  </a:cubicBezTo>
                  <a:cubicBezTo>
                    <a:pt x="320040" y="1565161"/>
                    <a:pt x="293370" y="1558811"/>
                    <a:pt x="278130" y="1555001"/>
                  </a:cubicBezTo>
                  <a:cubicBezTo>
                    <a:pt x="264160" y="1552461"/>
                    <a:pt x="236220" y="1544841"/>
                    <a:pt x="236220" y="1544841"/>
                  </a:cubicBezTo>
                  <a:cubicBezTo>
                    <a:pt x="236220" y="1544841"/>
                    <a:pt x="210820" y="1532141"/>
                    <a:pt x="196850" y="1524521"/>
                  </a:cubicBezTo>
                  <a:cubicBezTo>
                    <a:pt x="184150" y="1518171"/>
                    <a:pt x="158750" y="1505471"/>
                    <a:pt x="158750" y="1505471"/>
                  </a:cubicBezTo>
                  <a:cubicBezTo>
                    <a:pt x="157480" y="1504201"/>
                    <a:pt x="137160" y="1486421"/>
                    <a:pt x="125730" y="1476261"/>
                  </a:cubicBezTo>
                  <a:cubicBezTo>
                    <a:pt x="114300" y="1466101"/>
                    <a:pt x="92710" y="1448321"/>
                    <a:pt x="92710" y="1447051"/>
                  </a:cubicBezTo>
                  <a:cubicBezTo>
                    <a:pt x="92710" y="1447051"/>
                    <a:pt x="76200" y="1422921"/>
                    <a:pt x="67310" y="1411491"/>
                  </a:cubicBezTo>
                  <a:cubicBezTo>
                    <a:pt x="59690" y="1400061"/>
                    <a:pt x="43180" y="1375931"/>
                    <a:pt x="43180" y="1375931"/>
                  </a:cubicBezTo>
                  <a:cubicBezTo>
                    <a:pt x="43180" y="1374661"/>
                    <a:pt x="33020" y="1347991"/>
                    <a:pt x="26670" y="1335291"/>
                  </a:cubicBezTo>
                  <a:cubicBezTo>
                    <a:pt x="21590" y="1321321"/>
                    <a:pt x="11430" y="1294651"/>
                    <a:pt x="11430" y="1294651"/>
                  </a:cubicBezTo>
                  <a:cubicBezTo>
                    <a:pt x="11430" y="1293381"/>
                    <a:pt x="7620" y="1265441"/>
                    <a:pt x="6350" y="1251471"/>
                  </a:cubicBezTo>
                  <a:cubicBezTo>
                    <a:pt x="3810" y="1236231"/>
                    <a:pt x="0" y="1208291"/>
                    <a:pt x="0" y="120702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5" id="425"/>
          <p:cNvGrpSpPr/>
          <p:nvPr/>
        </p:nvGrpSpPr>
        <p:grpSpPr>
          <a:xfrm rot="0">
            <a:off x="2501265" y="7461885"/>
            <a:ext cx="864870" cy="642938"/>
            <a:chOff x="0" y="0"/>
            <a:chExt cx="1153160" cy="857250"/>
          </a:xfrm>
        </p:grpSpPr>
        <p:sp>
          <p:nvSpPr>
            <p:cNvPr name="Freeform 426" id="426"/>
            <p:cNvSpPr/>
            <p:nvPr/>
          </p:nvSpPr>
          <p:spPr>
            <a:xfrm flipH="false" flipV="false" rot="0">
              <a:off x="46355" y="50571"/>
              <a:ext cx="1054930" cy="755456"/>
            </a:xfrm>
            <a:custGeom>
              <a:avLst/>
              <a:gdLst/>
              <a:ahLst/>
              <a:cxnLst/>
              <a:rect r="r" b="b" t="t" l="l"/>
              <a:pathLst>
                <a:path h="755456" w="1054930">
                  <a:moveTo>
                    <a:pt x="329565" y="12929"/>
                  </a:moveTo>
                  <a:cubicBezTo>
                    <a:pt x="645795" y="115799"/>
                    <a:pt x="790575" y="171679"/>
                    <a:pt x="871855" y="218669"/>
                  </a:cubicBezTo>
                  <a:cubicBezTo>
                    <a:pt x="925195" y="250419"/>
                    <a:pt x="967105" y="280899"/>
                    <a:pt x="996315" y="313919"/>
                  </a:cubicBezTo>
                  <a:cubicBezTo>
                    <a:pt x="1017905" y="338049"/>
                    <a:pt x="1029335" y="363449"/>
                    <a:pt x="1039495" y="390119"/>
                  </a:cubicBezTo>
                  <a:cubicBezTo>
                    <a:pt x="1048385" y="418059"/>
                    <a:pt x="1054735" y="448539"/>
                    <a:pt x="1054735" y="477749"/>
                  </a:cubicBezTo>
                  <a:cubicBezTo>
                    <a:pt x="1056005" y="505689"/>
                    <a:pt x="1050925" y="536169"/>
                    <a:pt x="1043305" y="564109"/>
                  </a:cubicBezTo>
                  <a:cubicBezTo>
                    <a:pt x="1034415" y="592049"/>
                    <a:pt x="1020445" y="619989"/>
                    <a:pt x="1002665" y="642849"/>
                  </a:cubicBezTo>
                  <a:cubicBezTo>
                    <a:pt x="986155" y="666979"/>
                    <a:pt x="964565" y="688569"/>
                    <a:pt x="940435" y="705079"/>
                  </a:cubicBezTo>
                  <a:cubicBezTo>
                    <a:pt x="917575" y="721589"/>
                    <a:pt x="889635" y="735559"/>
                    <a:pt x="861695" y="743179"/>
                  </a:cubicBezTo>
                  <a:cubicBezTo>
                    <a:pt x="833755" y="752069"/>
                    <a:pt x="803275" y="755879"/>
                    <a:pt x="774065" y="754609"/>
                  </a:cubicBezTo>
                  <a:cubicBezTo>
                    <a:pt x="744855" y="754609"/>
                    <a:pt x="714375" y="748259"/>
                    <a:pt x="687705" y="738099"/>
                  </a:cubicBezTo>
                  <a:cubicBezTo>
                    <a:pt x="661035" y="727939"/>
                    <a:pt x="634365" y="712699"/>
                    <a:pt x="611505" y="693649"/>
                  </a:cubicBezTo>
                  <a:cubicBezTo>
                    <a:pt x="588645" y="675869"/>
                    <a:pt x="568325" y="653009"/>
                    <a:pt x="553085" y="628879"/>
                  </a:cubicBezTo>
                  <a:cubicBezTo>
                    <a:pt x="537845" y="603479"/>
                    <a:pt x="525145" y="575539"/>
                    <a:pt x="518795" y="547599"/>
                  </a:cubicBezTo>
                  <a:cubicBezTo>
                    <a:pt x="512445" y="519659"/>
                    <a:pt x="509905" y="487909"/>
                    <a:pt x="512445" y="459969"/>
                  </a:cubicBezTo>
                  <a:cubicBezTo>
                    <a:pt x="514985" y="430759"/>
                    <a:pt x="522605" y="400279"/>
                    <a:pt x="534035" y="373609"/>
                  </a:cubicBezTo>
                  <a:cubicBezTo>
                    <a:pt x="545465" y="348209"/>
                    <a:pt x="561975" y="321539"/>
                    <a:pt x="581025" y="299949"/>
                  </a:cubicBezTo>
                  <a:cubicBezTo>
                    <a:pt x="601345" y="278359"/>
                    <a:pt x="625475" y="259309"/>
                    <a:pt x="650875" y="245339"/>
                  </a:cubicBezTo>
                  <a:cubicBezTo>
                    <a:pt x="676275" y="231369"/>
                    <a:pt x="704215" y="221209"/>
                    <a:pt x="733425" y="216129"/>
                  </a:cubicBezTo>
                  <a:cubicBezTo>
                    <a:pt x="761365" y="209779"/>
                    <a:pt x="793115" y="209779"/>
                    <a:pt x="821055" y="213589"/>
                  </a:cubicBezTo>
                  <a:cubicBezTo>
                    <a:pt x="850265" y="217399"/>
                    <a:pt x="879475" y="227559"/>
                    <a:pt x="904875" y="240259"/>
                  </a:cubicBezTo>
                  <a:cubicBezTo>
                    <a:pt x="931545" y="252959"/>
                    <a:pt x="955675" y="270739"/>
                    <a:pt x="975995" y="292329"/>
                  </a:cubicBezTo>
                  <a:cubicBezTo>
                    <a:pt x="996315" y="312649"/>
                    <a:pt x="1014095" y="338049"/>
                    <a:pt x="1028065" y="363449"/>
                  </a:cubicBezTo>
                  <a:cubicBezTo>
                    <a:pt x="1040765" y="390119"/>
                    <a:pt x="1049655" y="419329"/>
                    <a:pt x="1052195" y="447269"/>
                  </a:cubicBezTo>
                  <a:cubicBezTo>
                    <a:pt x="1056005" y="476479"/>
                    <a:pt x="1056005" y="506959"/>
                    <a:pt x="1049655" y="536169"/>
                  </a:cubicBezTo>
                  <a:cubicBezTo>
                    <a:pt x="1044575" y="564109"/>
                    <a:pt x="1033145" y="593319"/>
                    <a:pt x="1019175" y="618719"/>
                  </a:cubicBezTo>
                  <a:cubicBezTo>
                    <a:pt x="1005205" y="642849"/>
                    <a:pt x="984885" y="666979"/>
                    <a:pt x="963295" y="686029"/>
                  </a:cubicBezTo>
                  <a:cubicBezTo>
                    <a:pt x="941705" y="706349"/>
                    <a:pt x="916305" y="722859"/>
                    <a:pt x="889635" y="733019"/>
                  </a:cubicBezTo>
                  <a:cubicBezTo>
                    <a:pt x="862965" y="744449"/>
                    <a:pt x="832485" y="752069"/>
                    <a:pt x="803275" y="754609"/>
                  </a:cubicBezTo>
                  <a:cubicBezTo>
                    <a:pt x="775335" y="755879"/>
                    <a:pt x="753745" y="757149"/>
                    <a:pt x="715645" y="746989"/>
                  </a:cubicBezTo>
                  <a:cubicBezTo>
                    <a:pt x="638175" y="724129"/>
                    <a:pt x="484505" y="616179"/>
                    <a:pt x="377825" y="565379"/>
                  </a:cubicBezTo>
                  <a:cubicBezTo>
                    <a:pt x="285115" y="522199"/>
                    <a:pt x="163195" y="486639"/>
                    <a:pt x="111125" y="456159"/>
                  </a:cubicBezTo>
                  <a:cubicBezTo>
                    <a:pt x="88265" y="442189"/>
                    <a:pt x="80645" y="435839"/>
                    <a:pt x="65405" y="418059"/>
                  </a:cubicBezTo>
                  <a:cubicBezTo>
                    <a:pt x="45085" y="392659"/>
                    <a:pt x="17145" y="350749"/>
                    <a:pt x="6985" y="313919"/>
                  </a:cubicBezTo>
                  <a:cubicBezTo>
                    <a:pt x="-3175" y="277089"/>
                    <a:pt x="-635" y="226289"/>
                    <a:pt x="4445" y="194539"/>
                  </a:cubicBezTo>
                  <a:cubicBezTo>
                    <a:pt x="8255" y="171679"/>
                    <a:pt x="15875" y="155169"/>
                    <a:pt x="24765" y="137389"/>
                  </a:cubicBezTo>
                  <a:cubicBezTo>
                    <a:pt x="32385" y="119609"/>
                    <a:pt x="41275" y="104369"/>
                    <a:pt x="56515" y="87859"/>
                  </a:cubicBezTo>
                  <a:cubicBezTo>
                    <a:pt x="79375" y="63729"/>
                    <a:pt x="117475" y="31979"/>
                    <a:pt x="153035" y="16739"/>
                  </a:cubicBezTo>
                  <a:cubicBezTo>
                    <a:pt x="188595" y="2769"/>
                    <a:pt x="239395" y="-1041"/>
                    <a:pt x="271145" y="229"/>
                  </a:cubicBezTo>
                  <a:cubicBezTo>
                    <a:pt x="294005" y="229"/>
                    <a:pt x="329565" y="12929"/>
                    <a:pt x="329565" y="1292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7" id="427"/>
          <p:cNvGrpSpPr/>
          <p:nvPr/>
        </p:nvGrpSpPr>
        <p:grpSpPr>
          <a:xfrm rot="0">
            <a:off x="2439352" y="7550468"/>
            <a:ext cx="767715" cy="357188"/>
            <a:chOff x="0" y="0"/>
            <a:chExt cx="1023620" cy="476250"/>
          </a:xfrm>
        </p:grpSpPr>
        <p:sp>
          <p:nvSpPr>
            <p:cNvPr name="Freeform 428" id="428"/>
            <p:cNvSpPr/>
            <p:nvPr/>
          </p:nvSpPr>
          <p:spPr>
            <a:xfrm flipH="false" flipV="false" rot="0">
              <a:off x="50038" y="56171"/>
              <a:ext cx="927213" cy="368035"/>
            </a:xfrm>
            <a:custGeom>
              <a:avLst/>
              <a:gdLst/>
              <a:ahLst/>
              <a:cxnLst/>
              <a:rect r="r" b="b" t="t" l="l"/>
              <a:pathLst>
                <a:path h="368035" w="927213">
                  <a:moveTo>
                    <a:pt x="123952" y="9869"/>
                  </a:moveTo>
                  <a:cubicBezTo>
                    <a:pt x="384302" y="-5371"/>
                    <a:pt x="442722" y="-291"/>
                    <a:pt x="504952" y="7329"/>
                  </a:cubicBezTo>
                  <a:cubicBezTo>
                    <a:pt x="574802" y="17489"/>
                    <a:pt x="657352" y="32729"/>
                    <a:pt x="722122" y="50509"/>
                  </a:cubicBezTo>
                  <a:cubicBezTo>
                    <a:pt x="776732" y="65749"/>
                    <a:pt x="835152" y="77179"/>
                    <a:pt x="869442" y="105119"/>
                  </a:cubicBezTo>
                  <a:cubicBezTo>
                    <a:pt x="896112" y="125439"/>
                    <a:pt x="913892" y="153379"/>
                    <a:pt x="922782" y="182589"/>
                  </a:cubicBezTo>
                  <a:cubicBezTo>
                    <a:pt x="930402" y="210529"/>
                    <a:pt x="927862" y="248629"/>
                    <a:pt x="917702" y="275299"/>
                  </a:cubicBezTo>
                  <a:cubicBezTo>
                    <a:pt x="906272" y="303239"/>
                    <a:pt x="882142" y="332449"/>
                    <a:pt x="856742" y="347689"/>
                  </a:cubicBezTo>
                  <a:cubicBezTo>
                    <a:pt x="831342" y="362929"/>
                    <a:pt x="789432" y="368009"/>
                    <a:pt x="765302" y="368009"/>
                  </a:cubicBezTo>
                  <a:cubicBezTo>
                    <a:pt x="746252" y="366739"/>
                    <a:pt x="734822" y="362929"/>
                    <a:pt x="719582" y="354039"/>
                  </a:cubicBezTo>
                  <a:cubicBezTo>
                    <a:pt x="696722" y="342609"/>
                    <a:pt x="664972" y="315939"/>
                    <a:pt x="651002" y="290539"/>
                  </a:cubicBezTo>
                  <a:cubicBezTo>
                    <a:pt x="637032" y="263869"/>
                    <a:pt x="630682" y="227039"/>
                    <a:pt x="635762" y="197829"/>
                  </a:cubicBezTo>
                  <a:cubicBezTo>
                    <a:pt x="640842" y="168619"/>
                    <a:pt x="662432" y="133059"/>
                    <a:pt x="680212" y="114009"/>
                  </a:cubicBezTo>
                  <a:cubicBezTo>
                    <a:pt x="691642" y="101309"/>
                    <a:pt x="705612" y="94959"/>
                    <a:pt x="719582" y="88609"/>
                  </a:cubicBezTo>
                  <a:cubicBezTo>
                    <a:pt x="733552" y="80989"/>
                    <a:pt x="747522" y="75909"/>
                    <a:pt x="765302" y="75909"/>
                  </a:cubicBezTo>
                  <a:cubicBezTo>
                    <a:pt x="790702" y="74639"/>
                    <a:pt x="831342" y="79719"/>
                    <a:pt x="856742" y="94959"/>
                  </a:cubicBezTo>
                  <a:cubicBezTo>
                    <a:pt x="882142" y="111469"/>
                    <a:pt x="906272" y="139409"/>
                    <a:pt x="917702" y="167349"/>
                  </a:cubicBezTo>
                  <a:cubicBezTo>
                    <a:pt x="927862" y="195289"/>
                    <a:pt x="930402" y="232119"/>
                    <a:pt x="922782" y="261329"/>
                  </a:cubicBezTo>
                  <a:cubicBezTo>
                    <a:pt x="913892" y="289269"/>
                    <a:pt x="893572" y="321019"/>
                    <a:pt x="869442" y="338799"/>
                  </a:cubicBezTo>
                  <a:cubicBezTo>
                    <a:pt x="846582" y="356579"/>
                    <a:pt x="816102" y="368009"/>
                    <a:pt x="780542" y="368009"/>
                  </a:cubicBezTo>
                  <a:cubicBezTo>
                    <a:pt x="725932" y="369279"/>
                    <a:pt x="645922" y="323559"/>
                    <a:pt x="574802" y="305779"/>
                  </a:cubicBezTo>
                  <a:cubicBezTo>
                    <a:pt x="498602" y="287999"/>
                    <a:pt x="413512" y="267679"/>
                    <a:pt x="337312" y="262599"/>
                  </a:cubicBezTo>
                  <a:cubicBezTo>
                    <a:pt x="268732" y="257519"/>
                    <a:pt x="187452" y="274029"/>
                    <a:pt x="139192" y="271489"/>
                  </a:cubicBezTo>
                  <a:cubicBezTo>
                    <a:pt x="113792" y="268949"/>
                    <a:pt x="97282" y="270219"/>
                    <a:pt x="78232" y="260059"/>
                  </a:cubicBezTo>
                  <a:cubicBezTo>
                    <a:pt x="54102" y="247359"/>
                    <a:pt x="24892" y="216879"/>
                    <a:pt x="12192" y="194019"/>
                  </a:cubicBezTo>
                  <a:cubicBezTo>
                    <a:pt x="2032" y="174969"/>
                    <a:pt x="-1778" y="153379"/>
                    <a:pt x="762" y="131789"/>
                  </a:cubicBezTo>
                  <a:cubicBezTo>
                    <a:pt x="4572" y="105119"/>
                    <a:pt x="18542" y="68289"/>
                    <a:pt x="38862" y="47969"/>
                  </a:cubicBezTo>
                  <a:cubicBezTo>
                    <a:pt x="60452" y="26379"/>
                    <a:pt x="123952" y="9869"/>
                    <a:pt x="123952" y="986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9" id="429"/>
          <p:cNvGrpSpPr/>
          <p:nvPr/>
        </p:nvGrpSpPr>
        <p:grpSpPr>
          <a:xfrm rot="0">
            <a:off x="2457450" y="7492365"/>
            <a:ext cx="778193" cy="360045"/>
            <a:chOff x="0" y="0"/>
            <a:chExt cx="1037590" cy="480060"/>
          </a:xfrm>
        </p:grpSpPr>
        <p:sp>
          <p:nvSpPr>
            <p:cNvPr name="Freeform 430" id="430"/>
            <p:cNvSpPr/>
            <p:nvPr/>
          </p:nvSpPr>
          <p:spPr>
            <a:xfrm flipH="false" flipV="false" rot="0">
              <a:off x="50731" y="49900"/>
              <a:ext cx="937505" cy="381575"/>
            </a:xfrm>
            <a:custGeom>
              <a:avLst/>
              <a:gdLst/>
              <a:ahLst/>
              <a:cxnLst/>
              <a:rect r="r" b="b" t="t" l="l"/>
              <a:pathLst>
                <a:path h="381575" w="937505">
                  <a:moveTo>
                    <a:pt x="87699" y="99960"/>
                  </a:moveTo>
                  <a:cubicBezTo>
                    <a:pt x="322649" y="16140"/>
                    <a:pt x="372179" y="4710"/>
                    <a:pt x="425519" y="900"/>
                  </a:cubicBezTo>
                  <a:cubicBezTo>
                    <a:pt x="480129" y="-1640"/>
                    <a:pt x="534739" y="900"/>
                    <a:pt x="593159" y="12330"/>
                  </a:cubicBezTo>
                  <a:cubicBezTo>
                    <a:pt x="659199" y="25030"/>
                    <a:pt x="746829" y="56780"/>
                    <a:pt x="801439" y="78370"/>
                  </a:cubicBezTo>
                  <a:cubicBezTo>
                    <a:pt x="836999" y="92340"/>
                    <a:pt x="864939" y="101230"/>
                    <a:pt x="887799" y="121550"/>
                  </a:cubicBezTo>
                  <a:cubicBezTo>
                    <a:pt x="909389" y="143140"/>
                    <a:pt x="927169" y="179970"/>
                    <a:pt x="933519" y="204100"/>
                  </a:cubicBezTo>
                  <a:cubicBezTo>
                    <a:pt x="938599" y="221880"/>
                    <a:pt x="938599" y="234580"/>
                    <a:pt x="934789" y="252360"/>
                  </a:cubicBezTo>
                  <a:cubicBezTo>
                    <a:pt x="929709" y="276490"/>
                    <a:pt x="914469" y="315860"/>
                    <a:pt x="892879" y="336180"/>
                  </a:cubicBezTo>
                  <a:cubicBezTo>
                    <a:pt x="872559" y="357770"/>
                    <a:pt x="833189" y="373010"/>
                    <a:pt x="807789" y="379360"/>
                  </a:cubicBezTo>
                  <a:cubicBezTo>
                    <a:pt x="791279" y="383170"/>
                    <a:pt x="778579" y="381900"/>
                    <a:pt x="760799" y="376820"/>
                  </a:cubicBezTo>
                  <a:cubicBezTo>
                    <a:pt x="735399" y="370470"/>
                    <a:pt x="698569" y="352690"/>
                    <a:pt x="678249" y="331100"/>
                  </a:cubicBezTo>
                  <a:cubicBezTo>
                    <a:pt x="657929" y="308240"/>
                    <a:pt x="642689" y="273950"/>
                    <a:pt x="641419" y="243470"/>
                  </a:cubicBezTo>
                  <a:cubicBezTo>
                    <a:pt x="638879" y="214260"/>
                    <a:pt x="647769" y="177430"/>
                    <a:pt x="664279" y="152030"/>
                  </a:cubicBezTo>
                  <a:cubicBezTo>
                    <a:pt x="679519" y="126630"/>
                    <a:pt x="709999" y="103770"/>
                    <a:pt x="737939" y="93610"/>
                  </a:cubicBezTo>
                  <a:cubicBezTo>
                    <a:pt x="765879" y="82180"/>
                    <a:pt x="806519" y="84720"/>
                    <a:pt x="831919" y="91070"/>
                  </a:cubicBezTo>
                  <a:cubicBezTo>
                    <a:pt x="849699" y="94880"/>
                    <a:pt x="861129" y="99960"/>
                    <a:pt x="875099" y="111390"/>
                  </a:cubicBezTo>
                  <a:cubicBezTo>
                    <a:pt x="894149" y="127900"/>
                    <a:pt x="920819" y="159650"/>
                    <a:pt x="929709" y="188860"/>
                  </a:cubicBezTo>
                  <a:cubicBezTo>
                    <a:pt x="938599" y="216800"/>
                    <a:pt x="937329" y="254900"/>
                    <a:pt x="927169" y="282840"/>
                  </a:cubicBezTo>
                  <a:cubicBezTo>
                    <a:pt x="917009" y="310780"/>
                    <a:pt x="887799" y="341260"/>
                    <a:pt x="868749" y="356500"/>
                  </a:cubicBezTo>
                  <a:cubicBezTo>
                    <a:pt x="853509" y="367930"/>
                    <a:pt x="842079" y="373010"/>
                    <a:pt x="824299" y="375550"/>
                  </a:cubicBezTo>
                  <a:cubicBezTo>
                    <a:pt x="798899" y="379360"/>
                    <a:pt x="764609" y="376820"/>
                    <a:pt x="730319" y="367930"/>
                  </a:cubicBezTo>
                  <a:cubicBezTo>
                    <a:pt x="680789" y="355230"/>
                    <a:pt x="621099" y="306970"/>
                    <a:pt x="561409" y="293000"/>
                  </a:cubicBezTo>
                  <a:cubicBezTo>
                    <a:pt x="497909" y="277760"/>
                    <a:pt x="426789" y="276490"/>
                    <a:pt x="359479" y="285380"/>
                  </a:cubicBezTo>
                  <a:cubicBezTo>
                    <a:pt x="288359" y="295540"/>
                    <a:pt x="195649" y="350150"/>
                    <a:pt x="144849" y="355230"/>
                  </a:cubicBezTo>
                  <a:cubicBezTo>
                    <a:pt x="118179" y="357770"/>
                    <a:pt x="101669" y="353960"/>
                    <a:pt x="82619" y="346340"/>
                  </a:cubicBezTo>
                  <a:cubicBezTo>
                    <a:pt x="63569" y="338720"/>
                    <a:pt x="44519" y="327290"/>
                    <a:pt x="31819" y="309510"/>
                  </a:cubicBezTo>
                  <a:cubicBezTo>
                    <a:pt x="15309" y="287920"/>
                    <a:pt x="-1201" y="251090"/>
                    <a:pt x="69" y="221880"/>
                  </a:cubicBezTo>
                  <a:cubicBezTo>
                    <a:pt x="69" y="192670"/>
                    <a:pt x="17849" y="155840"/>
                    <a:pt x="34359" y="134250"/>
                  </a:cubicBezTo>
                  <a:cubicBezTo>
                    <a:pt x="48329" y="117740"/>
                    <a:pt x="87699" y="99960"/>
                    <a:pt x="87699" y="999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1" id="431"/>
          <p:cNvGrpSpPr/>
          <p:nvPr/>
        </p:nvGrpSpPr>
        <p:grpSpPr>
          <a:xfrm rot="0">
            <a:off x="2379345" y="7424738"/>
            <a:ext cx="1715452" cy="630555"/>
            <a:chOff x="0" y="0"/>
            <a:chExt cx="2287270" cy="840740"/>
          </a:xfrm>
        </p:grpSpPr>
        <p:sp>
          <p:nvSpPr>
            <p:cNvPr name="Freeform 432" id="432"/>
            <p:cNvSpPr/>
            <p:nvPr/>
          </p:nvSpPr>
          <p:spPr>
            <a:xfrm flipH="false" flipV="false" rot="0">
              <a:off x="50153" y="45235"/>
              <a:ext cx="2186818" cy="743435"/>
            </a:xfrm>
            <a:custGeom>
              <a:avLst/>
              <a:gdLst/>
              <a:ahLst/>
              <a:cxnLst/>
              <a:rect r="r" b="b" t="t" l="l"/>
              <a:pathLst>
                <a:path h="743435" w="2186818">
                  <a:moveTo>
                    <a:pt x="1358277" y="570715"/>
                  </a:moveTo>
                  <a:cubicBezTo>
                    <a:pt x="944257" y="436095"/>
                    <a:pt x="831227" y="376405"/>
                    <a:pt x="743597" y="351005"/>
                  </a:cubicBezTo>
                  <a:cubicBezTo>
                    <a:pt x="681367" y="331955"/>
                    <a:pt x="633107" y="319255"/>
                    <a:pt x="575957" y="317985"/>
                  </a:cubicBezTo>
                  <a:cubicBezTo>
                    <a:pt x="514997" y="316715"/>
                    <a:pt x="433717" y="335765"/>
                    <a:pt x="385457" y="347195"/>
                  </a:cubicBezTo>
                  <a:cubicBezTo>
                    <a:pt x="353707" y="356085"/>
                    <a:pt x="332117" y="361165"/>
                    <a:pt x="309257" y="375135"/>
                  </a:cubicBezTo>
                  <a:cubicBezTo>
                    <a:pt x="287667" y="389105"/>
                    <a:pt x="269887" y="418315"/>
                    <a:pt x="250837" y="429745"/>
                  </a:cubicBezTo>
                  <a:cubicBezTo>
                    <a:pt x="238137" y="438635"/>
                    <a:pt x="226707" y="442445"/>
                    <a:pt x="214007" y="446255"/>
                  </a:cubicBezTo>
                  <a:cubicBezTo>
                    <a:pt x="201307" y="448795"/>
                    <a:pt x="189877" y="452605"/>
                    <a:pt x="173367" y="451335"/>
                  </a:cubicBezTo>
                  <a:cubicBezTo>
                    <a:pt x="151777" y="451335"/>
                    <a:pt x="114947" y="443715"/>
                    <a:pt x="94627" y="434825"/>
                  </a:cubicBezTo>
                  <a:cubicBezTo>
                    <a:pt x="80657" y="429745"/>
                    <a:pt x="71767" y="423395"/>
                    <a:pt x="60337" y="413235"/>
                  </a:cubicBezTo>
                  <a:cubicBezTo>
                    <a:pt x="45097" y="397995"/>
                    <a:pt x="22237" y="367515"/>
                    <a:pt x="13347" y="348465"/>
                  </a:cubicBezTo>
                  <a:cubicBezTo>
                    <a:pt x="5727" y="334495"/>
                    <a:pt x="3187" y="324335"/>
                    <a:pt x="1917" y="309095"/>
                  </a:cubicBezTo>
                  <a:cubicBezTo>
                    <a:pt x="-623" y="287505"/>
                    <a:pt x="3187" y="250675"/>
                    <a:pt x="9537" y="229085"/>
                  </a:cubicBezTo>
                  <a:cubicBezTo>
                    <a:pt x="13347" y="213845"/>
                    <a:pt x="14617" y="206225"/>
                    <a:pt x="27317" y="192255"/>
                  </a:cubicBezTo>
                  <a:cubicBezTo>
                    <a:pt x="52717" y="161775"/>
                    <a:pt x="131457" y="105895"/>
                    <a:pt x="191147" y="79225"/>
                  </a:cubicBezTo>
                  <a:cubicBezTo>
                    <a:pt x="249567" y="52555"/>
                    <a:pt x="314337" y="42395"/>
                    <a:pt x="380377" y="34775"/>
                  </a:cubicBezTo>
                  <a:cubicBezTo>
                    <a:pt x="450227" y="25885"/>
                    <a:pt x="531507" y="24615"/>
                    <a:pt x="600087" y="28425"/>
                  </a:cubicBezTo>
                  <a:cubicBezTo>
                    <a:pt x="661047" y="33505"/>
                    <a:pt x="711847" y="42395"/>
                    <a:pt x="770267" y="57635"/>
                  </a:cubicBezTo>
                  <a:cubicBezTo>
                    <a:pt x="833767" y="74145"/>
                    <a:pt x="889647" y="94465"/>
                    <a:pt x="969657" y="127485"/>
                  </a:cubicBezTo>
                  <a:cubicBezTo>
                    <a:pt x="1094117" y="177015"/>
                    <a:pt x="1322717" y="305285"/>
                    <a:pt x="1440827" y="342115"/>
                  </a:cubicBezTo>
                  <a:cubicBezTo>
                    <a:pt x="1506867" y="363705"/>
                    <a:pt x="1547507" y="366245"/>
                    <a:pt x="1602117" y="372595"/>
                  </a:cubicBezTo>
                  <a:cubicBezTo>
                    <a:pt x="1659267" y="378945"/>
                    <a:pt x="1712607" y="381485"/>
                    <a:pt x="1776107" y="380215"/>
                  </a:cubicBezTo>
                  <a:cubicBezTo>
                    <a:pt x="1854847" y="378945"/>
                    <a:pt x="1985657" y="351005"/>
                    <a:pt x="2040267" y="358625"/>
                  </a:cubicBezTo>
                  <a:cubicBezTo>
                    <a:pt x="2066937" y="362435"/>
                    <a:pt x="2079637" y="370055"/>
                    <a:pt x="2096147" y="380215"/>
                  </a:cubicBezTo>
                  <a:cubicBezTo>
                    <a:pt x="2112657" y="390375"/>
                    <a:pt x="2129167" y="403075"/>
                    <a:pt x="2141867" y="418315"/>
                  </a:cubicBezTo>
                  <a:cubicBezTo>
                    <a:pt x="2154567" y="432285"/>
                    <a:pt x="2164727" y="450065"/>
                    <a:pt x="2172347" y="467845"/>
                  </a:cubicBezTo>
                  <a:cubicBezTo>
                    <a:pt x="2179967" y="485625"/>
                    <a:pt x="2185047" y="505945"/>
                    <a:pt x="2186317" y="524995"/>
                  </a:cubicBezTo>
                  <a:cubicBezTo>
                    <a:pt x="2187587" y="544045"/>
                    <a:pt x="2185047" y="565635"/>
                    <a:pt x="2181237" y="583415"/>
                  </a:cubicBezTo>
                  <a:cubicBezTo>
                    <a:pt x="2176157" y="602465"/>
                    <a:pt x="2167267" y="621515"/>
                    <a:pt x="2157107" y="638025"/>
                  </a:cubicBezTo>
                  <a:cubicBezTo>
                    <a:pt x="2145677" y="654535"/>
                    <a:pt x="2131707" y="669775"/>
                    <a:pt x="2116467" y="681205"/>
                  </a:cubicBezTo>
                  <a:cubicBezTo>
                    <a:pt x="2101227" y="693905"/>
                    <a:pt x="2083447" y="702795"/>
                    <a:pt x="2065667" y="710415"/>
                  </a:cubicBezTo>
                  <a:cubicBezTo>
                    <a:pt x="2046617" y="716765"/>
                    <a:pt x="2026297" y="720575"/>
                    <a:pt x="2007247" y="720575"/>
                  </a:cubicBezTo>
                  <a:cubicBezTo>
                    <a:pt x="1988197" y="720575"/>
                    <a:pt x="1966607" y="718035"/>
                    <a:pt x="1948827" y="711685"/>
                  </a:cubicBezTo>
                  <a:cubicBezTo>
                    <a:pt x="1929777" y="705335"/>
                    <a:pt x="1911997" y="696445"/>
                    <a:pt x="1896757" y="685015"/>
                  </a:cubicBezTo>
                  <a:cubicBezTo>
                    <a:pt x="1880247" y="673585"/>
                    <a:pt x="1866277" y="658345"/>
                    <a:pt x="1854847" y="643105"/>
                  </a:cubicBezTo>
                  <a:cubicBezTo>
                    <a:pt x="1843417" y="626595"/>
                    <a:pt x="1834527" y="607545"/>
                    <a:pt x="1829447" y="589765"/>
                  </a:cubicBezTo>
                  <a:cubicBezTo>
                    <a:pt x="1824367" y="570715"/>
                    <a:pt x="1821827" y="550395"/>
                    <a:pt x="1821827" y="531345"/>
                  </a:cubicBezTo>
                  <a:cubicBezTo>
                    <a:pt x="1823097" y="511025"/>
                    <a:pt x="1826907" y="490705"/>
                    <a:pt x="1833257" y="472925"/>
                  </a:cubicBezTo>
                  <a:cubicBezTo>
                    <a:pt x="1840877" y="455145"/>
                    <a:pt x="1851037" y="437365"/>
                    <a:pt x="1863737" y="422125"/>
                  </a:cubicBezTo>
                  <a:cubicBezTo>
                    <a:pt x="1875167" y="406885"/>
                    <a:pt x="1891677" y="392915"/>
                    <a:pt x="1908187" y="382755"/>
                  </a:cubicBezTo>
                  <a:cubicBezTo>
                    <a:pt x="1924697" y="372595"/>
                    <a:pt x="1943747" y="364975"/>
                    <a:pt x="1962797" y="359895"/>
                  </a:cubicBezTo>
                  <a:cubicBezTo>
                    <a:pt x="1980577" y="356085"/>
                    <a:pt x="2002167" y="354815"/>
                    <a:pt x="2021217" y="356085"/>
                  </a:cubicBezTo>
                  <a:cubicBezTo>
                    <a:pt x="2040267" y="358625"/>
                    <a:pt x="2060587" y="363705"/>
                    <a:pt x="2078367" y="371325"/>
                  </a:cubicBezTo>
                  <a:cubicBezTo>
                    <a:pt x="2096147" y="378945"/>
                    <a:pt x="2113927" y="390375"/>
                    <a:pt x="2127897" y="403075"/>
                  </a:cubicBezTo>
                  <a:cubicBezTo>
                    <a:pt x="2141867" y="417045"/>
                    <a:pt x="2154567" y="433555"/>
                    <a:pt x="2163457" y="450065"/>
                  </a:cubicBezTo>
                  <a:cubicBezTo>
                    <a:pt x="2173617" y="466575"/>
                    <a:pt x="2179967" y="486895"/>
                    <a:pt x="2183777" y="505945"/>
                  </a:cubicBezTo>
                  <a:cubicBezTo>
                    <a:pt x="2187587" y="524995"/>
                    <a:pt x="2187587" y="545315"/>
                    <a:pt x="2185047" y="564365"/>
                  </a:cubicBezTo>
                  <a:cubicBezTo>
                    <a:pt x="2181237" y="583415"/>
                    <a:pt x="2174887" y="603735"/>
                    <a:pt x="2167267" y="620245"/>
                  </a:cubicBezTo>
                  <a:cubicBezTo>
                    <a:pt x="2158377" y="638025"/>
                    <a:pt x="2145677" y="654535"/>
                    <a:pt x="2131707" y="668505"/>
                  </a:cubicBezTo>
                  <a:cubicBezTo>
                    <a:pt x="2117737" y="682475"/>
                    <a:pt x="2101227" y="693905"/>
                    <a:pt x="2083447" y="702795"/>
                  </a:cubicBezTo>
                  <a:cubicBezTo>
                    <a:pt x="2065667" y="710415"/>
                    <a:pt x="2052967" y="714225"/>
                    <a:pt x="2026297" y="719305"/>
                  </a:cubicBezTo>
                  <a:cubicBezTo>
                    <a:pt x="1965337" y="730735"/>
                    <a:pt x="1807857" y="742165"/>
                    <a:pt x="1718957" y="743435"/>
                  </a:cubicBezTo>
                  <a:cubicBezTo>
                    <a:pt x="1650377" y="743435"/>
                    <a:pt x="1597037" y="739625"/>
                    <a:pt x="1537347" y="730735"/>
                  </a:cubicBezTo>
                  <a:cubicBezTo>
                    <a:pt x="1475117" y="721845"/>
                    <a:pt x="1412887" y="707875"/>
                    <a:pt x="1351927" y="690095"/>
                  </a:cubicBezTo>
                  <a:cubicBezTo>
                    <a:pt x="1290967" y="672315"/>
                    <a:pt x="1241437" y="651995"/>
                    <a:pt x="1172857" y="621515"/>
                  </a:cubicBezTo>
                  <a:cubicBezTo>
                    <a:pt x="1078877" y="579605"/>
                    <a:pt x="936637" y="495785"/>
                    <a:pt x="840117" y="453875"/>
                  </a:cubicBezTo>
                  <a:cubicBezTo>
                    <a:pt x="767727" y="423395"/>
                    <a:pt x="720737" y="399265"/>
                    <a:pt x="645807" y="385295"/>
                  </a:cubicBezTo>
                  <a:cubicBezTo>
                    <a:pt x="550557" y="367515"/>
                    <a:pt x="357517" y="353545"/>
                    <a:pt x="309257" y="375135"/>
                  </a:cubicBezTo>
                  <a:cubicBezTo>
                    <a:pt x="294017" y="382755"/>
                    <a:pt x="295287" y="395455"/>
                    <a:pt x="283857" y="405615"/>
                  </a:cubicBezTo>
                  <a:cubicBezTo>
                    <a:pt x="267347" y="419585"/>
                    <a:pt x="239407" y="438635"/>
                    <a:pt x="214007" y="446255"/>
                  </a:cubicBezTo>
                  <a:cubicBezTo>
                    <a:pt x="188607" y="452605"/>
                    <a:pt x="159397" y="453875"/>
                    <a:pt x="133997" y="448795"/>
                  </a:cubicBezTo>
                  <a:cubicBezTo>
                    <a:pt x="107327" y="442445"/>
                    <a:pt x="80657" y="429745"/>
                    <a:pt x="60337" y="413235"/>
                  </a:cubicBezTo>
                  <a:cubicBezTo>
                    <a:pt x="41287" y="396725"/>
                    <a:pt x="23507" y="372595"/>
                    <a:pt x="13347" y="348465"/>
                  </a:cubicBezTo>
                  <a:cubicBezTo>
                    <a:pt x="3187" y="324335"/>
                    <a:pt x="-1893" y="295125"/>
                    <a:pt x="647" y="268455"/>
                  </a:cubicBezTo>
                  <a:cubicBezTo>
                    <a:pt x="3187" y="243055"/>
                    <a:pt x="13347" y="215115"/>
                    <a:pt x="27317" y="192255"/>
                  </a:cubicBezTo>
                  <a:cubicBezTo>
                    <a:pt x="40017" y="170665"/>
                    <a:pt x="57797" y="155425"/>
                    <a:pt x="83197" y="136375"/>
                  </a:cubicBezTo>
                  <a:cubicBezTo>
                    <a:pt x="118757" y="109705"/>
                    <a:pt x="178447" y="81765"/>
                    <a:pt x="230517" y="60175"/>
                  </a:cubicBezTo>
                  <a:cubicBezTo>
                    <a:pt x="283857" y="37315"/>
                    <a:pt x="338467" y="16995"/>
                    <a:pt x="398157" y="6835"/>
                  </a:cubicBezTo>
                  <a:cubicBezTo>
                    <a:pt x="465467" y="-3325"/>
                    <a:pt x="548017" y="-785"/>
                    <a:pt x="615327" y="5565"/>
                  </a:cubicBezTo>
                  <a:cubicBezTo>
                    <a:pt x="676287" y="10645"/>
                    <a:pt x="714387" y="15725"/>
                    <a:pt x="784237" y="38585"/>
                  </a:cubicBezTo>
                  <a:cubicBezTo>
                    <a:pt x="912507" y="79225"/>
                    <a:pt x="1181747" y="221465"/>
                    <a:pt x="1306207" y="269725"/>
                  </a:cubicBezTo>
                  <a:cubicBezTo>
                    <a:pt x="1373517" y="295125"/>
                    <a:pt x="1425587" y="296395"/>
                    <a:pt x="1463687" y="323065"/>
                  </a:cubicBezTo>
                  <a:cubicBezTo>
                    <a:pt x="1492897" y="342115"/>
                    <a:pt x="1515757" y="368785"/>
                    <a:pt x="1524647" y="397995"/>
                  </a:cubicBezTo>
                  <a:cubicBezTo>
                    <a:pt x="1534807" y="425935"/>
                    <a:pt x="1533537" y="466575"/>
                    <a:pt x="1520837" y="494515"/>
                  </a:cubicBezTo>
                  <a:cubicBezTo>
                    <a:pt x="1509407" y="521185"/>
                    <a:pt x="1481467" y="550395"/>
                    <a:pt x="1454797" y="563095"/>
                  </a:cubicBezTo>
                  <a:cubicBezTo>
                    <a:pt x="1426857" y="575795"/>
                    <a:pt x="1358277" y="570715"/>
                    <a:pt x="1358277" y="57071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3" id="433"/>
          <p:cNvGrpSpPr/>
          <p:nvPr/>
        </p:nvGrpSpPr>
        <p:grpSpPr>
          <a:xfrm rot="0">
            <a:off x="3193733" y="7189470"/>
            <a:ext cx="3261360" cy="721043"/>
            <a:chOff x="0" y="0"/>
            <a:chExt cx="4348480" cy="961390"/>
          </a:xfrm>
        </p:grpSpPr>
        <p:sp>
          <p:nvSpPr>
            <p:cNvPr name="Freeform 434" id="434"/>
            <p:cNvSpPr/>
            <p:nvPr/>
          </p:nvSpPr>
          <p:spPr>
            <a:xfrm flipH="false" flipV="false" rot="0">
              <a:off x="50800" y="50713"/>
              <a:ext cx="4247059" cy="861115"/>
            </a:xfrm>
            <a:custGeom>
              <a:avLst/>
              <a:gdLst/>
              <a:ahLst/>
              <a:cxnLst/>
              <a:rect r="r" b="b" t="t" l="l"/>
              <a:pathLst>
                <a:path h="861115" w="4247059">
                  <a:moveTo>
                    <a:pt x="113030" y="586827"/>
                  </a:moveTo>
                  <a:cubicBezTo>
                    <a:pt x="612140" y="532217"/>
                    <a:pt x="815340" y="557617"/>
                    <a:pt x="991870" y="539837"/>
                  </a:cubicBezTo>
                  <a:cubicBezTo>
                    <a:pt x="1167130" y="522057"/>
                    <a:pt x="1337310" y="452207"/>
                    <a:pt x="1511300" y="435697"/>
                  </a:cubicBezTo>
                  <a:cubicBezTo>
                    <a:pt x="1685290" y="420457"/>
                    <a:pt x="1907540" y="450937"/>
                    <a:pt x="2035810" y="442047"/>
                  </a:cubicBezTo>
                  <a:cubicBezTo>
                    <a:pt x="2110740" y="436967"/>
                    <a:pt x="2142490" y="443317"/>
                    <a:pt x="2213610" y="416647"/>
                  </a:cubicBezTo>
                  <a:cubicBezTo>
                    <a:pt x="2340610" y="369657"/>
                    <a:pt x="2584450" y="160107"/>
                    <a:pt x="2706370" y="97877"/>
                  </a:cubicBezTo>
                  <a:cubicBezTo>
                    <a:pt x="2772410" y="63587"/>
                    <a:pt x="2809240" y="49617"/>
                    <a:pt x="2866390" y="34377"/>
                  </a:cubicBezTo>
                  <a:cubicBezTo>
                    <a:pt x="2931160" y="16597"/>
                    <a:pt x="3002280" y="1357"/>
                    <a:pt x="3073400" y="87"/>
                  </a:cubicBezTo>
                  <a:cubicBezTo>
                    <a:pt x="3149600" y="-1183"/>
                    <a:pt x="3234690" y="11517"/>
                    <a:pt x="3308350" y="30567"/>
                  </a:cubicBezTo>
                  <a:cubicBezTo>
                    <a:pt x="3378200" y="48347"/>
                    <a:pt x="3422650" y="67397"/>
                    <a:pt x="3507740" y="108037"/>
                  </a:cubicBezTo>
                  <a:cubicBezTo>
                    <a:pt x="3667760" y="184237"/>
                    <a:pt x="4109720" y="434427"/>
                    <a:pt x="4187190" y="497927"/>
                  </a:cubicBezTo>
                  <a:cubicBezTo>
                    <a:pt x="4204970" y="511897"/>
                    <a:pt x="4207510" y="515707"/>
                    <a:pt x="4215130" y="530947"/>
                  </a:cubicBezTo>
                  <a:cubicBezTo>
                    <a:pt x="4227830" y="551267"/>
                    <a:pt x="4243070" y="584287"/>
                    <a:pt x="4245610" y="612227"/>
                  </a:cubicBezTo>
                  <a:cubicBezTo>
                    <a:pt x="4249420" y="640167"/>
                    <a:pt x="4245610" y="671917"/>
                    <a:pt x="4235450" y="698587"/>
                  </a:cubicBezTo>
                  <a:cubicBezTo>
                    <a:pt x="4225290" y="725257"/>
                    <a:pt x="4206240" y="751927"/>
                    <a:pt x="4185920" y="769707"/>
                  </a:cubicBezTo>
                  <a:cubicBezTo>
                    <a:pt x="4164330" y="788757"/>
                    <a:pt x="4135120" y="803997"/>
                    <a:pt x="4108450" y="810347"/>
                  </a:cubicBezTo>
                  <a:cubicBezTo>
                    <a:pt x="4080510" y="816697"/>
                    <a:pt x="4048760" y="816697"/>
                    <a:pt x="4020820" y="810347"/>
                  </a:cubicBezTo>
                  <a:cubicBezTo>
                    <a:pt x="3994150" y="802727"/>
                    <a:pt x="3942080" y="773517"/>
                    <a:pt x="3943350" y="769707"/>
                  </a:cubicBezTo>
                  <a:cubicBezTo>
                    <a:pt x="3945890" y="763357"/>
                    <a:pt x="4118610" y="801457"/>
                    <a:pt x="4117340" y="807807"/>
                  </a:cubicBezTo>
                  <a:cubicBezTo>
                    <a:pt x="4117340" y="812887"/>
                    <a:pt x="4019550" y="811617"/>
                    <a:pt x="3942080" y="802727"/>
                  </a:cubicBezTo>
                  <a:cubicBezTo>
                    <a:pt x="3788410" y="782407"/>
                    <a:pt x="3408680" y="671917"/>
                    <a:pt x="3258820" y="643977"/>
                  </a:cubicBezTo>
                  <a:cubicBezTo>
                    <a:pt x="3186430" y="631277"/>
                    <a:pt x="3162300" y="626197"/>
                    <a:pt x="3096260" y="621117"/>
                  </a:cubicBezTo>
                  <a:cubicBezTo>
                    <a:pt x="2998470" y="614767"/>
                    <a:pt x="2823210" y="609687"/>
                    <a:pt x="2724150" y="618577"/>
                  </a:cubicBezTo>
                  <a:cubicBezTo>
                    <a:pt x="2658110" y="624927"/>
                    <a:pt x="2616200" y="636357"/>
                    <a:pt x="2560320" y="650327"/>
                  </a:cubicBezTo>
                  <a:cubicBezTo>
                    <a:pt x="2501900" y="665567"/>
                    <a:pt x="2435860" y="704937"/>
                    <a:pt x="2382520" y="708747"/>
                  </a:cubicBezTo>
                  <a:cubicBezTo>
                    <a:pt x="2340610" y="711287"/>
                    <a:pt x="2296160" y="701127"/>
                    <a:pt x="2268220" y="689697"/>
                  </a:cubicBezTo>
                  <a:cubicBezTo>
                    <a:pt x="2247900" y="680807"/>
                    <a:pt x="2235200" y="670647"/>
                    <a:pt x="2221230" y="654137"/>
                  </a:cubicBezTo>
                  <a:cubicBezTo>
                    <a:pt x="2202180" y="628737"/>
                    <a:pt x="2176780" y="584287"/>
                    <a:pt x="2172970" y="548727"/>
                  </a:cubicBezTo>
                  <a:cubicBezTo>
                    <a:pt x="2169160" y="511897"/>
                    <a:pt x="2179320" y="467447"/>
                    <a:pt x="2198370" y="435697"/>
                  </a:cubicBezTo>
                  <a:cubicBezTo>
                    <a:pt x="2217420" y="403947"/>
                    <a:pt x="2259330" y="374737"/>
                    <a:pt x="2287270" y="360767"/>
                  </a:cubicBezTo>
                  <a:cubicBezTo>
                    <a:pt x="2306320" y="351877"/>
                    <a:pt x="2321560" y="348067"/>
                    <a:pt x="2344420" y="349337"/>
                  </a:cubicBezTo>
                  <a:cubicBezTo>
                    <a:pt x="2374900" y="349337"/>
                    <a:pt x="2428240" y="364577"/>
                    <a:pt x="2454910" y="379817"/>
                  </a:cubicBezTo>
                  <a:cubicBezTo>
                    <a:pt x="2475230" y="391247"/>
                    <a:pt x="2485390" y="401407"/>
                    <a:pt x="2498090" y="420457"/>
                  </a:cubicBezTo>
                  <a:cubicBezTo>
                    <a:pt x="2514600" y="447127"/>
                    <a:pt x="2534920" y="494117"/>
                    <a:pt x="2533650" y="529677"/>
                  </a:cubicBezTo>
                  <a:cubicBezTo>
                    <a:pt x="2533650" y="566507"/>
                    <a:pt x="2513330" y="613497"/>
                    <a:pt x="2496820" y="640167"/>
                  </a:cubicBezTo>
                  <a:cubicBezTo>
                    <a:pt x="2485390" y="657947"/>
                    <a:pt x="2473960" y="669377"/>
                    <a:pt x="2454910" y="679537"/>
                  </a:cubicBezTo>
                  <a:cubicBezTo>
                    <a:pt x="2426970" y="694777"/>
                    <a:pt x="2373630" y="710017"/>
                    <a:pt x="2343150" y="710017"/>
                  </a:cubicBezTo>
                  <a:cubicBezTo>
                    <a:pt x="2320290" y="711287"/>
                    <a:pt x="2303780" y="704937"/>
                    <a:pt x="2286000" y="697317"/>
                  </a:cubicBezTo>
                  <a:cubicBezTo>
                    <a:pt x="2268220" y="689697"/>
                    <a:pt x="2251710" y="683347"/>
                    <a:pt x="2235200" y="666837"/>
                  </a:cubicBezTo>
                  <a:cubicBezTo>
                    <a:pt x="2213610" y="645247"/>
                    <a:pt x="2184400" y="603337"/>
                    <a:pt x="2176780" y="567777"/>
                  </a:cubicBezTo>
                  <a:cubicBezTo>
                    <a:pt x="2169160" y="532217"/>
                    <a:pt x="2174240" y="486497"/>
                    <a:pt x="2189480" y="453477"/>
                  </a:cubicBezTo>
                  <a:cubicBezTo>
                    <a:pt x="2204720" y="420457"/>
                    <a:pt x="2239010" y="389977"/>
                    <a:pt x="2269490" y="369657"/>
                  </a:cubicBezTo>
                  <a:cubicBezTo>
                    <a:pt x="2297430" y="349337"/>
                    <a:pt x="2329180" y="340447"/>
                    <a:pt x="2366010" y="329017"/>
                  </a:cubicBezTo>
                  <a:cubicBezTo>
                    <a:pt x="2411730" y="313777"/>
                    <a:pt x="2463800" y="304887"/>
                    <a:pt x="2520950" y="293457"/>
                  </a:cubicBezTo>
                  <a:cubicBezTo>
                    <a:pt x="2589530" y="280757"/>
                    <a:pt x="2675890" y="264247"/>
                    <a:pt x="2747010" y="259167"/>
                  </a:cubicBezTo>
                  <a:cubicBezTo>
                    <a:pt x="2811780" y="254087"/>
                    <a:pt x="2856230" y="254087"/>
                    <a:pt x="2928620" y="257897"/>
                  </a:cubicBezTo>
                  <a:cubicBezTo>
                    <a:pt x="3037840" y="262977"/>
                    <a:pt x="3176270" y="274407"/>
                    <a:pt x="3336290" y="301077"/>
                  </a:cubicBezTo>
                  <a:cubicBezTo>
                    <a:pt x="3568700" y="340447"/>
                    <a:pt x="4079240" y="424267"/>
                    <a:pt x="4187190" y="497927"/>
                  </a:cubicBezTo>
                  <a:cubicBezTo>
                    <a:pt x="4220210" y="520787"/>
                    <a:pt x="4226560" y="542377"/>
                    <a:pt x="4235450" y="569047"/>
                  </a:cubicBezTo>
                  <a:cubicBezTo>
                    <a:pt x="4245610" y="595717"/>
                    <a:pt x="4248150" y="632547"/>
                    <a:pt x="4245610" y="655407"/>
                  </a:cubicBezTo>
                  <a:cubicBezTo>
                    <a:pt x="4244340" y="673187"/>
                    <a:pt x="4240530" y="684617"/>
                    <a:pt x="4235450" y="698587"/>
                  </a:cubicBezTo>
                  <a:cubicBezTo>
                    <a:pt x="4230370" y="712557"/>
                    <a:pt x="4225290" y="723987"/>
                    <a:pt x="4215130" y="737957"/>
                  </a:cubicBezTo>
                  <a:cubicBezTo>
                    <a:pt x="4199890" y="755737"/>
                    <a:pt x="4174490" y="782407"/>
                    <a:pt x="4149090" y="795107"/>
                  </a:cubicBezTo>
                  <a:cubicBezTo>
                    <a:pt x="4123690" y="807807"/>
                    <a:pt x="4093210" y="815427"/>
                    <a:pt x="4064000" y="815427"/>
                  </a:cubicBezTo>
                  <a:cubicBezTo>
                    <a:pt x="4036060" y="815427"/>
                    <a:pt x="4018280" y="810347"/>
                    <a:pt x="3980180" y="793837"/>
                  </a:cubicBezTo>
                  <a:cubicBezTo>
                    <a:pt x="3882390" y="754467"/>
                    <a:pt x="3619500" y="572857"/>
                    <a:pt x="3491230" y="504277"/>
                  </a:cubicBezTo>
                  <a:cubicBezTo>
                    <a:pt x="3412490" y="461097"/>
                    <a:pt x="3360420" y="431887"/>
                    <a:pt x="3294380" y="407757"/>
                  </a:cubicBezTo>
                  <a:cubicBezTo>
                    <a:pt x="3234690" y="386167"/>
                    <a:pt x="3175000" y="365847"/>
                    <a:pt x="3116580" y="362037"/>
                  </a:cubicBezTo>
                  <a:cubicBezTo>
                    <a:pt x="3059430" y="359497"/>
                    <a:pt x="3001010" y="369657"/>
                    <a:pt x="2946400" y="386167"/>
                  </a:cubicBezTo>
                  <a:cubicBezTo>
                    <a:pt x="2887980" y="403947"/>
                    <a:pt x="2838450" y="429347"/>
                    <a:pt x="2774950" y="464907"/>
                  </a:cubicBezTo>
                  <a:cubicBezTo>
                    <a:pt x="2686050" y="516977"/>
                    <a:pt x="2557780" y="632547"/>
                    <a:pt x="2472690" y="683347"/>
                  </a:cubicBezTo>
                  <a:cubicBezTo>
                    <a:pt x="2414270" y="717637"/>
                    <a:pt x="2372360" y="737957"/>
                    <a:pt x="2319020" y="757007"/>
                  </a:cubicBezTo>
                  <a:cubicBezTo>
                    <a:pt x="2263140" y="776057"/>
                    <a:pt x="2218690" y="788757"/>
                    <a:pt x="2141220" y="796377"/>
                  </a:cubicBezTo>
                  <a:cubicBezTo>
                    <a:pt x="2000250" y="809077"/>
                    <a:pt x="1734820" y="762087"/>
                    <a:pt x="1540510" y="774787"/>
                  </a:cubicBezTo>
                  <a:cubicBezTo>
                    <a:pt x="1352550" y="784947"/>
                    <a:pt x="1173480" y="850987"/>
                    <a:pt x="991870" y="859877"/>
                  </a:cubicBezTo>
                  <a:cubicBezTo>
                    <a:pt x="814070" y="868767"/>
                    <a:pt x="619760" y="826857"/>
                    <a:pt x="461010" y="826857"/>
                  </a:cubicBezTo>
                  <a:cubicBezTo>
                    <a:pt x="334010" y="826857"/>
                    <a:pt x="191770" y="862417"/>
                    <a:pt x="116840" y="845907"/>
                  </a:cubicBezTo>
                  <a:cubicBezTo>
                    <a:pt x="78740" y="838287"/>
                    <a:pt x="53340" y="825587"/>
                    <a:pt x="34290" y="803997"/>
                  </a:cubicBezTo>
                  <a:cubicBezTo>
                    <a:pt x="15240" y="782407"/>
                    <a:pt x="0" y="746847"/>
                    <a:pt x="0" y="717637"/>
                  </a:cubicBezTo>
                  <a:cubicBezTo>
                    <a:pt x="0" y="689697"/>
                    <a:pt x="12700" y="652867"/>
                    <a:pt x="31750" y="631277"/>
                  </a:cubicBezTo>
                  <a:cubicBezTo>
                    <a:pt x="50800" y="608417"/>
                    <a:pt x="113030" y="586827"/>
                    <a:pt x="113030" y="58682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5" id="435"/>
          <p:cNvGrpSpPr/>
          <p:nvPr/>
        </p:nvGrpSpPr>
        <p:grpSpPr>
          <a:xfrm rot="0">
            <a:off x="4717732" y="7350443"/>
            <a:ext cx="681038" cy="495300"/>
            <a:chOff x="0" y="0"/>
            <a:chExt cx="908050" cy="660400"/>
          </a:xfrm>
        </p:grpSpPr>
        <p:sp>
          <p:nvSpPr>
            <p:cNvPr name="Freeform 436" id="436"/>
            <p:cNvSpPr/>
            <p:nvPr/>
          </p:nvSpPr>
          <p:spPr>
            <a:xfrm flipH="false" flipV="false" rot="0">
              <a:off x="46185" y="49925"/>
              <a:ext cx="810883" cy="558541"/>
            </a:xfrm>
            <a:custGeom>
              <a:avLst/>
              <a:gdLst/>
              <a:ahLst/>
              <a:cxnLst/>
              <a:rect r="r" b="b" t="t" l="l"/>
              <a:pathLst>
                <a:path h="558541" w="810883">
                  <a:moveTo>
                    <a:pt x="60495" y="320915"/>
                  </a:moveTo>
                  <a:cubicBezTo>
                    <a:pt x="455465" y="83425"/>
                    <a:pt x="582465" y="7225"/>
                    <a:pt x="653585" y="875"/>
                  </a:cubicBezTo>
                  <a:cubicBezTo>
                    <a:pt x="690415" y="-2935"/>
                    <a:pt x="718355" y="5955"/>
                    <a:pt x="743755" y="22465"/>
                  </a:cubicBezTo>
                  <a:cubicBezTo>
                    <a:pt x="767885" y="37705"/>
                    <a:pt x="792015" y="65645"/>
                    <a:pt x="802175" y="93585"/>
                  </a:cubicBezTo>
                  <a:cubicBezTo>
                    <a:pt x="812335" y="121525"/>
                    <a:pt x="813605" y="158355"/>
                    <a:pt x="805985" y="186295"/>
                  </a:cubicBezTo>
                  <a:cubicBezTo>
                    <a:pt x="797095" y="214235"/>
                    <a:pt x="776775" y="244715"/>
                    <a:pt x="752645" y="262495"/>
                  </a:cubicBezTo>
                  <a:cubicBezTo>
                    <a:pt x="728515" y="280275"/>
                    <a:pt x="689145" y="289165"/>
                    <a:pt x="663745" y="290435"/>
                  </a:cubicBezTo>
                  <a:cubicBezTo>
                    <a:pt x="645965" y="291705"/>
                    <a:pt x="631995" y="287895"/>
                    <a:pt x="618025" y="282815"/>
                  </a:cubicBezTo>
                  <a:cubicBezTo>
                    <a:pt x="604055" y="276465"/>
                    <a:pt x="590085" y="271385"/>
                    <a:pt x="577385" y="259955"/>
                  </a:cubicBezTo>
                  <a:cubicBezTo>
                    <a:pt x="558335" y="242175"/>
                    <a:pt x="532935" y="210425"/>
                    <a:pt x="525315" y="182485"/>
                  </a:cubicBezTo>
                  <a:cubicBezTo>
                    <a:pt x="518965" y="153275"/>
                    <a:pt x="521505" y="116445"/>
                    <a:pt x="532935" y="89775"/>
                  </a:cubicBezTo>
                  <a:cubicBezTo>
                    <a:pt x="543095" y="61835"/>
                    <a:pt x="573575" y="33895"/>
                    <a:pt x="593895" y="19925"/>
                  </a:cubicBezTo>
                  <a:cubicBezTo>
                    <a:pt x="607865" y="9765"/>
                    <a:pt x="619295" y="4685"/>
                    <a:pt x="637075" y="3415"/>
                  </a:cubicBezTo>
                  <a:cubicBezTo>
                    <a:pt x="662475" y="-395"/>
                    <a:pt x="703115" y="2145"/>
                    <a:pt x="729785" y="14845"/>
                  </a:cubicBezTo>
                  <a:cubicBezTo>
                    <a:pt x="756455" y="27545"/>
                    <a:pt x="783125" y="52945"/>
                    <a:pt x="795825" y="79615"/>
                  </a:cubicBezTo>
                  <a:cubicBezTo>
                    <a:pt x="809795" y="105015"/>
                    <a:pt x="812335" y="145655"/>
                    <a:pt x="809795" y="171055"/>
                  </a:cubicBezTo>
                  <a:cubicBezTo>
                    <a:pt x="807255" y="188835"/>
                    <a:pt x="803445" y="200265"/>
                    <a:pt x="793285" y="215505"/>
                  </a:cubicBezTo>
                  <a:cubicBezTo>
                    <a:pt x="780585" y="235825"/>
                    <a:pt x="760265" y="254875"/>
                    <a:pt x="725975" y="277735"/>
                  </a:cubicBezTo>
                  <a:cubicBezTo>
                    <a:pt x="653585" y="324725"/>
                    <a:pt x="454195" y="390765"/>
                    <a:pt x="358945" y="440295"/>
                  </a:cubicBezTo>
                  <a:cubicBezTo>
                    <a:pt x="294175" y="474585"/>
                    <a:pt x="243375" y="519035"/>
                    <a:pt x="202735" y="538085"/>
                  </a:cubicBezTo>
                  <a:cubicBezTo>
                    <a:pt x="178605" y="549515"/>
                    <a:pt x="164635" y="558405"/>
                    <a:pt x="143045" y="558405"/>
                  </a:cubicBezTo>
                  <a:cubicBezTo>
                    <a:pt x="116375" y="559675"/>
                    <a:pt x="77005" y="552055"/>
                    <a:pt x="54145" y="534275"/>
                  </a:cubicBezTo>
                  <a:cubicBezTo>
                    <a:pt x="31285" y="517765"/>
                    <a:pt x="10965" y="482205"/>
                    <a:pt x="4615" y="456805"/>
                  </a:cubicBezTo>
                  <a:cubicBezTo>
                    <a:pt x="-1735" y="436485"/>
                    <a:pt x="-1735" y="414895"/>
                    <a:pt x="5885" y="394575"/>
                  </a:cubicBezTo>
                  <a:cubicBezTo>
                    <a:pt x="14775" y="369175"/>
                    <a:pt x="60495" y="320915"/>
                    <a:pt x="60495" y="32091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7" id="437"/>
          <p:cNvGrpSpPr/>
          <p:nvPr/>
        </p:nvGrpSpPr>
        <p:grpSpPr>
          <a:xfrm rot="0">
            <a:off x="4833938" y="7349490"/>
            <a:ext cx="554355" cy="415290"/>
            <a:chOff x="0" y="0"/>
            <a:chExt cx="739140" cy="553720"/>
          </a:xfrm>
        </p:grpSpPr>
        <p:sp>
          <p:nvSpPr>
            <p:cNvPr name="Freeform 438" id="438"/>
            <p:cNvSpPr/>
            <p:nvPr/>
          </p:nvSpPr>
          <p:spPr>
            <a:xfrm flipH="false" flipV="false" rot="0">
              <a:off x="50056" y="48585"/>
              <a:ext cx="638391" cy="453226"/>
            </a:xfrm>
            <a:custGeom>
              <a:avLst/>
              <a:gdLst/>
              <a:ahLst/>
              <a:cxnLst/>
              <a:rect r="r" b="b" t="t" l="l"/>
              <a:pathLst>
                <a:path h="453226" w="638391">
                  <a:moveTo>
                    <a:pt x="66784" y="214305"/>
                  </a:moveTo>
                  <a:cubicBezTo>
                    <a:pt x="479534" y="2215"/>
                    <a:pt x="502394" y="-1595"/>
                    <a:pt x="530334" y="4755"/>
                  </a:cubicBezTo>
                  <a:cubicBezTo>
                    <a:pt x="557004" y="11105"/>
                    <a:pt x="587484" y="28885"/>
                    <a:pt x="605264" y="50475"/>
                  </a:cubicBezTo>
                  <a:cubicBezTo>
                    <a:pt x="624314" y="72065"/>
                    <a:pt x="637014" y="105085"/>
                    <a:pt x="638284" y="133025"/>
                  </a:cubicBezTo>
                  <a:cubicBezTo>
                    <a:pt x="639554" y="160965"/>
                    <a:pt x="629394" y="195255"/>
                    <a:pt x="614154" y="218115"/>
                  </a:cubicBezTo>
                  <a:cubicBezTo>
                    <a:pt x="597644" y="240975"/>
                    <a:pt x="569704" y="262565"/>
                    <a:pt x="543034" y="271455"/>
                  </a:cubicBezTo>
                  <a:cubicBezTo>
                    <a:pt x="516364" y="280345"/>
                    <a:pt x="476994" y="276535"/>
                    <a:pt x="454134" y="271455"/>
                  </a:cubicBezTo>
                  <a:cubicBezTo>
                    <a:pt x="437624" y="266375"/>
                    <a:pt x="426194" y="258755"/>
                    <a:pt x="414764" y="249865"/>
                  </a:cubicBezTo>
                  <a:cubicBezTo>
                    <a:pt x="403334" y="240975"/>
                    <a:pt x="393174" y="232085"/>
                    <a:pt x="384284" y="216845"/>
                  </a:cubicBezTo>
                  <a:cubicBezTo>
                    <a:pt x="372854" y="196525"/>
                    <a:pt x="360154" y="159695"/>
                    <a:pt x="361424" y="131755"/>
                  </a:cubicBezTo>
                  <a:cubicBezTo>
                    <a:pt x="362694" y="103815"/>
                    <a:pt x="376664" y="70795"/>
                    <a:pt x="394444" y="49205"/>
                  </a:cubicBezTo>
                  <a:cubicBezTo>
                    <a:pt x="412224" y="28885"/>
                    <a:pt x="447784" y="11105"/>
                    <a:pt x="470644" y="4755"/>
                  </a:cubicBezTo>
                  <a:cubicBezTo>
                    <a:pt x="487154" y="-325"/>
                    <a:pt x="498584" y="-1595"/>
                    <a:pt x="515094" y="2215"/>
                  </a:cubicBezTo>
                  <a:cubicBezTo>
                    <a:pt x="539224" y="7295"/>
                    <a:pt x="574784" y="19995"/>
                    <a:pt x="595104" y="40315"/>
                  </a:cubicBezTo>
                  <a:cubicBezTo>
                    <a:pt x="615424" y="59365"/>
                    <a:pt x="631934" y="91115"/>
                    <a:pt x="637014" y="117785"/>
                  </a:cubicBezTo>
                  <a:cubicBezTo>
                    <a:pt x="640824" y="145725"/>
                    <a:pt x="634474" y="181285"/>
                    <a:pt x="621774" y="205415"/>
                  </a:cubicBezTo>
                  <a:cubicBezTo>
                    <a:pt x="607804" y="229545"/>
                    <a:pt x="590024" y="243515"/>
                    <a:pt x="557004" y="266375"/>
                  </a:cubicBezTo>
                  <a:cubicBezTo>
                    <a:pt x="485884" y="313365"/>
                    <a:pt x="257284" y="412425"/>
                    <a:pt x="186164" y="437825"/>
                  </a:cubicBezTo>
                  <a:cubicBezTo>
                    <a:pt x="159494" y="447985"/>
                    <a:pt x="149334" y="454335"/>
                    <a:pt x="127744" y="453065"/>
                  </a:cubicBezTo>
                  <a:cubicBezTo>
                    <a:pt x="102344" y="451795"/>
                    <a:pt x="64244" y="440365"/>
                    <a:pt x="43924" y="422585"/>
                  </a:cubicBezTo>
                  <a:cubicBezTo>
                    <a:pt x="22334" y="403535"/>
                    <a:pt x="4554" y="370515"/>
                    <a:pt x="744" y="343845"/>
                  </a:cubicBezTo>
                  <a:cubicBezTo>
                    <a:pt x="-3066" y="315905"/>
                    <a:pt x="8364" y="277805"/>
                    <a:pt x="21064" y="256215"/>
                  </a:cubicBezTo>
                  <a:cubicBezTo>
                    <a:pt x="32494" y="237165"/>
                    <a:pt x="66784" y="214305"/>
                    <a:pt x="66784" y="21430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9" id="439"/>
          <p:cNvGrpSpPr/>
          <p:nvPr/>
        </p:nvGrpSpPr>
        <p:grpSpPr>
          <a:xfrm rot="0">
            <a:off x="4866322" y="7305675"/>
            <a:ext cx="527685" cy="440055"/>
            <a:chOff x="0" y="0"/>
            <a:chExt cx="703580" cy="586740"/>
          </a:xfrm>
        </p:grpSpPr>
        <p:sp>
          <p:nvSpPr>
            <p:cNvPr name="Freeform 440" id="440"/>
            <p:cNvSpPr/>
            <p:nvPr/>
          </p:nvSpPr>
          <p:spPr>
            <a:xfrm flipH="false" flipV="false" rot="0">
              <a:off x="48258" y="50357"/>
              <a:ext cx="605143" cy="486159"/>
            </a:xfrm>
            <a:custGeom>
              <a:avLst/>
              <a:gdLst/>
              <a:ahLst/>
              <a:cxnLst/>
              <a:rect r="r" b="b" t="t" l="l"/>
              <a:pathLst>
                <a:path h="486159" w="605143">
                  <a:moveTo>
                    <a:pt x="52072" y="254443"/>
                  </a:moveTo>
                  <a:cubicBezTo>
                    <a:pt x="431802" y="4253"/>
                    <a:pt x="454662" y="-2097"/>
                    <a:pt x="482602" y="1713"/>
                  </a:cubicBezTo>
                  <a:cubicBezTo>
                    <a:pt x="510542" y="4253"/>
                    <a:pt x="542292" y="19493"/>
                    <a:pt x="562612" y="38543"/>
                  </a:cubicBezTo>
                  <a:cubicBezTo>
                    <a:pt x="582932" y="58863"/>
                    <a:pt x="599442" y="90613"/>
                    <a:pt x="603252" y="118553"/>
                  </a:cubicBezTo>
                  <a:cubicBezTo>
                    <a:pt x="608332" y="145223"/>
                    <a:pt x="601982" y="180783"/>
                    <a:pt x="589282" y="206183"/>
                  </a:cubicBezTo>
                  <a:cubicBezTo>
                    <a:pt x="575312" y="230313"/>
                    <a:pt x="549912" y="254443"/>
                    <a:pt x="524512" y="265873"/>
                  </a:cubicBezTo>
                  <a:cubicBezTo>
                    <a:pt x="497842" y="278573"/>
                    <a:pt x="459742" y="278573"/>
                    <a:pt x="435612" y="276033"/>
                  </a:cubicBezTo>
                  <a:cubicBezTo>
                    <a:pt x="419102" y="273493"/>
                    <a:pt x="407672" y="268413"/>
                    <a:pt x="393702" y="258253"/>
                  </a:cubicBezTo>
                  <a:cubicBezTo>
                    <a:pt x="374652" y="244283"/>
                    <a:pt x="346712" y="211263"/>
                    <a:pt x="336552" y="190943"/>
                  </a:cubicBezTo>
                  <a:cubicBezTo>
                    <a:pt x="328932" y="175703"/>
                    <a:pt x="326392" y="163003"/>
                    <a:pt x="327662" y="146493"/>
                  </a:cubicBezTo>
                  <a:cubicBezTo>
                    <a:pt x="327662" y="122363"/>
                    <a:pt x="335282" y="84263"/>
                    <a:pt x="351792" y="61403"/>
                  </a:cubicBezTo>
                  <a:cubicBezTo>
                    <a:pt x="367032" y="37273"/>
                    <a:pt x="400052" y="16953"/>
                    <a:pt x="422912" y="6793"/>
                  </a:cubicBezTo>
                  <a:cubicBezTo>
                    <a:pt x="438152" y="443"/>
                    <a:pt x="449582" y="-827"/>
                    <a:pt x="467362" y="443"/>
                  </a:cubicBezTo>
                  <a:cubicBezTo>
                    <a:pt x="491492" y="2983"/>
                    <a:pt x="529592" y="11873"/>
                    <a:pt x="551182" y="29653"/>
                  </a:cubicBezTo>
                  <a:cubicBezTo>
                    <a:pt x="574042" y="46163"/>
                    <a:pt x="593092" y="76643"/>
                    <a:pt x="600712" y="103313"/>
                  </a:cubicBezTo>
                  <a:cubicBezTo>
                    <a:pt x="608332" y="129983"/>
                    <a:pt x="605792" y="165543"/>
                    <a:pt x="595632" y="192213"/>
                  </a:cubicBezTo>
                  <a:cubicBezTo>
                    <a:pt x="584202" y="217613"/>
                    <a:pt x="567692" y="234123"/>
                    <a:pt x="537212" y="259523"/>
                  </a:cubicBezTo>
                  <a:cubicBezTo>
                    <a:pt x="469902" y="315403"/>
                    <a:pt x="243842" y="452563"/>
                    <a:pt x="171452" y="476693"/>
                  </a:cubicBezTo>
                  <a:cubicBezTo>
                    <a:pt x="144782" y="486853"/>
                    <a:pt x="130812" y="486853"/>
                    <a:pt x="111762" y="485583"/>
                  </a:cubicBezTo>
                  <a:cubicBezTo>
                    <a:pt x="91442" y="483043"/>
                    <a:pt x="71122" y="476693"/>
                    <a:pt x="54612" y="463993"/>
                  </a:cubicBezTo>
                  <a:cubicBezTo>
                    <a:pt x="34292" y="448753"/>
                    <a:pt x="8892" y="417003"/>
                    <a:pt x="2542" y="390333"/>
                  </a:cubicBezTo>
                  <a:cubicBezTo>
                    <a:pt x="-3808" y="362393"/>
                    <a:pt x="2542" y="324293"/>
                    <a:pt x="12702" y="300163"/>
                  </a:cubicBezTo>
                  <a:cubicBezTo>
                    <a:pt x="21592" y="281113"/>
                    <a:pt x="52072" y="254443"/>
                    <a:pt x="52072" y="25444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1" id="441"/>
          <p:cNvGrpSpPr/>
          <p:nvPr/>
        </p:nvGrpSpPr>
        <p:grpSpPr>
          <a:xfrm rot="0">
            <a:off x="4779645" y="7287578"/>
            <a:ext cx="578168" cy="494347"/>
            <a:chOff x="0" y="0"/>
            <a:chExt cx="770890" cy="659130"/>
          </a:xfrm>
        </p:grpSpPr>
        <p:sp>
          <p:nvSpPr>
            <p:cNvPr name="Freeform 442" id="442"/>
            <p:cNvSpPr/>
            <p:nvPr/>
          </p:nvSpPr>
          <p:spPr>
            <a:xfrm flipH="false" flipV="false" rot="0">
              <a:off x="48683" y="50800"/>
              <a:ext cx="671407" cy="557964"/>
            </a:xfrm>
            <a:custGeom>
              <a:avLst/>
              <a:gdLst/>
              <a:ahLst/>
              <a:cxnLst/>
              <a:rect r="r" b="b" t="t" l="l"/>
              <a:pathLst>
                <a:path h="557964" w="671407">
                  <a:moveTo>
                    <a:pt x="50377" y="328930"/>
                  </a:moveTo>
                  <a:cubicBezTo>
                    <a:pt x="531707" y="-6350"/>
                    <a:pt x="555837" y="-1270"/>
                    <a:pt x="582507" y="8890"/>
                  </a:cubicBezTo>
                  <a:cubicBezTo>
                    <a:pt x="609177" y="19050"/>
                    <a:pt x="635847" y="41910"/>
                    <a:pt x="651087" y="66040"/>
                  </a:cubicBezTo>
                  <a:cubicBezTo>
                    <a:pt x="665057" y="88900"/>
                    <a:pt x="671407" y="128270"/>
                    <a:pt x="671407" y="152400"/>
                  </a:cubicBezTo>
                  <a:cubicBezTo>
                    <a:pt x="671407" y="168910"/>
                    <a:pt x="667597" y="180340"/>
                    <a:pt x="659977" y="195580"/>
                  </a:cubicBezTo>
                  <a:cubicBezTo>
                    <a:pt x="648547" y="215900"/>
                    <a:pt x="619337" y="247650"/>
                    <a:pt x="599017" y="260350"/>
                  </a:cubicBezTo>
                  <a:cubicBezTo>
                    <a:pt x="585047" y="270510"/>
                    <a:pt x="573617" y="274320"/>
                    <a:pt x="557107" y="275590"/>
                  </a:cubicBezTo>
                  <a:cubicBezTo>
                    <a:pt x="532977" y="278130"/>
                    <a:pt x="494877" y="275590"/>
                    <a:pt x="469477" y="262890"/>
                  </a:cubicBezTo>
                  <a:cubicBezTo>
                    <a:pt x="444077" y="250190"/>
                    <a:pt x="419947" y="224790"/>
                    <a:pt x="407247" y="199390"/>
                  </a:cubicBezTo>
                  <a:cubicBezTo>
                    <a:pt x="395817" y="173990"/>
                    <a:pt x="393277" y="134620"/>
                    <a:pt x="397087" y="110490"/>
                  </a:cubicBezTo>
                  <a:cubicBezTo>
                    <a:pt x="398357" y="93980"/>
                    <a:pt x="403437" y="82550"/>
                    <a:pt x="412327" y="68580"/>
                  </a:cubicBezTo>
                  <a:cubicBezTo>
                    <a:pt x="426297" y="49530"/>
                    <a:pt x="458047" y="21590"/>
                    <a:pt x="479637" y="10160"/>
                  </a:cubicBezTo>
                  <a:cubicBezTo>
                    <a:pt x="494877" y="2540"/>
                    <a:pt x="506307" y="0"/>
                    <a:pt x="522817" y="0"/>
                  </a:cubicBezTo>
                  <a:cubicBezTo>
                    <a:pt x="546947" y="1270"/>
                    <a:pt x="586317" y="7620"/>
                    <a:pt x="609177" y="22860"/>
                  </a:cubicBezTo>
                  <a:cubicBezTo>
                    <a:pt x="632037" y="38100"/>
                    <a:pt x="654897" y="66040"/>
                    <a:pt x="663787" y="92710"/>
                  </a:cubicBezTo>
                  <a:cubicBezTo>
                    <a:pt x="672677" y="119380"/>
                    <a:pt x="673947" y="154940"/>
                    <a:pt x="665057" y="181610"/>
                  </a:cubicBezTo>
                  <a:cubicBezTo>
                    <a:pt x="656167" y="208280"/>
                    <a:pt x="642197" y="224790"/>
                    <a:pt x="612987" y="252730"/>
                  </a:cubicBezTo>
                  <a:cubicBezTo>
                    <a:pt x="543137" y="320040"/>
                    <a:pt x="278977" y="492760"/>
                    <a:pt x="204047" y="533400"/>
                  </a:cubicBezTo>
                  <a:cubicBezTo>
                    <a:pt x="177377" y="547370"/>
                    <a:pt x="168487" y="554990"/>
                    <a:pt x="148167" y="557530"/>
                  </a:cubicBezTo>
                  <a:cubicBezTo>
                    <a:pt x="121497" y="560070"/>
                    <a:pt x="82127" y="551180"/>
                    <a:pt x="59267" y="538480"/>
                  </a:cubicBezTo>
                  <a:cubicBezTo>
                    <a:pt x="40217" y="528320"/>
                    <a:pt x="26247" y="514350"/>
                    <a:pt x="16087" y="495300"/>
                  </a:cubicBezTo>
                  <a:cubicBezTo>
                    <a:pt x="4657" y="471170"/>
                    <a:pt x="-4233" y="433070"/>
                    <a:pt x="2117" y="405130"/>
                  </a:cubicBezTo>
                  <a:cubicBezTo>
                    <a:pt x="7197" y="377190"/>
                    <a:pt x="50377" y="328930"/>
                    <a:pt x="50377" y="3289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3" id="443"/>
          <p:cNvGrpSpPr/>
          <p:nvPr/>
        </p:nvGrpSpPr>
        <p:grpSpPr>
          <a:xfrm rot="0">
            <a:off x="4855845" y="7261860"/>
            <a:ext cx="769620" cy="513397"/>
            <a:chOff x="0" y="0"/>
            <a:chExt cx="1026160" cy="684530"/>
          </a:xfrm>
        </p:grpSpPr>
        <p:sp>
          <p:nvSpPr>
            <p:cNvPr name="Freeform 444" id="444"/>
            <p:cNvSpPr/>
            <p:nvPr/>
          </p:nvSpPr>
          <p:spPr>
            <a:xfrm flipH="false" flipV="false" rot="0">
              <a:off x="47260" y="49574"/>
              <a:ext cx="930866" cy="585162"/>
            </a:xfrm>
            <a:custGeom>
              <a:avLst/>
              <a:gdLst/>
              <a:ahLst/>
              <a:cxnLst/>
              <a:rect r="r" b="b" t="t" l="l"/>
              <a:pathLst>
                <a:path h="585162" w="930866">
                  <a:moveTo>
                    <a:pt x="56880" y="341586"/>
                  </a:moveTo>
                  <a:cubicBezTo>
                    <a:pt x="506460" y="58376"/>
                    <a:pt x="554720" y="46946"/>
                    <a:pt x="609330" y="31706"/>
                  </a:cubicBezTo>
                  <a:cubicBezTo>
                    <a:pt x="658860" y="17736"/>
                    <a:pt x="713470" y="3766"/>
                    <a:pt x="756650" y="2496"/>
                  </a:cubicBezTo>
                  <a:cubicBezTo>
                    <a:pt x="792210" y="2496"/>
                    <a:pt x="823960" y="3766"/>
                    <a:pt x="850630" y="17736"/>
                  </a:cubicBezTo>
                  <a:cubicBezTo>
                    <a:pt x="877300" y="31706"/>
                    <a:pt x="903970" y="59646"/>
                    <a:pt x="916670" y="87586"/>
                  </a:cubicBezTo>
                  <a:cubicBezTo>
                    <a:pt x="929370" y="114256"/>
                    <a:pt x="934450" y="152356"/>
                    <a:pt x="928100" y="181566"/>
                  </a:cubicBezTo>
                  <a:cubicBezTo>
                    <a:pt x="921750" y="212046"/>
                    <a:pt x="896350" y="246336"/>
                    <a:pt x="878570" y="264116"/>
                  </a:cubicBezTo>
                  <a:cubicBezTo>
                    <a:pt x="865870" y="276816"/>
                    <a:pt x="854440" y="283166"/>
                    <a:pt x="836660" y="289516"/>
                  </a:cubicBezTo>
                  <a:cubicBezTo>
                    <a:pt x="812530" y="297136"/>
                    <a:pt x="770620" y="302216"/>
                    <a:pt x="741410" y="294596"/>
                  </a:cubicBezTo>
                  <a:cubicBezTo>
                    <a:pt x="712200" y="286976"/>
                    <a:pt x="679180" y="260306"/>
                    <a:pt x="662670" y="241256"/>
                  </a:cubicBezTo>
                  <a:cubicBezTo>
                    <a:pt x="649970" y="227286"/>
                    <a:pt x="643620" y="215856"/>
                    <a:pt x="639810" y="198076"/>
                  </a:cubicBezTo>
                  <a:cubicBezTo>
                    <a:pt x="633460" y="172676"/>
                    <a:pt x="633460" y="126956"/>
                    <a:pt x="639810" y="102826"/>
                  </a:cubicBezTo>
                  <a:cubicBezTo>
                    <a:pt x="643620" y="85046"/>
                    <a:pt x="649970" y="73616"/>
                    <a:pt x="661400" y="59646"/>
                  </a:cubicBezTo>
                  <a:cubicBezTo>
                    <a:pt x="679180" y="40596"/>
                    <a:pt x="717280" y="15196"/>
                    <a:pt x="741410" y="6306"/>
                  </a:cubicBezTo>
                  <a:cubicBezTo>
                    <a:pt x="757920" y="-44"/>
                    <a:pt x="770620" y="-1314"/>
                    <a:pt x="789670" y="1226"/>
                  </a:cubicBezTo>
                  <a:cubicBezTo>
                    <a:pt x="815070" y="3766"/>
                    <a:pt x="854440" y="16466"/>
                    <a:pt x="878570" y="35516"/>
                  </a:cubicBezTo>
                  <a:cubicBezTo>
                    <a:pt x="901430" y="55836"/>
                    <a:pt x="920480" y="88856"/>
                    <a:pt x="928100" y="118066"/>
                  </a:cubicBezTo>
                  <a:cubicBezTo>
                    <a:pt x="934450" y="147276"/>
                    <a:pt x="929370" y="185376"/>
                    <a:pt x="917940" y="213316"/>
                  </a:cubicBezTo>
                  <a:cubicBezTo>
                    <a:pt x="905240" y="239986"/>
                    <a:pt x="884920" y="262846"/>
                    <a:pt x="851900" y="281896"/>
                  </a:cubicBezTo>
                  <a:cubicBezTo>
                    <a:pt x="793480" y="314916"/>
                    <a:pt x="672830" y="303486"/>
                    <a:pt x="573770" y="341586"/>
                  </a:cubicBezTo>
                  <a:cubicBezTo>
                    <a:pt x="442960" y="391116"/>
                    <a:pt x="229600" y="566376"/>
                    <a:pt x="149590" y="582886"/>
                  </a:cubicBezTo>
                  <a:cubicBezTo>
                    <a:pt x="120380" y="587966"/>
                    <a:pt x="106410" y="584156"/>
                    <a:pt x="86090" y="575266"/>
                  </a:cubicBezTo>
                  <a:cubicBezTo>
                    <a:pt x="60690" y="563836"/>
                    <a:pt x="28940" y="538436"/>
                    <a:pt x="14970" y="513036"/>
                  </a:cubicBezTo>
                  <a:cubicBezTo>
                    <a:pt x="1000" y="486366"/>
                    <a:pt x="-4080" y="448266"/>
                    <a:pt x="3540" y="419056"/>
                  </a:cubicBezTo>
                  <a:cubicBezTo>
                    <a:pt x="9890" y="391116"/>
                    <a:pt x="56880" y="341586"/>
                    <a:pt x="56880" y="34158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5" id="445"/>
          <p:cNvGrpSpPr/>
          <p:nvPr/>
        </p:nvGrpSpPr>
        <p:grpSpPr>
          <a:xfrm rot="0">
            <a:off x="3497580" y="7599045"/>
            <a:ext cx="1208723" cy="1117282"/>
            <a:chOff x="0" y="0"/>
            <a:chExt cx="1611630" cy="1489710"/>
          </a:xfrm>
        </p:grpSpPr>
        <p:sp>
          <p:nvSpPr>
            <p:cNvPr name="Freeform 446" id="446"/>
            <p:cNvSpPr/>
            <p:nvPr/>
          </p:nvSpPr>
          <p:spPr>
            <a:xfrm flipH="false" flipV="false" rot="0">
              <a:off x="50800" y="50800"/>
              <a:ext cx="1510099" cy="1388433"/>
            </a:xfrm>
            <a:custGeom>
              <a:avLst/>
              <a:gdLst/>
              <a:ahLst/>
              <a:cxnLst/>
              <a:rect r="r" b="b" t="t" l="l"/>
              <a:pathLst>
                <a:path h="1388433" w="1510099">
                  <a:moveTo>
                    <a:pt x="1384300" y="274320"/>
                  </a:moveTo>
                  <a:cubicBezTo>
                    <a:pt x="1112520" y="307340"/>
                    <a:pt x="1007110" y="328930"/>
                    <a:pt x="929640" y="353060"/>
                  </a:cubicBezTo>
                  <a:cubicBezTo>
                    <a:pt x="866140" y="373380"/>
                    <a:pt x="815340" y="392430"/>
                    <a:pt x="762000" y="420370"/>
                  </a:cubicBezTo>
                  <a:cubicBezTo>
                    <a:pt x="708660" y="448310"/>
                    <a:pt x="656590" y="481330"/>
                    <a:pt x="609600" y="520700"/>
                  </a:cubicBezTo>
                  <a:cubicBezTo>
                    <a:pt x="561340" y="561340"/>
                    <a:pt x="513080" y="607060"/>
                    <a:pt x="477520" y="660400"/>
                  </a:cubicBezTo>
                  <a:cubicBezTo>
                    <a:pt x="439420" y="715010"/>
                    <a:pt x="411480" y="783590"/>
                    <a:pt x="391160" y="845820"/>
                  </a:cubicBezTo>
                  <a:cubicBezTo>
                    <a:pt x="372110" y="901700"/>
                    <a:pt x="364490" y="952500"/>
                    <a:pt x="355600" y="1014730"/>
                  </a:cubicBezTo>
                  <a:cubicBezTo>
                    <a:pt x="345440" y="1092200"/>
                    <a:pt x="349250" y="1220470"/>
                    <a:pt x="334010" y="1272540"/>
                  </a:cubicBezTo>
                  <a:cubicBezTo>
                    <a:pt x="327660" y="1295400"/>
                    <a:pt x="322580" y="1305560"/>
                    <a:pt x="308610" y="1320800"/>
                  </a:cubicBezTo>
                  <a:cubicBezTo>
                    <a:pt x="288290" y="1342390"/>
                    <a:pt x="251460" y="1372870"/>
                    <a:pt x="217170" y="1383030"/>
                  </a:cubicBezTo>
                  <a:cubicBezTo>
                    <a:pt x="184150" y="1391920"/>
                    <a:pt x="137160" y="1385570"/>
                    <a:pt x="107950" y="1376680"/>
                  </a:cubicBezTo>
                  <a:cubicBezTo>
                    <a:pt x="88900" y="1370330"/>
                    <a:pt x="76200" y="1362710"/>
                    <a:pt x="60960" y="1347470"/>
                  </a:cubicBezTo>
                  <a:cubicBezTo>
                    <a:pt x="39370" y="1327150"/>
                    <a:pt x="11430" y="1287780"/>
                    <a:pt x="3810" y="1253490"/>
                  </a:cubicBezTo>
                  <a:cubicBezTo>
                    <a:pt x="-2540" y="1220470"/>
                    <a:pt x="1270" y="1176020"/>
                    <a:pt x="16510" y="1144270"/>
                  </a:cubicBezTo>
                  <a:cubicBezTo>
                    <a:pt x="30480" y="1113790"/>
                    <a:pt x="60960" y="1082040"/>
                    <a:pt x="91440" y="1065530"/>
                  </a:cubicBezTo>
                  <a:cubicBezTo>
                    <a:pt x="121920" y="1049020"/>
                    <a:pt x="170180" y="1045210"/>
                    <a:pt x="199390" y="1047750"/>
                  </a:cubicBezTo>
                  <a:cubicBezTo>
                    <a:pt x="220980" y="1049020"/>
                    <a:pt x="234950" y="1054100"/>
                    <a:pt x="252730" y="1065530"/>
                  </a:cubicBezTo>
                  <a:cubicBezTo>
                    <a:pt x="276860" y="1082040"/>
                    <a:pt x="313690" y="1118870"/>
                    <a:pt x="327660" y="1145540"/>
                  </a:cubicBezTo>
                  <a:cubicBezTo>
                    <a:pt x="337820" y="1163320"/>
                    <a:pt x="341630" y="1177290"/>
                    <a:pt x="342900" y="1198880"/>
                  </a:cubicBezTo>
                  <a:cubicBezTo>
                    <a:pt x="342900" y="1228090"/>
                    <a:pt x="332740" y="1278890"/>
                    <a:pt x="318770" y="1305560"/>
                  </a:cubicBezTo>
                  <a:cubicBezTo>
                    <a:pt x="309880" y="1324610"/>
                    <a:pt x="299720" y="1336040"/>
                    <a:pt x="283210" y="1347470"/>
                  </a:cubicBezTo>
                  <a:cubicBezTo>
                    <a:pt x="259080" y="1365250"/>
                    <a:pt x="215900" y="1386840"/>
                    <a:pt x="181610" y="1388110"/>
                  </a:cubicBezTo>
                  <a:cubicBezTo>
                    <a:pt x="146050" y="1390650"/>
                    <a:pt x="104140" y="1377950"/>
                    <a:pt x="74930" y="1358900"/>
                  </a:cubicBezTo>
                  <a:cubicBezTo>
                    <a:pt x="46990" y="1339850"/>
                    <a:pt x="21590" y="1303020"/>
                    <a:pt x="8890" y="1271270"/>
                  </a:cubicBezTo>
                  <a:cubicBezTo>
                    <a:pt x="-2540" y="1242060"/>
                    <a:pt x="1270" y="1212850"/>
                    <a:pt x="0" y="1177290"/>
                  </a:cubicBezTo>
                  <a:cubicBezTo>
                    <a:pt x="0" y="1130300"/>
                    <a:pt x="3810" y="1076960"/>
                    <a:pt x="13970" y="1013460"/>
                  </a:cubicBezTo>
                  <a:cubicBezTo>
                    <a:pt x="30480" y="920750"/>
                    <a:pt x="63500" y="770890"/>
                    <a:pt x="101600" y="676910"/>
                  </a:cubicBezTo>
                  <a:cubicBezTo>
                    <a:pt x="130810" y="603250"/>
                    <a:pt x="163830" y="544830"/>
                    <a:pt x="205740" y="488950"/>
                  </a:cubicBezTo>
                  <a:cubicBezTo>
                    <a:pt x="246380" y="434340"/>
                    <a:pt x="294640" y="388620"/>
                    <a:pt x="346710" y="342900"/>
                  </a:cubicBezTo>
                  <a:cubicBezTo>
                    <a:pt x="401320" y="295910"/>
                    <a:pt x="459740" y="250190"/>
                    <a:pt x="525780" y="210820"/>
                  </a:cubicBezTo>
                  <a:cubicBezTo>
                    <a:pt x="595630" y="168910"/>
                    <a:pt x="678180" y="129540"/>
                    <a:pt x="756920" y="101600"/>
                  </a:cubicBezTo>
                  <a:cubicBezTo>
                    <a:pt x="833120" y="74930"/>
                    <a:pt x="901700" y="60960"/>
                    <a:pt x="989330" y="45720"/>
                  </a:cubicBezTo>
                  <a:cubicBezTo>
                    <a:pt x="1097280" y="25400"/>
                    <a:pt x="1286510" y="0"/>
                    <a:pt x="1360170" y="0"/>
                  </a:cubicBezTo>
                  <a:cubicBezTo>
                    <a:pt x="1390650" y="1270"/>
                    <a:pt x="1405890" y="2540"/>
                    <a:pt x="1424940" y="10160"/>
                  </a:cubicBezTo>
                  <a:cubicBezTo>
                    <a:pt x="1445260" y="19050"/>
                    <a:pt x="1464310" y="31750"/>
                    <a:pt x="1478280" y="49530"/>
                  </a:cubicBezTo>
                  <a:cubicBezTo>
                    <a:pt x="1494790" y="72390"/>
                    <a:pt x="1511300" y="111760"/>
                    <a:pt x="1510030" y="142240"/>
                  </a:cubicBezTo>
                  <a:cubicBezTo>
                    <a:pt x="1508760" y="172720"/>
                    <a:pt x="1493520" y="209550"/>
                    <a:pt x="1471930" y="232410"/>
                  </a:cubicBezTo>
                  <a:cubicBezTo>
                    <a:pt x="1451610" y="254000"/>
                    <a:pt x="1384300" y="274320"/>
                    <a:pt x="1384300" y="2743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7" id="447"/>
          <p:cNvGrpSpPr/>
          <p:nvPr/>
        </p:nvGrpSpPr>
        <p:grpSpPr>
          <a:xfrm rot="0">
            <a:off x="3609022" y="7584757"/>
            <a:ext cx="1797367" cy="692468"/>
            <a:chOff x="0" y="0"/>
            <a:chExt cx="2396490" cy="923290"/>
          </a:xfrm>
        </p:grpSpPr>
        <p:sp>
          <p:nvSpPr>
            <p:cNvPr name="Freeform 448" id="448"/>
            <p:cNvSpPr/>
            <p:nvPr/>
          </p:nvSpPr>
          <p:spPr>
            <a:xfrm flipH="false" flipV="false" rot="0">
              <a:off x="50640" y="49140"/>
              <a:ext cx="2294969" cy="823541"/>
            </a:xfrm>
            <a:custGeom>
              <a:avLst/>
              <a:gdLst/>
              <a:ahLst/>
              <a:cxnLst/>
              <a:rect r="r" b="b" t="t" l="l"/>
              <a:pathLst>
                <a:path h="823541" w="2294969">
                  <a:moveTo>
                    <a:pt x="31910" y="597290"/>
                  </a:moveTo>
                  <a:cubicBezTo>
                    <a:pt x="203360" y="395360"/>
                    <a:pt x="236380" y="359800"/>
                    <a:pt x="284640" y="320430"/>
                  </a:cubicBezTo>
                  <a:cubicBezTo>
                    <a:pt x="346870" y="270900"/>
                    <a:pt x="431960" y="211210"/>
                    <a:pt x="510700" y="170570"/>
                  </a:cubicBezTo>
                  <a:cubicBezTo>
                    <a:pt x="585630" y="129930"/>
                    <a:pt x="669450" y="98180"/>
                    <a:pt x="743110" y="74050"/>
                  </a:cubicBezTo>
                  <a:cubicBezTo>
                    <a:pt x="807880" y="52460"/>
                    <a:pt x="865030" y="38490"/>
                    <a:pt x="929800" y="28330"/>
                  </a:cubicBezTo>
                  <a:cubicBezTo>
                    <a:pt x="997110" y="18170"/>
                    <a:pt x="1056800" y="15630"/>
                    <a:pt x="1140620" y="10550"/>
                  </a:cubicBezTo>
                  <a:cubicBezTo>
                    <a:pt x="1261270" y="4200"/>
                    <a:pt x="1469550" y="-3420"/>
                    <a:pt x="1585120" y="1660"/>
                  </a:cubicBezTo>
                  <a:cubicBezTo>
                    <a:pt x="1658780" y="4200"/>
                    <a:pt x="1694340" y="5470"/>
                    <a:pt x="1766730" y="19440"/>
                  </a:cubicBezTo>
                  <a:cubicBezTo>
                    <a:pt x="1877220" y="41030"/>
                    <a:pt x="2110900" y="114690"/>
                    <a:pt x="2179480" y="143900"/>
                  </a:cubicBezTo>
                  <a:cubicBezTo>
                    <a:pt x="2204880" y="154060"/>
                    <a:pt x="2212500" y="156600"/>
                    <a:pt x="2227740" y="170570"/>
                  </a:cubicBezTo>
                  <a:cubicBezTo>
                    <a:pt x="2249330" y="189620"/>
                    <a:pt x="2278540" y="232800"/>
                    <a:pt x="2287430" y="260740"/>
                  </a:cubicBezTo>
                  <a:cubicBezTo>
                    <a:pt x="2295050" y="279790"/>
                    <a:pt x="2296320" y="295030"/>
                    <a:pt x="2293780" y="315350"/>
                  </a:cubicBezTo>
                  <a:cubicBezTo>
                    <a:pt x="2288700" y="344560"/>
                    <a:pt x="2274730" y="389010"/>
                    <a:pt x="2251870" y="415680"/>
                  </a:cubicBezTo>
                  <a:cubicBezTo>
                    <a:pt x="2230280" y="441080"/>
                    <a:pt x="2187100" y="462670"/>
                    <a:pt x="2159160" y="470290"/>
                  </a:cubicBezTo>
                  <a:cubicBezTo>
                    <a:pt x="2138840" y="476640"/>
                    <a:pt x="2122330" y="475370"/>
                    <a:pt x="2104550" y="472830"/>
                  </a:cubicBezTo>
                  <a:cubicBezTo>
                    <a:pt x="2086770" y="470290"/>
                    <a:pt x="2068990" y="467750"/>
                    <a:pt x="2051210" y="457590"/>
                  </a:cubicBezTo>
                  <a:cubicBezTo>
                    <a:pt x="2025810" y="443620"/>
                    <a:pt x="1988980" y="413140"/>
                    <a:pt x="1973740" y="382660"/>
                  </a:cubicBezTo>
                  <a:cubicBezTo>
                    <a:pt x="1957230" y="352180"/>
                    <a:pt x="1954690" y="303920"/>
                    <a:pt x="1957230" y="275980"/>
                  </a:cubicBezTo>
                  <a:cubicBezTo>
                    <a:pt x="1958500" y="254390"/>
                    <a:pt x="1963580" y="240420"/>
                    <a:pt x="1975010" y="223910"/>
                  </a:cubicBezTo>
                  <a:cubicBezTo>
                    <a:pt x="1990250" y="198510"/>
                    <a:pt x="2028350" y="164220"/>
                    <a:pt x="2053750" y="150250"/>
                  </a:cubicBezTo>
                  <a:cubicBezTo>
                    <a:pt x="2072800" y="140090"/>
                    <a:pt x="2086770" y="136280"/>
                    <a:pt x="2107090" y="135010"/>
                  </a:cubicBezTo>
                  <a:cubicBezTo>
                    <a:pt x="2136300" y="135010"/>
                    <a:pt x="2183290" y="141360"/>
                    <a:pt x="2212500" y="160410"/>
                  </a:cubicBezTo>
                  <a:cubicBezTo>
                    <a:pt x="2241710" y="178190"/>
                    <a:pt x="2269650" y="211210"/>
                    <a:pt x="2282350" y="242960"/>
                  </a:cubicBezTo>
                  <a:cubicBezTo>
                    <a:pt x="2295050" y="274710"/>
                    <a:pt x="2292510" y="322970"/>
                    <a:pt x="2287430" y="350910"/>
                  </a:cubicBezTo>
                  <a:cubicBezTo>
                    <a:pt x="2283620" y="371230"/>
                    <a:pt x="2277270" y="385200"/>
                    <a:pt x="2263300" y="400440"/>
                  </a:cubicBezTo>
                  <a:cubicBezTo>
                    <a:pt x="2245520" y="423300"/>
                    <a:pt x="2208690" y="455050"/>
                    <a:pt x="2176940" y="465210"/>
                  </a:cubicBezTo>
                  <a:cubicBezTo>
                    <a:pt x="2143920" y="476640"/>
                    <a:pt x="2112170" y="472830"/>
                    <a:pt x="2068990" y="465210"/>
                  </a:cubicBezTo>
                  <a:cubicBezTo>
                    <a:pt x="1994060" y="451240"/>
                    <a:pt x="1864520" y="382660"/>
                    <a:pt x="1775620" y="359800"/>
                  </a:cubicBezTo>
                  <a:cubicBezTo>
                    <a:pt x="1701960" y="340750"/>
                    <a:pt x="1657510" y="331860"/>
                    <a:pt x="1571150" y="325510"/>
                  </a:cubicBezTo>
                  <a:cubicBezTo>
                    <a:pt x="1427640" y="314080"/>
                    <a:pt x="1134270" y="316620"/>
                    <a:pt x="984410" y="334400"/>
                  </a:cubicBezTo>
                  <a:cubicBezTo>
                    <a:pt x="891700" y="344560"/>
                    <a:pt x="830740" y="362340"/>
                    <a:pt x="758350" y="385200"/>
                  </a:cubicBezTo>
                  <a:cubicBezTo>
                    <a:pt x="688500" y="408060"/>
                    <a:pt x="621190" y="434730"/>
                    <a:pt x="558960" y="472830"/>
                  </a:cubicBezTo>
                  <a:cubicBezTo>
                    <a:pt x="494190" y="510930"/>
                    <a:pt x="431960" y="564270"/>
                    <a:pt x="376080" y="618880"/>
                  </a:cubicBezTo>
                  <a:cubicBezTo>
                    <a:pt x="318930" y="672220"/>
                    <a:pt x="261780" y="766200"/>
                    <a:pt x="218600" y="796680"/>
                  </a:cubicBezTo>
                  <a:cubicBezTo>
                    <a:pt x="195740" y="813190"/>
                    <a:pt x="177960" y="818270"/>
                    <a:pt x="157640" y="822080"/>
                  </a:cubicBezTo>
                  <a:cubicBezTo>
                    <a:pt x="136050" y="824620"/>
                    <a:pt x="113190" y="824620"/>
                    <a:pt x="91600" y="815730"/>
                  </a:cubicBezTo>
                  <a:cubicBezTo>
                    <a:pt x="66200" y="804300"/>
                    <a:pt x="31910" y="776360"/>
                    <a:pt x="16670" y="753500"/>
                  </a:cubicBezTo>
                  <a:cubicBezTo>
                    <a:pt x="5240" y="733180"/>
                    <a:pt x="-1110" y="712860"/>
                    <a:pt x="160" y="690000"/>
                  </a:cubicBezTo>
                  <a:cubicBezTo>
                    <a:pt x="160" y="662060"/>
                    <a:pt x="31910" y="597290"/>
                    <a:pt x="31910" y="5972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9" id="449"/>
          <p:cNvGrpSpPr/>
          <p:nvPr/>
        </p:nvGrpSpPr>
        <p:grpSpPr>
          <a:xfrm rot="0">
            <a:off x="5202555" y="7572375"/>
            <a:ext cx="1147762" cy="501015"/>
            <a:chOff x="0" y="0"/>
            <a:chExt cx="1530350" cy="668020"/>
          </a:xfrm>
        </p:grpSpPr>
        <p:sp>
          <p:nvSpPr>
            <p:cNvPr name="Freeform 450" id="450"/>
            <p:cNvSpPr/>
            <p:nvPr/>
          </p:nvSpPr>
          <p:spPr>
            <a:xfrm flipH="false" flipV="false" rot="0">
              <a:off x="46288" y="50800"/>
              <a:ext cx="1434135" cy="567778"/>
            </a:xfrm>
            <a:custGeom>
              <a:avLst/>
              <a:gdLst/>
              <a:ahLst/>
              <a:cxnLst/>
              <a:rect r="r" b="b" t="t" l="l"/>
              <a:pathLst>
                <a:path h="567778" w="1434135">
                  <a:moveTo>
                    <a:pt x="38802" y="335280"/>
                  </a:moveTo>
                  <a:cubicBezTo>
                    <a:pt x="224222" y="157480"/>
                    <a:pt x="266132" y="125730"/>
                    <a:pt x="318202" y="96520"/>
                  </a:cubicBezTo>
                  <a:cubicBezTo>
                    <a:pt x="377892" y="64770"/>
                    <a:pt x="454092" y="34290"/>
                    <a:pt x="521402" y="17780"/>
                  </a:cubicBezTo>
                  <a:cubicBezTo>
                    <a:pt x="583632" y="3810"/>
                    <a:pt x="647132" y="0"/>
                    <a:pt x="708092" y="0"/>
                  </a:cubicBezTo>
                  <a:cubicBezTo>
                    <a:pt x="765242" y="1270"/>
                    <a:pt x="812232" y="3810"/>
                    <a:pt x="875732" y="17780"/>
                  </a:cubicBezTo>
                  <a:cubicBezTo>
                    <a:pt x="970982" y="39370"/>
                    <a:pt x="1122112" y="95250"/>
                    <a:pt x="1214822" y="138430"/>
                  </a:cubicBezTo>
                  <a:cubicBezTo>
                    <a:pt x="1283402" y="171450"/>
                    <a:pt x="1351982" y="213360"/>
                    <a:pt x="1385002" y="243840"/>
                  </a:cubicBezTo>
                  <a:cubicBezTo>
                    <a:pt x="1401512" y="259080"/>
                    <a:pt x="1407862" y="267970"/>
                    <a:pt x="1415482" y="287020"/>
                  </a:cubicBezTo>
                  <a:cubicBezTo>
                    <a:pt x="1425642" y="313690"/>
                    <a:pt x="1435802" y="358140"/>
                    <a:pt x="1429452" y="391160"/>
                  </a:cubicBezTo>
                  <a:cubicBezTo>
                    <a:pt x="1423102" y="422910"/>
                    <a:pt x="1397702" y="461010"/>
                    <a:pt x="1378652" y="481330"/>
                  </a:cubicBezTo>
                  <a:cubicBezTo>
                    <a:pt x="1364682" y="496570"/>
                    <a:pt x="1353252" y="504190"/>
                    <a:pt x="1334202" y="510540"/>
                  </a:cubicBezTo>
                  <a:cubicBezTo>
                    <a:pt x="1307532" y="519430"/>
                    <a:pt x="1261812" y="527050"/>
                    <a:pt x="1228792" y="519430"/>
                  </a:cubicBezTo>
                  <a:cubicBezTo>
                    <a:pt x="1197042" y="510540"/>
                    <a:pt x="1160212" y="482600"/>
                    <a:pt x="1141162" y="462280"/>
                  </a:cubicBezTo>
                  <a:cubicBezTo>
                    <a:pt x="1127192" y="448310"/>
                    <a:pt x="1120842" y="435610"/>
                    <a:pt x="1114492" y="416560"/>
                  </a:cubicBezTo>
                  <a:cubicBezTo>
                    <a:pt x="1108142" y="389890"/>
                    <a:pt x="1105602" y="339090"/>
                    <a:pt x="1111952" y="311150"/>
                  </a:cubicBezTo>
                  <a:cubicBezTo>
                    <a:pt x="1117032" y="292100"/>
                    <a:pt x="1123382" y="279400"/>
                    <a:pt x="1136082" y="264160"/>
                  </a:cubicBezTo>
                  <a:cubicBezTo>
                    <a:pt x="1153862" y="242570"/>
                    <a:pt x="1194502" y="213360"/>
                    <a:pt x="1221172" y="203200"/>
                  </a:cubicBezTo>
                  <a:cubicBezTo>
                    <a:pt x="1238952" y="195580"/>
                    <a:pt x="1252922" y="194310"/>
                    <a:pt x="1273242" y="195580"/>
                  </a:cubicBezTo>
                  <a:cubicBezTo>
                    <a:pt x="1301182" y="199390"/>
                    <a:pt x="1345632" y="210820"/>
                    <a:pt x="1371032" y="232410"/>
                  </a:cubicBezTo>
                  <a:cubicBezTo>
                    <a:pt x="1397702" y="252730"/>
                    <a:pt x="1419292" y="293370"/>
                    <a:pt x="1428182" y="320040"/>
                  </a:cubicBezTo>
                  <a:cubicBezTo>
                    <a:pt x="1434532" y="339090"/>
                    <a:pt x="1435802" y="353060"/>
                    <a:pt x="1431992" y="373380"/>
                  </a:cubicBezTo>
                  <a:cubicBezTo>
                    <a:pt x="1428182" y="401320"/>
                    <a:pt x="1412942" y="444500"/>
                    <a:pt x="1391352" y="469900"/>
                  </a:cubicBezTo>
                  <a:cubicBezTo>
                    <a:pt x="1368492" y="494030"/>
                    <a:pt x="1331662" y="514350"/>
                    <a:pt x="1299912" y="520700"/>
                  </a:cubicBezTo>
                  <a:cubicBezTo>
                    <a:pt x="1266892" y="527050"/>
                    <a:pt x="1232602" y="519430"/>
                    <a:pt x="1195772" y="506730"/>
                  </a:cubicBezTo>
                  <a:cubicBezTo>
                    <a:pt x="1147512" y="488950"/>
                    <a:pt x="1091632" y="438150"/>
                    <a:pt x="1038292" y="410210"/>
                  </a:cubicBezTo>
                  <a:cubicBezTo>
                    <a:pt x="987492" y="383540"/>
                    <a:pt x="937962" y="360680"/>
                    <a:pt x="884622" y="342900"/>
                  </a:cubicBezTo>
                  <a:cubicBezTo>
                    <a:pt x="831282" y="325120"/>
                    <a:pt x="775402" y="307340"/>
                    <a:pt x="718252" y="300990"/>
                  </a:cubicBezTo>
                  <a:cubicBezTo>
                    <a:pt x="659832" y="295910"/>
                    <a:pt x="597602" y="294640"/>
                    <a:pt x="540452" y="309880"/>
                  </a:cubicBezTo>
                  <a:cubicBezTo>
                    <a:pt x="482032" y="325120"/>
                    <a:pt x="424882" y="356870"/>
                    <a:pt x="371542" y="393700"/>
                  </a:cubicBezTo>
                  <a:cubicBezTo>
                    <a:pt x="311852" y="434340"/>
                    <a:pt x="254702" y="524510"/>
                    <a:pt x="202632" y="549910"/>
                  </a:cubicBezTo>
                  <a:cubicBezTo>
                    <a:pt x="169612" y="566420"/>
                    <a:pt x="135322" y="570230"/>
                    <a:pt x="107382" y="566420"/>
                  </a:cubicBezTo>
                  <a:cubicBezTo>
                    <a:pt x="84522" y="563880"/>
                    <a:pt x="65472" y="552450"/>
                    <a:pt x="48962" y="539750"/>
                  </a:cubicBezTo>
                  <a:cubicBezTo>
                    <a:pt x="32452" y="525780"/>
                    <a:pt x="17212" y="509270"/>
                    <a:pt x="8322" y="487680"/>
                  </a:cubicBezTo>
                  <a:cubicBezTo>
                    <a:pt x="-568" y="461010"/>
                    <a:pt x="-3108" y="417830"/>
                    <a:pt x="4512" y="391160"/>
                  </a:cubicBezTo>
                  <a:cubicBezTo>
                    <a:pt x="9592" y="369570"/>
                    <a:pt x="38802" y="335280"/>
                    <a:pt x="38802" y="3352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1" id="451"/>
          <p:cNvGrpSpPr/>
          <p:nvPr/>
        </p:nvGrpSpPr>
        <p:grpSpPr>
          <a:xfrm rot="0">
            <a:off x="5235892" y="7578090"/>
            <a:ext cx="471488" cy="338138"/>
            <a:chOff x="0" y="0"/>
            <a:chExt cx="628650" cy="450850"/>
          </a:xfrm>
        </p:grpSpPr>
        <p:sp>
          <p:nvSpPr>
            <p:cNvPr name="Freeform 452" id="452"/>
            <p:cNvSpPr/>
            <p:nvPr/>
          </p:nvSpPr>
          <p:spPr>
            <a:xfrm flipH="false" flipV="false" rot="0">
              <a:off x="50564" y="45550"/>
              <a:ext cx="526208" cy="353641"/>
            </a:xfrm>
            <a:custGeom>
              <a:avLst/>
              <a:gdLst/>
              <a:ahLst/>
              <a:cxnLst/>
              <a:rect r="r" b="b" t="t" l="l"/>
              <a:pathLst>
                <a:path h="353641" w="526208">
                  <a:moveTo>
                    <a:pt x="444736" y="238930"/>
                  </a:moveTo>
                  <a:cubicBezTo>
                    <a:pt x="138666" y="351960"/>
                    <a:pt x="108186" y="351960"/>
                    <a:pt x="82786" y="343070"/>
                  </a:cubicBezTo>
                  <a:cubicBezTo>
                    <a:pt x="61196" y="335450"/>
                    <a:pt x="44686" y="322750"/>
                    <a:pt x="30716" y="304970"/>
                  </a:cubicBezTo>
                  <a:cubicBezTo>
                    <a:pt x="15476" y="283380"/>
                    <a:pt x="-1034" y="245280"/>
                    <a:pt x="236" y="216070"/>
                  </a:cubicBezTo>
                  <a:cubicBezTo>
                    <a:pt x="1506" y="185590"/>
                    <a:pt x="19286" y="148760"/>
                    <a:pt x="35796" y="128440"/>
                  </a:cubicBezTo>
                  <a:cubicBezTo>
                    <a:pt x="51036" y="110660"/>
                    <a:pt x="70086" y="100500"/>
                    <a:pt x="89136" y="92880"/>
                  </a:cubicBezTo>
                  <a:cubicBezTo>
                    <a:pt x="110726" y="86530"/>
                    <a:pt x="141206" y="86530"/>
                    <a:pt x="161526" y="89070"/>
                  </a:cubicBezTo>
                  <a:cubicBezTo>
                    <a:pt x="178036" y="91610"/>
                    <a:pt x="188196" y="95420"/>
                    <a:pt x="202166" y="105580"/>
                  </a:cubicBezTo>
                  <a:cubicBezTo>
                    <a:pt x="221216" y="118280"/>
                    <a:pt x="246616" y="148760"/>
                    <a:pt x="256776" y="170350"/>
                  </a:cubicBezTo>
                  <a:cubicBezTo>
                    <a:pt x="264396" y="184320"/>
                    <a:pt x="265666" y="198290"/>
                    <a:pt x="266936" y="212260"/>
                  </a:cubicBezTo>
                  <a:cubicBezTo>
                    <a:pt x="266936" y="226230"/>
                    <a:pt x="268206" y="240200"/>
                    <a:pt x="261856" y="255440"/>
                  </a:cubicBezTo>
                  <a:cubicBezTo>
                    <a:pt x="254236" y="277030"/>
                    <a:pt x="235186" y="308780"/>
                    <a:pt x="214866" y="325290"/>
                  </a:cubicBezTo>
                  <a:cubicBezTo>
                    <a:pt x="193276" y="341800"/>
                    <a:pt x="160256" y="353230"/>
                    <a:pt x="133586" y="353230"/>
                  </a:cubicBezTo>
                  <a:cubicBezTo>
                    <a:pt x="106916" y="353230"/>
                    <a:pt x="72626" y="337990"/>
                    <a:pt x="52306" y="325290"/>
                  </a:cubicBezTo>
                  <a:cubicBezTo>
                    <a:pt x="39606" y="317670"/>
                    <a:pt x="30716" y="308780"/>
                    <a:pt x="23096" y="294810"/>
                  </a:cubicBezTo>
                  <a:cubicBezTo>
                    <a:pt x="11666" y="274490"/>
                    <a:pt x="236" y="235120"/>
                    <a:pt x="236" y="212260"/>
                  </a:cubicBezTo>
                  <a:cubicBezTo>
                    <a:pt x="236" y="195750"/>
                    <a:pt x="2776" y="185590"/>
                    <a:pt x="9126" y="170350"/>
                  </a:cubicBezTo>
                  <a:cubicBezTo>
                    <a:pt x="19286" y="150030"/>
                    <a:pt x="40876" y="119550"/>
                    <a:pt x="65006" y="105580"/>
                  </a:cubicBezTo>
                  <a:cubicBezTo>
                    <a:pt x="87866" y="91610"/>
                    <a:pt x="124696" y="86530"/>
                    <a:pt x="147556" y="86530"/>
                  </a:cubicBezTo>
                  <a:cubicBezTo>
                    <a:pt x="164066" y="87800"/>
                    <a:pt x="175496" y="90340"/>
                    <a:pt x="189466" y="97960"/>
                  </a:cubicBezTo>
                  <a:cubicBezTo>
                    <a:pt x="209786" y="109390"/>
                    <a:pt x="238996" y="137330"/>
                    <a:pt x="251696" y="156380"/>
                  </a:cubicBezTo>
                  <a:cubicBezTo>
                    <a:pt x="260586" y="170350"/>
                    <a:pt x="263126" y="181780"/>
                    <a:pt x="265666" y="198290"/>
                  </a:cubicBezTo>
                  <a:cubicBezTo>
                    <a:pt x="266936" y="221150"/>
                    <a:pt x="260586" y="260520"/>
                    <a:pt x="251696" y="282110"/>
                  </a:cubicBezTo>
                  <a:cubicBezTo>
                    <a:pt x="245346" y="297350"/>
                    <a:pt x="237726" y="306240"/>
                    <a:pt x="225026" y="316400"/>
                  </a:cubicBezTo>
                  <a:cubicBezTo>
                    <a:pt x="207246" y="330370"/>
                    <a:pt x="171686" y="349420"/>
                    <a:pt x="146286" y="351960"/>
                  </a:cubicBezTo>
                  <a:cubicBezTo>
                    <a:pt x="123426" y="355770"/>
                    <a:pt x="103106" y="353230"/>
                    <a:pt x="82786" y="343070"/>
                  </a:cubicBezTo>
                  <a:cubicBezTo>
                    <a:pt x="58656" y="331640"/>
                    <a:pt x="26906" y="301160"/>
                    <a:pt x="12936" y="278300"/>
                  </a:cubicBezTo>
                  <a:cubicBezTo>
                    <a:pt x="2776" y="259250"/>
                    <a:pt x="-1034" y="236390"/>
                    <a:pt x="236" y="216070"/>
                  </a:cubicBezTo>
                  <a:cubicBezTo>
                    <a:pt x="236" y="194480"/>
                    <a:pt x="5316" y="172890"/>
                    <a:pt x="16746" y="153840"/>
                  </a:cubicBezTo>
                  <a:cubicBezTo>
                    <a:pt x="31986" y="130980"/>
                    <a:pt x="54846" y="111930"/>
                    <a:pt x="89136" y="92880"/>
                  </a:cubicBezTo>
                  <a:cubicBezTo>
                    <a:pt x="148826" y="59860"/>
                    <a:pt x="291066" y="15410"/>
                    <a:pt x="357106" y="5250"/>
                  </a:cubicBezTo>
                  <a:cubicBezTo>
                    <a:pt x="393936" y="-1100"/>
                    <a:pt x="421876" y="-2370"/>
                    <a:pt x="446006" y="5250"/>
                  </a:cubicBezTo>
                  <a:cubicBezTo>
                    <a:pt x="466326" y="11600"/>
                    <a:pt x="482836" y="23030"/>
                    <a:pt x="495536" y="39540"/>
                  </a:cubicBezTo>
                  <a:cubicBezTo>
                    <a:pt x="510776" y="59860"/>
                    <a:pt x="524746" y="96690"/>
                    <a:pt x="526016" y="122090"/>
                  </a:cubicBezTo>
                  <a:cubicBezTo>
                    <a:pt x="527286" y="143680"/>
                    <a:pt x="522206" y="162730"/>
                    <a:pt x="512046" y="180510"/>
                  </a:cubicBezTo>
                  <a:cubicBezTo>
                    <a:pt x="498076" y="202100"/>
                    <a:pt x="444736" y="240200"/>
                    <a:pt x="444736" y="2402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3" id="453"/>
          <p:cNvGrpSpPr/>
          <p:nvPr/>
        </p:nvGrpSpPr>
        <p:grpSpPr>
          <a:xfrm rot="0">
            <a:off x="5279708" y="7530465"/>
            <a:ext cx="261938" cy="320992"/>
            <a:chOff x="0" y="0"/>
            <a:chExt cx="349250" cy="427990"/>
          </a:xfrm>
        </p:grpSpPr>
        <p:sp>
          <p:nvSpPr>
            <p:cNvPr name="Freeform 454" id="454"/>
            <p:cNvSpPr/>
            <p:nvPr/>
          </p:nvSpPr>
          <p:spPr>
            <a:xfrm flipH="false" flipV="false" rot="0">
              <a:off x="49664" y="49530"/>
              <a:ext cx="250314" cy="327579"/>
            </a:xfrm>
            <a:custGeom>
              <a:avLst/>
              <a:gdLst/>
              <a:ahLst/>
              <a:cxnLst/>
              <a:rect r="r" b="b" t="t" l="l"/>
              <a:pathLst>
                <a:path h="327579" w="250314">
                  <a:moveTo>
                    <a:pt x="2406" y="205740"/>
                  </a:moveTo>
                  <a:cubicBezTo>
                    <a:pt x="11296" y="69850"/>
                    <a:pt x="16376" y="60960"/>
                    <a:pt x="26536" y="49530"/>
                  </a:cubicBezTo>
                  <a:cubicBezTo>
                    <a:pt x="40506" y="34290"/>
                    <a:pt x="67176" y="12700"/>
                    <a:pt x="91306" y="5080"/>
                  </a:cubicBezTo>
                  <a:cubicBezTo>
                    <a:pt x="115436" y="-1270"/>
                    <a:pt x="149726" y="3810"/>
                    <a:pt x="170046" y="10160"/>
                  </a:cubicBezTo>
                  <a:cubicBezTo>
                    <a:pt x="185286" y="13970"/>
                    <a:pt x="194176" y="20320"/>
                    <a:pt x="204336" y="30480"/>
                  </a:cubicBezTo>
                  <a:cubicBezTo>
                    <a:pt x="219576" y="45720"/>
                    <a:pt x="239896" y="77470"/>
                    <a:pt x="244976" y="97790"/>
                  </a:cubicBezTo>
                  <a:cubicBezTo>
                    <a:pt x="250056" y="113030"/>
                    <a:pt x="248786" y="125730"/>
                    <a:pt x="247516" y="138430"/>
                  </a:cubicBezTo>
                  <a:cubicBezTo>
                    <a:pt x="246246" y="151130"/>
                    <a:pt x="244976" y="163830"/>
                    <a:pt x="237356" y="176530"/>
                  </a:cubicBezTo>
                  <a:cubicBezTo>
                    <a:pt x="225926" y="195580"/>
                    <a:pt x="200526" y="222250"/>
                    <a:pt x="182746" y="233680"/>
                  </a:cubicBezTo>
                  <a:cubicBezTo>
                    <a:pt x="170046" y="242570"/>
                    <a:pt x="159886" y="246380"/>
                    <a:pt x="144646" y="247650"/>
                  </a:cubicBezTo>
                  <a:cubicBezTo>
                    <a:pt x="123056" y="248920"/>
                    <a:pt x="88766" y="246380"/>
                    <a:pt x="65906" y="233680"/>
                  </a:cubicBezTo>
                  <a:cubicBezTo>
                    <a:pt x="44316" y="222250"/>
                    <a:pt x="22726" y="195580"/>
                    <a:pt x="12566" y="176530"/>
                  </a:cubicBezTo>
                  <a:cubicBezTo>
                    <a:pt x="4946" y="163830"/>
                    <a:pt x="2406" y="151130"/>
                    <a:pt x="1136" y="138430"/>
                  </a:cubicBezTo>
                  <a:cubicBezTo>
                    <a:pt x="-134" y="124460"/>
                    <a:pt x="-1404" y="113030"/>
                    <a:pt x="3676" y="97790"/>
                  </a:cubicBezTo>
                  <a:cubicBezTo>
                    <a:pt x="10026" y="77470"/>
                    <a:pt x="25266" y="46990"/>
                    <a:pt x="44316" y="30480"/>
                  </a:cubicBezTo>
                  <a:cubicBezTo>
                    <a:pt x="63366" y="13970"/>
                    <a:pt x="96386" y="3810"/>
                    <a:pt x="117976" y="1270"/>
                  </a:cubicBezTo>
                  <a:cubicBezTo>
                    <a:pt x="133216" y="-1270"/>
                    <a:pt x="143376" y="0"/>
                    <a:pt x="157346" y="5080"/>
                  </a:cubicBezTo>
                  <a:cubicBezTo>
                    <a:pt x="177666" y="12700"/>
                    <a:pt x="208146" y="30480"/>
                    <a:pt x="223386" y="49530"/>
                  </a:cubicBezTo>
                  <a:cubicBezTo>
                    <a:pt x="238626" y="69850"/>
                    <a:pt x="244976" y="95250"/>
                    <a:pt x="248786" y="124460"/>
                  </a:cubicBezTo>
                  <a:cubicBezTo>
                    <a:pt x="252596" y="163830"/>
                    <a:pt x="250056" y="228600"/>
                    <a:pt x="232276" y="262890"/>
                  </a:cubicBezTo>
                  <a:cubicBezTo>
                    <a:pt x="218306" y="289560"/>
                    <a:pt x="190366" y="309880"/>
                    <a:pt x="167506" y="320040"/>
                  </a:cubicBezTo>
                  <a:cubicBezTo>
                    <a:pt x="149726" y="327660"/>
                    <a:pt x="128136" y="328930"/>
                    <a:pt x="110356" y="326390"/>
                  </a:cubicBezTo>
                  <a:cubicBezTo>
                    <a:pt x="91306" y="325120"/>
                    <a:pt x="70986" y="317500"/>
                    <a:pt x="55746" y="306070"/>
                  </a:cubicBezTo>
                  <a:cubicBezTo>
                    <a:pt x="39236" y="295910"/>
                    <a:pt x="25266" y="279400"/>
                    <a:pt x="16376" y="262890"/>
                  </a:cubicBezTo>
                  <a:cubicBezTo>
                    <a:pt x="7486" y="246380"/>
                    <a:pt x="2406" y="205740"/>
                    <a:pt x="2406" y="2057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5" id="455"/>
          <p:cNvGrpSpPr/>
          <p:nvPr/>
        </p:nvGrpSpPr>
        <p:grpSpPr>
          <a:xfrm rot="0">
            <a:off x="5187315" y="7509510"/>
            <a:ext cx="475297" cy="351472"/>
            <a:chOff x="0" y="0"/>
            <a:chExt cx="633730" cy="468630"/>
          </a:xfrm>
        </p:grpSpPr>
        <p:sp>
          <p:nvSpPr>
            <p:cNvPr name="Freeform 456" id="456"/>
            <p:cNvSpPr/>
            <p:nvPr/>
          </p:nvSpPr>
          <p:spPr>
            <a:xfrm flipH="false" flipV="false" rot="0">
              <a:off x="50412" y="49010"/>
              <a:ext cx="532047" cy="368355"/>
            </a:xfrm>
            <a:custGeom>
              <a:avLst/>
              <a:gdLst/>
              <a:ahLst/>
              <a:cxnLst/>
              <a:rect r="r" b="b" t="t" l="l"/>
              <a:pathLst>
                <a:path h="368355" w="532047">
                  <a:moveTo>
                    <a:pt x="430918" y="305320"/>
                  </a:moveTo>
                  <a:cubicBezTo>
                    <a:pt x="119768" y="367550"/>
                    <a:pt x="103258" y="361200"/>
                    <a:pt x="84208" y="351040"/>
                  </a:cubicBezTo>
                  <a:cubicBezTo>
                    <a:pt x="66428" y="340880"/>
                    <a:pt x="48648" y="324370"/>
                    <a:pt x="35948" y="306590"/>
                  </a:cubicBezTo>
                  <a:cubicBezTo>
                    <a:pt x="24518" y="288810"/>
                    <a:pt x="15628" y="267220"/>
                    <a:pt x="14358" y="244360"/>
                  </a:cubicBezTo>
                  <a:cubicBezTo>
                    <a:pt x="13088" y="216420"/>
                    <a:pt x="24518" y="174510"/>
                    <a:pt x="38488" y="150380"/>
                  </a:cubicBezTo>
                  <a:cubicBezTo>
                    <a:pt x="51188" y="131330"/>
                    <a:pt x="65158" y="123710"/>
                    <a:pt x="89288" y="107200"/>
                  </a:cubicBezTo>
                  <a:cubicBezTo>
                    <a:pt x="132468" y="77990"/>
                    <a:pt x="241688" y="15760"/>
                    <a:pt x="291218" y="5600"/>
                  </a:cubicBezTo>
                  <a:cubicBezTo>
                    <a:pt x="319158" y="520"/>
                    <a:pt x="338208" y="4330"/>
                    <a:pt x="359798" y="11950"/>
                  </a:cubicBezTo>
                  <a:cubicBezTo>
                    <a:pt x="380118" y="19570"/>
                    <a:pt x="401708" y="32270"/>
                    <a:pt x="416948" y="48780"/>
                  </a:cubicBezTo>
                  <a:cubicBezTo>
                    <a:pt x="430918" y="65290"/>
                    <a:pt x="444888" y="84340"/>
                    <a:pt x="449968" y="108470"/>
                  </a:cubicBezTo>
                  <a:cubicBezTo>
                    <a:pt x="456318" y="136410"/>
                    <a:pt x="453778" y="179590"/>
                    <a:pt x="441078" y="208800"/>
                  </a:cubicBezTo>
                  <a:cubicBezTo>
                    <a:pt x="427108" y="236740"/>
                    <a:pt x="396628" y="259600"/>
                    <a:pt x="367418" y="277380"/>
                  </a:cubicBezTo>
                  <a:cubicBezTo>
                    <a:pt x="331858" y="297700"/>
                    <a:pt x="277248" y="314210"/>
                    <a:pt x="240418" y="320560"/>
                  </a:cubicBezTo>
                  <a:cubicBezTo>
                    <a:pt x="215018" y="324370"/>
                    <a:pt x="193428" y="325640"/>
                    <a:pt x="170568" y="320560"/>
                  </a:cubicBezTo>
                  <a:cubicBezTo>
                    <a:pt x="148978" y="315480"/>
                    <a:pt x="126118" y="306590"/>
                    <a:pt x="108338" y="288810"/>
                  </a:cubicBezTo>
                  <a:cubicBezTo>
                    <a:pt x="88018" y="268490"/>
                    <a:pt x="65158" y="226580"/>
                    <a:pt x="60078" y="197370"/>
                  </a:cubicBezTo>
                  <a:cubicBezTo>
                    <a:pt x="54998" y="174510"/>
                    <a:pt x="60078" y="149110"/>
                    <a:pt x="67698" y="128790"/>
                  </a:cubicBezTo>
                  <a:cubicBezTo>
                    <a:pt x="75318" y="107200"/>
                    <a:pt x="88018" y="88150"/>
                    <a:pt x="107068" y="70370"/>
                  </a:cubicBezTo>
                  <a:cubicBezTo>
                    <a:pt x="131198" y="47510"/>
                    <a:pt x="173108" y="17030"/>
                    <a:pt x="209938" y="6870"/>
                  </a:cubicBezTo>
                  <a:cubicBezTo>
                    <a:pt x="242958" y="-750"/>
                    <a:pt x="286138" y="1790"/>
                    <a:pt x="314078" y="11950"/>
                  </a:cubicBezTo>
                  <a:cubicBezTo>
                    <a:pt x="338208" y="19570"/>
                    <a:pt x="355988" y="36080"/>
                    <a:pt x="371228" y="53860"/>
                  </a:cubicBezTo>
                  <a:cubicBezTo>
                    <a:pt x="385198" y="71640"/>
                    <a:pt x="397898" y="93230"/>
                    <a:pt x="401708" y="117360"/>
                  </a:cubicBezTo>
                  <a:cubicBezTo>
                    <a:pt x="405518" y="147840"/>
                    <a:pt x="397898" y="193560"/>
                    <a:pt x="385198" y="221500"/>
                  </a:cubicBezTo>
                  <a:cubicBezTo>
                    <a:pt x="373768" y="243090"/>
                    <a:pt x="357258" y="255790"/>
                    <a:pt x="335668" y="272300"/>
                  </a:cubicBezTo>
                  <a:cubicBezTo>
                    <a:pt x="306458" y="293890"/>
                    <a:pt x="253118" y="318020"/>
                    <a:pt x="213748" y="329450"/>
                  </a:cubicBezTo>
                  <a:cubicBezTo>
                    <a:pt x="180728" y="338340"/>
                    <a:pt x="145168" y="343420"/>
                    <a:pt x="119768" y="340880"/>
                  </a:cubicBezTo>
                  <a:cubicBezTo>
                    <a:pt x="100718" y="338340"/>
                    <a:pt x="88018" y="330720"/>
                    <a:pt x="74048" y="323100"/>
                  </a:cubicBezTo>
                  <a:cubicBezTo>
                    <a:pt x="60078" y="315480"/>
                    <a:pt x="47378" y="306590"/>
                    <a:pt x="37218" y="292620"/>
                  </a:cubicBezTo>
                  <a:cubicBezTo>
                    <a:pt x="21978" y="271030"/>
                    <a:pt x="2928" y="234200"/>
                    <a:pt x="388" y="203720"/>
                  </a:cubicBezTo>
                  <a:cubicBezTo>
                    <a:pt x="-2152" y="173240"/>
                    <a:pt x="8008" y="136410"/>
                    <a:pt x="24518" y="111010"/>
                  </a:cubicBezTo>
                  <a:cubicBezTo>
                    <a:pt x="41028" y="85610"/>
                    <a:pt x="71508" y="62750"/>
                    <a:pt x="100718" y="52590"/>
                  </a:cubicBezTo>
                  <a:cubicBezTo>
                    <a:pt x="128658" y="42430"/>
                    <a:pt x="170568" y="46240"/>
                    <a:pt x="195968" y="51320"/>
                  </a:cubicBezTo>
                  <a:cubicBezTo>
                    <a:pt x="213748" y="56400"/>
                    <a:pt x="225178" y="61480"/>
                    <a:pt x="239148" y="74180"/>
                  </a:cubicBezTo>
                  <a:cubicBezTo>
                    <a:pt x="258198" y="90690"/>
                    <a:pt x="284868" y="123710"/>
                    <a:pt x="293758" y="151650"/>
                  </a:cubicBezTo>
                  <a:cubicBezTo>
                    <a:pt x="301378" y="180860"/>
                    <a:pt x="296298" y="222770"/>
                    <a:pt x="288678" y="248170"/>
                  </a:cubicBezTo>
                  <a:cubicBezTo>
                    <a:pt x="283598" y="264680"/>
                    <a:pt x="277248" y="276110"/>
                    <a:pt x="264548" y="288810"/>
                  </a:cubicBezTo>
                  <a:cubicBezTo>
                    <a:pt x="246768" y="307860"/>
                    <a:pt x="207398" y="331990"/>
                    <a:pt x="183268" y="339610"/>
                  </a:cubicBezTo>
                  <a:cubicBezTo>
                    <a:pt x="165488" y="344690"/>
                    <a:pt x="152788" y="345960"/>
                    <a:pt x="135008" y="342150"/>
                  </a:cubicBezTo>
                  <a:cubicBezTo>
                    <a:pt x="109608" y="338340"/>
                    <a:pt x="70238" y="324370"/>
                    <a:pt x="48648" y="304050"/>
                  </a:cubicBezTo>
                  <a:cubicBezTo>
                    <a:pt x="25788" y="283730"/>
                    <a:pt x="8008" y="249440"/>
                    <a:pt x="2928" y="220230"/>
                  </a:cubicBezTo>
                  <a:cubicBezTo>
                    <a:pt x="-3422" y="189750"/>
                    <a:pt x="2928" y="151650"/>
                    <a:pt x="16898" y="124980"/>
                  </a:cubicBezTo>
                  <a:cubicBezTo>
                    <a:pt x="30868" y="98310"/>
                    <a:pt x="57538" y="77990"/>
                    <a:pt x="85478" y="58940"/>
                  </a:cubicBezTo>
                  <a:cubicBezTo>
                    <a:pt x="118498" y="37350"/>
                    <a:pt x="173108" y="15760"/>
                    <a:pt x="209938" y="6870"/>
                  </a:cubicBezTo>
                  <a:cubicBezTo>
                    <a:pt x="235338" y="520"/>
                    <a:pt x="256928" y="-2020"/>
                    <a:pt x="279788" y="1790"/>
                  </a:cubicBezTo>
                  <a:cubicBezTo>
                    <a:pt x="302648" y="5600"/>
                    <a:pt x="326778" y="15760"/>
                    <a:pt x="344558" y="29730"/>
                  </a:cubicBezTo>
                  <a:cubicBezTo>
                    <a:pt x="363608" y="42430"/>
                    <a:pt x="380118" y="60210"/>
                    <a:pt x="390278" y="84340"/>
                  </a:cubicBezTo>
                  <a:cubicBezTo>
                    <a:pt x="401708" y="111010"/>
                    <a:pt x="405518" y="159270"/>
                    <a:pt x="399168" y="188480"/>
                  </a:cubicBezTo>
                  <a:cubicBezTo>
                    <a:pt x="392818" y="212610"/>
                    <a:pt x="382658" y="230390"/>
                    <a:pt x="363608" y="249440"/>
                  </a:cubicBezTo>
                  <a:cubicBezTo>
                    <a:pt x="336938" y="276110"/>
                    <a:pt x="277248" y="310400"/>
                    <a:pt x="240418" y="320560"/>
                  </a:cubicBezTo>
                  <a:cubicBezTo>
                    <a:pt x="215018" y="326910"/>
                    <a:pt x="193428" y="325640"/>
                    <a:pt x="170568" y="320560"/>
                  </a:cubicBezTo>
                  <a:cubicBezTo>
                    <a:pt x="148978" y="315480"/>
                    <a:pt x="126118" y="306590"/>
                    <a:pt x="108338" y="288810"/>
                  </a:cubicBezTo>
                  <a:cubicBezTo>
                    <a:pt x="88018" y="268490"/>
                    <a:pt x="63888" y="230390"/>
                    <a:pt x="60078" y="197370"/>
                  </a:cubicBezTo>
                  <a:cubicBezTo>
                    <a:pt x="54998" y="165620"/>
                    <a:pt x="68968" y="122440"/>
                    <a:pt x="82938" y="97040"/>
                  </a:cubicBezTo>
                  <a:cubicBezTo>
                    <a:pt x="95638" y="76720"/>
                    <a:pt x="110878" y="64020"/>
                    <a:pt x="135008" y="50050"/>
                  </a:cubicBezTo>
                  <a:cubicBezTo>
                    <a:pt x="171838" y="29730"/>
                    <a:pt x="250578" y="9410"/>
                    <a:pt x="291218" y="5600"/>
                  </a:cubicBezTo>
                  <a:cubicBezTo>
                    <a:pt x="319158" y="3060"/>
                    <a:pt x="336938" y="3060"/>
                    <a:pt x="359798" y="11950"/>
                  </a:cubicBezTo>
                  <a:cubicBezTo>
                    <a:pt x="386468" y="23380"/>
                    <a:pt x="420758" y="52590"/>
                    <a:pt x="435998" y="76720"/>
                  </a:cubicBezTo>
                  <a:cubicBezTo>
                    <a:pt x="449968" y="95770"/>
                    <a:pt x="453778" y="119900"/>
                    <a:pt x="455048" y="141490"/>
                  </a:cubicBezTo>
                  <a:cubicBezTo>
                    <a:pt x="455048" y="164350"/>
                    <a:pt x="449968" y="188480"/>
                    <a:pt x="441078" y="208800"/>
                  </a:cubicBezTo>
                  <a:cubicBezTo>
                    <a:pt x="430918" y="227850"/>
                    <a:pt x="419488" y="243090"/>
                    <a:pt x="396628" y="260870"/>
                  </a:cubicBezTo>
                  <a:cubicBezTo>
                    <a:pt x="354718" y="293890"/>
                    <a:pt x="232798" y="352310"/>
                    <a:pt x="180728" y="363740"/>
                  </a:cubicBezTo>
                  <a:cubicBezTo>
                    <a:pt x="154058" y="370090"/>
                    <a:pt x="137548" y="370090"/>
                    <a:pt x="115958" y="362470"/>
                  </a:cubicBezTo>
                  <a:cubicBezTo>
                    <a:pt x="89288" y="353580"/>
                    <a:pt x="53728" y="331990"/>
                    <a:pt x="35948" y="306590"/>
                  </a:cubicBezTo>
                  <a:cubicBezTo>
                    <a:pt x="19438" y="281190"/>
                    <a:pt x="10548" y="241820"/>
                    <a:pt x="14358" y="211340"/>
                  </a:cubicBezTo>
                  <a:cubicBezTo>
                    <a:pt x="19438" y="180860"/>
                    <a:pt x="41028" y="145300"/>
                    <a:pt x="61348" y="126250"/>
                  </a:cubicBezTo>
                  <a:cubicBezTo>
                    <a:pt x="77858" y="109740"/>
                    <a:pt x="91828" y="105930"/>
                    <a:pt x="119768" y="97040"/>
                  </a:cubicBezTo>
                  <a:cubicBezTo>
                    <a:pt x="178188" y="76720"/>
                    <a:pt x="336938" y="39890"/>
                    <a:pt x="402978" y="46240"/>
                  </a:cubicBezTo>
                  <a:cubicBezTo>
                    <a:pt x="441078" y="50050"/>
                    <a:pt x="469018" y="61480"/>
                    <a:pt x="489338" y="80530"/>
                  </a:cubicBezTo>
                  <a:cubicBezTo>
                    <a:pt x="510928" y="100850"/>
                    <a:pt x="528708" y="135140"/>
                    <a:pt x="531248" y="164350"/>
                  </a:cubicBezTo>
                  <a:cubicBezTo>
                    <a:pt x="535058" y="193560"/>
                    <a:pt x="524898" y="230390"/>
                    <a:pt x="508388" y="254520"/>
                  </a:cubicBezTo>
                  <a:cubicBezTo>
                    <a:pt x="490608" y="277380"/>
                    <a:pt x="430918" y="305320"/>
                    <a:pt x="430918" y="3053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7" id="457"/>
          <p:cNvGrpSpPr/>
          <p:nvPr/>
        </p:nvGrpSpPr>
        <p:grpSpPr>
          <a:xfrm rot="0">
            <a:off x="5096828" y="7464743"/>
            <a:ext cx="506730" cy="367665"/>
            <a:chOff x="0" y="0"/>
            <a:chExt cx="675640" cy="490220"/>
          </a:xfrm>
        </p:grpSpPr>
        <p:sp>
          <p:nvSpPr>
            <p:cNvPr name="Freeform 458" id="458"/>
            <p:cNvSpPr/>
            <p:nvPr/>
          </p:nvSpPr>
          <p:spPr>
            <a:xfrm flipH="false" flipV="false" rot="0">
              <a:off x="47760" y="46950"/>
              <a:ext cx="575810" cy="391591"/>
            </a:xfrm>
            <a:custGeom>
              <a:avLst/>
              <a:gdLst/>
              <a:ahLst/>
              <a:cxnLst/>
              <a:rect r="r" b="b" t="t" l="l"/>
              <a:pathLst>
                <a:path h="391591" w="575810">
                  <a:moveTo>
                    <a:pt x="460240" y="346750"/>
                  </a:moveTo>
                  <a:cubicBezTo>
                    <a:pt x="91940" y="388660"/>
                    <a:pt x="76700" y="381040"/>
                    <a:pt x="60190" y="369610"/>
                  </a:cubicBezTo>
                  <a:cubicBezTo>
                    <a:pt x="42410" y="356910"/>
                    <a:pt x="24630" y="341670"/>
                    <a:pt x="15740" y="320080"/>
                  </a:cubicBezTo>
                  <a:cubicBezTo>
                    <a:pt x="3040" y="294680"/>
                    <a:pt x="-4580" y="252770"/>
                    <a:pt x="3040" y="223560"/>
                  </a:cubicBezTo>
                  <a:cubicBezTo>
                    <a:pt x="9390" y="193080"/>
                    <a:pt x="24630" y="167680"/>
                    <a:pt x="57650" y="142280"/>
                  </a:cubicBezTo>
                  <a:cubicBezTo>
                    <a:pt x="121150" y="91480"/>
                    <a:pt x="328160" y="8930"/>
                    <a:pt x="410710" y="5120"/>
                  </a:cubicBezTo>
                  <a:cubicBezTo>
                    <a:pt x="452620" y="3850"/>
                    <a:pt x="483100" y="17820"/>
                    <a:pt x="508500" y="34330"/>
                  </a:cubicBezTo>
                  <a:cubicBezTo>
                    <a:pt x="527550" y="48300"/>
                    <a:pt x="542790" y="66080"/>
                    <a:pt x="551680" y="87670"/>
                  </a:cubicBezTo>
                  <a:cubicBezTo>
                    <a:pt x="561840" y="115610"/>
                    <a:pt x="565650" y="161330"/>
                    <a:pt x="559300" y="190540"/>
                  </a:cubicBezTo>
                  <a:cubicBezTo>
                    <a:pt x="552950" y="213400"/>
                    <a:pt x="540250" y="233720"/>
                    <a:pt x="523740" y="248960"/>
                  </a:cubicBezTo>
                  <a:cubicBezTo>
                    <a:pt x="508500" y="265470"/>
                    <a:pt x="490720" y="278170"/>
                    <a:pt x="465320" y="285790"/>
                  </a:cubicBezTo>
                  <a:cubicBezTo>
                    <a:pt x="431030" y="297220"/>
                    <a:pt x="371340" y="301030"/>
                    <a:pt x="330700" y="295950"/>
                  </a:cubicBezTo>
                  <a:cubicBezTo>
                    <a:pt x="297680" y="292140"/>
                    <a:pt x="263390" y="280710"/>
                    <a:pt x="243070" y="268010"/>
                  </a:cubicBezTo>
                  <a:cubicBezTo>
                    <a:pt x="227830" y="257850"/>
                    <a:pt x="218940" y="246420"/>
                    <a:pt x="210050" y="233720"/>
                  </a:cubicBezTo>
                  <a:cubicBezTo>
                    <a:pt x="201160" y="221020"/>
                    <a:pt x="192270" y="208320"/>
                    <a:pt x="189730" y="190540"/>
                  </a:cubicBezTo>
                  <a:cubicBezTo>
                    <a:pt x="184650" y="166410"/>
                    <a:pt x="185920" y="121960"/>
                    <a:pt x="193540" y="97830"/>
                  </a:cubicBezTo>
                  <a:cubicBezTo>
                    <a:pt x="198620" y="80050"/>
                    <a:pt x="204970" y="69890"/>
                    <a:pt x="217670" y="57190"/>
                  </a:cubicBezTo>
                  <a:cubicBezTo>
                    <a:pt x="235450" y="38140"/>
                    <a:pt x="273550" y="15280"/>
                    <a:pt x="296410" y="7660"/>
                  </a:cubicBezTo>
                  <a:cubicBezTo>
                    <a:pt x="314190" y="2580"/>
                    <a:pt x="326890" y="1310"/>
                    <a:pt x="344670" y="5120"/>
                  </a:cubicBezTo>
                  <a:cubicBezTo>
                    <a:pt x="368800" y="8930"/>
                    <a:pt x="408170" y="22900"/>
                    <a:pt x="429760" y="43220"/>
                  </a:cubicBezTo>
                  <a:cubicBezTo>
                    <a:pt x="451350" y="63540"/>
                    <a:pt x="469130" y="95290"/>
                    <a:pt x="474210" y="124500"/>
                  </a:cubicBezTo>
                  <a:cubicBezTo>
                    <a:pt x="479290" y="153710"/>
                    <a:pt x="472940" y="190540"/>
                    <a:pt x="460240" y="217210"/>
                  </a:cubicBezTo>
                  <a:cubicBezTo>
                    <a:pt x="446270" y="243880"/>
                    <a:pt x="414520" y="269280"/>
                    <a:pt x="392930" y="281980"/>
                  </a:cubicBezTo>
                  <a:cubicBezTo>
                    <a:pt x="376420" y="290870"/>
                    <a:pt x="362450" y="293410"/>
                    <a:pt x="347210" y="294680"/>
                  </a:cubicBezTo>
                  <a:cubicBezTo>
                    <a:pt x="331970" y="297220"/>
                    <a:pt x="316730" y="298490"/>
                    <a:pt x="300220" y="293410"/>
                  </a:cubicBezTo>
                  <a:cubicBezTo>
                    <a:pt x="276090" y="285790"/>
                    <a:pt x="239260" y="268010"/>
                    <a:pt x="218940" y="246420"/>
                  </a:cubicBezTo>
                  <a:cubicBezTo>
                    <a:pt x="199890" y="223560"/>
                    <a:pt x="185920" y="189270"/>
                    <a:pt x="183380" y="160060"/>
                  </a:cubicBezTo>
                  <a:cubicBezTo>
                    <a:pt x="182110" y="129580"/>
                    <a:pt x="196080" y="91480"/>
                    <a:pt x="207510" y="69890"/>
                  </a:cubicBezTo>
                  <a:cubicBezTo>
                    <a:pt x="216400" y="53380"/>
                    <a:pt x="225290" y="44490"/>
                    <a:pt x="240530" y="34330"/>
                  </a:cubicBezTo>
                  <a:cubicBezTo>
                    <a:pt x="260850" y="20360"/>
                    <a:pt x="296410" y="8930"/>
                    <a:pt x="328160" y="3850"/>
                  </a:cubicBezTo>
                  <a:cubicBezTo>
                    <a:pt x="363720" y="-1230"/>
                    <a:pt x="409440" y="-2500"/>
                    <a:pt x="445000" y="7660"/>
                  </a:cubicBezTo>
                  <a:cubicBezTo>
                    <a:pt x="478020" y="16550"/>
                    <a:pt x="512310" y="34330"/>
                    <a:pt x="532630" y="58460"/>
                  </a:cubicBezTo>
                  <a:cubicBezTo>
                    <a:pt x="552950" y="83860"/>
                    <a:pt x="565650" y="124500"/>
                    <a:pt x="564380" y="156250"/>
                  </a:cubicBezTo>
                  <a:cubicBezTo>
                    <a:pt x="563110" y="188000"/>
                    <a:pt x="542790" y="227370"/>
                    <a:pt x="523740" y="248960"/>
                  </a:cubicBezTo>
                  <a:cubicBezTo>
                    <a:pt x="508500" y="268010"/>
                    <a:pt x="494530" y="273090"/>
                    <a:pt x="465320" y="285790"/>
                  </a:cubicBezTo>
                  <a:cubicBezTo>
                    <a:pt x="404360" y="315000"/>
                    <a:pt x="229100" y="388660"/>
                    <a:pt x="155440" y="391200"/>
                  </a:cubicBezTo>
                  <a:cubicBezTo>
                    <a:pt x="114800" y="393740"/>
                    <a:pt x="84320" y="383580"/>
                    <a:pt x="60190" y="369610"/>
                  </a:cubicBezTo>
                  <a:cubicBezTo>
                    <a:pt x="39870" y="356910"/>
                    <a:pt x="24630" y="341670"/>
                    <a:pt x="15740" y="320080"/>
                  </a:cubicBezTo>
                  <a:cubicBezTo>
                    <a:pt x="3040" y="294680"/>
                    <a:pt x="-2040" y="251500"/>
                    <a:pt x="3040" y="223560"/>
                  </a:cubicBezTo>
                  <a:cubicBezTo>
                    <a:pt x="6850" y="200700"/>
                    <a:pt x="18280" y="180380"/>
                    <a:pt x="32250" y="163870"/>
                  </a:cubicBezTo>
                  <a:cubicBezTo>
                    <a:pt x="46220" y="148630"/>
                    <a:pt x="58920" y="137200"/>
                    <a:pt x="86860" y="127040"/>
                  </a:cubicBezTo>
                  <a:cubicBezTo>
                    <a:pt x="152900" y="100370"/>
                    <a:pt x="378960" y="69890"/>
                    <a:pt x="457700" y="83860"/>
                  </a:cubicBezTo>
                  <a:cubicBezTo>
                    <a:pt x="497070" y="90210"/>
                    <a:pt x="522470" y="104180"/>
                    <a:pt x="541520" y="125770"/>
                  </a:cubicBezTo>
                  <a:cubicBezTo>
                    <a:pt x="560570" y="147360"/>
                    <a:pt x="575810" y="184190"/>
                    <a:pt x="575810" y="213400"/>
                  </a:cubicBezTo>
                  <a:cubicBezTo>
                    <a:pt x="575810" y="242610"/>
                    <a:pt x="561840" y="279440"/>
                    <a:pt x="542790" y="302300"/>
                  </a:cubicBezTo>
                  <a:cubicBezTo>
                    <a:pt x="523740" y="323890"/>
                    <a:pt x="460240" y="346750"/>
                    <a:pt x="460240" y="3467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9" id="459"/>
          <p:cNvGrpSpPr/>
          <p:nvPr/>
        </p:nvGrpSpPr>
        <p:grpSpPr>
          <a:xfrm rot="0">
            <a:off x="6109335" y="7491412"/>
            <a:ext cx="833438" cy="476250"/>
            <a:chOff x="0" y="0"/>
            <a:chExt cx="1111250" cy="635000"/>
          </a:xfrm>
        </p:grpSpPr>
        <p:sp>
          <p:nvSpPr>
            <p:cNvPr name="Freeform 460" id="460"/>
            <p:cNvSpPr/>
            <p:nvPr/>
          </p:nvSpPr>
          <p:spPr>
            <a:xfrm flipH="false" flipV="false" rot="0">
              <a:off x="50038" y="50412"/>
              <a:ext cx="1012158" cy="533656"/>
            </a:xfrm>
            <a:custGeom>
              <a:avLst/>
              <a:gdLst/>
              <a:ahLst/>
              <a:cxnLst/>
              <a:rect r="r" b="b" t="t" l="l"/>
              <a:pathLst>
                <a:path h="533656" w="1012158">
                  <a:moveTo>
                    <a:pt x="78232" y="283598"/>
                  </a:moveTo>
                  <a:cubicBezTo>
                    <a:pt x="611632" y="67698"/>
                    <a:pt x="793242" y="-4692"/>
                    <a:pt x="875792" y="388"/>
                  </a:cubicBezTo>
                  <a:cubicBezTo>
                    <a:pt x="915162" y="1658"/>
                    <a:pt x="939292" y="15628"/>
                    <a:pt x="962152" y="33408"/>
                  </a:cubicBezTo>
                  <a:cubicBezTo>
                    <a:pt x="983742" y="52458"/>
                    <a:pt x="1002792" y="84208"/>
                    <a:pt x="1009142" y="112148"/>
                  </a:cubicBezTo>
                  <a:cubicBezTo>
                    <a:pt x="1015492" y="141358"/>
                    <a:pt x="1011682" y="178188"/>
                    <a:pt x="998982" y="203588"/>
                  </a:cubicBezTo>
                  <a:cubicBezTo>
                    <a:pt x="986282" y="230258"/>
                    <a:pt x="960882" y="256928"/>
                    <a:pt x="935482" y="270898"/>
                  </a:cubicBezTo>
                  <a:cubicBezTo>
                    <a:pt x="910082" y="284868"/>
                    <a:pt x="869442" y="287408"/>
                    <a:pt x="845312" y="286138"/>
                  </a:cubicBezTo>
                  <a:cubicBezTo>
                    <a:pt x="827532" y="283598"/>
                    <a:pt x="816102" y="279788"/>
                    <a:pt x="800862" y="270898"/>
                  </a:cubicBezTo>
                  <a:cubicBezTo>
                    <a:pt x="780542" y="256928"/>
                    <a:pt x="750062" y="225178"/>
                    <a:pt x="737362" y="203588"/>
                  </a:cubicBezTo>
                  <a:cubicBezTo>
                    <a:pt x="729742" y="188348"/>
                    <a:pt x="727202" y="174378"/>
                    <a:pt x="725932" y="159138"/>
                  </a:cubicBezTo>
                  <a:cubicBezTo>
                    <a:pt x="723392" y="143898"/>
                    <a:pt x="722122" y="129928"/>
                    <a:pt x="728472" y="112148"/>
                  </a:cubicBezTo>
                  <a:cubicBezTo>
                    <a:pt x="734822" y="89288"/>
                    <a:pt x="752602" y="52458"/>
                    <a:pt x="775462" y="33408"/>
                  </a:cubicBezTo>
                  <a:cubicBezTo>
                    <a:pt x="797052" y="15628"/>
                    <a:pt x="831342" y="1658"/>
                    <a:pt x="860552" y="388"/>
                  </a:cubicBezTo>
                  <a:cubicBezTo>
                    <a:pt x="889762" y="-2152"/>
                    <a:pt x="925322" y="8008"/>
                    <a:pt x="949452" y="24518"/>
                  </a:cubicBezTo>
                  <a:cubicBezTo>
                    <a:pt x="973582" y="41028"/>
                    <a:pt x="995172" y="70238"/>
                    <a:pt x="1005332" y="98178"/>
                  </a:cubicBezTo>
                  <a:cubicBezTo>
                    <a:pt x="1014222" y="124848"/>
                    <a:pt x="1010412" y="165488"/>
                    <a:pt x="1005332" y="189618"/>
                  </a:cubicBezTo>
                  <a:cubicBezTo>
                    <a:pt x="1000252" y="206128"/>
                    <a:pt x="995172" y="217558"/>
                    <a:pt x="982472" y="230258"/>
                  </a:cubicBezTo>
                  <a:cubicBezTo>
                    <a:pt x="965962" y="249308"/>
                    <a:pt x="943102" y="265818"/>
                    <a:pt x="907542" y="282328"/>
                  </a:cubicBezTo>
                  <a:cubicBezTo>
                    <a:pt x="836422" y="314078"/>
                    <a:pt x="687832" y="330588"/>
                    <a:pt x="573532" y="368688"/>
                  </a:cubicBezTo>
                  <a:cubicBezTo>
                    <a:pt x="446532" y="409328"/>
                    <a:pt x="257302" y="502038"/>
                    <a:pt x="182372" y="522358"/>
                  </a:cubicBezTo>
                  <a:cubicBezTo>
                    <a:pt x="154432" y="529978"/>
                    <a:pt x="143002" y="536328"/>
                    <a:pt x="121412" y="532518"/>
                  </a:cubicBezTo>
                  <a:cubicBezTo>
                    <a:pt x="94742" y="529978"/>
                    <a:pt x="57912" y="514738"/>
                    <a:pt x="37592" y="494418"/>
                  </a:cubicBezTo>
                  <a:cubicBezTo>
                    <a:pt x="17272" y="474098"/>
                    <a:pt x="3302" y="435998"/>
                    <a:pt x="762" y="410598"/>
                  </a:cubicBezTo>
                  <a:cubicBezTo>
                    <a:pt x="-1778" y="387738"/>
                    <a:pt x="2032" y="367418"/>
                    <a:pt x="12192" y="348368"/>
                  </a:cubicBezTo>
                  <a:cubicBezTo>
                    <a:pt x="24892" y="325508"/>
                    <a:pt x="78232" y="283598"/>
                    <a:pt x="78232" y="28359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1" id="461"/>
          <p:cNvGrpSpPr/>
          <p:nvPr/>
        </p:nvGrpSpPr>
        <p:grpSpPr>
          <a:xfrm rot="0">
            <a:off x="6097905" y="7539038"/>
            <a:ext cx="1937385" cy="506730"/>
            <a:chOff x="0" y="0"/>
            <a:chExt cx="2583180" cy="675640"/>
          </a:xfrm>
        </p:grpSpPr>
        <p:sp>
          <p:nvSpPr>
            <p:cNvPr name="Freeform 462" id="462"/>
            <p:cNvSpPr/>
            <p:nvPr/>
          </p:nvSpPr>
          <p:spPr>
            <a:xfrm flipH="false" flipV="false" rot="0">
              <a:off x="49118" y="48401"/>
              <a:ext cx="2482079" cy="576577"/>
            </a:xfrm>
            <a:custGeom>
              <a:avLst/>
              <a:gdLst/>
              <a:ahLst/>
              <a:cxnLst/>
              <a:rect r="r" b="b" t="t" l="l"/>
              <a:pathLst>
                <a:path h="576577" w="2482079">
                  <a:moveTo>
                    <a:pt x="77882" y="218299"/>
                  </a:moveTo>
                  <a:cubicBezTo>
                    <a:pt x="343312" y="91299"/>
                    <a:pt x="434752" y="53199"/>
                    <a:pt x="519842" y="34149"/>
                  </a:cubicBezTo>
                  <a:cubicBezTo>
                    <a:pt x="604932" y="13829"/>
                    <a:pt x="687482" y="7479"/>
                    <a:pt x="776382" y="2399"/>
                  </a:cubicBezTo>
                  <a:cubicBezTo>
                    <a:pt x="869092" y="-2681"/>
                    <a:pt x="963072" y="1129"/>
                    <a:pt x="1065942" y="6209"/>
                  </a:cubicBezTo>
                  <a:cubicBezTo>
                    <a:pt x="1186592" y="12559"/>
                    <a:pt x="1341532" y="27799"/>
                    <a:pt x="1455832" y="44309"/>
                  </a:cubicBezTo>
                  <a:cubicBezTo>
                    <a:pt x="1547272" y="58279"/>
                    <a:pt x="1610772" y="70979"/>
                    <a:pt x="1699672" y="93839"/>
                  </a:cubicBezTo>
                  <a:cubicBezTo>
                    <a:pt x="1810162" y="120509"/>
                    <a:pt x="1948592" y="173849"/>
                    <a:pt x="2066702" y="200519"/>
                  </a:cubicBezTo>
                  <a:cubicBezTo>
                    <a:pt x="2174652" y="224649"/>
                    <a:pt x="2311812" y="218299"/>
                    <a:pt x="2379122" y="250049"/>
                  </a:cubicBezTo>
                  <a:cubicBezTo>
                    <a:pt x="2418492" y="269099"/>
                    <a:pt x="2442622" y="293229"/>
                    <a:pt x="2460402" y="322439"/>
                  </a:cubicBezTo>
                  <a:cubicBezTo>
                    <a:pt x="2476912" y="352919"/>
                    <a:pt x="2481992" y="399909"/>
                    <a:pt x="2480722" y="429119"/>
                  </a:cubicBezTo>
                  <a:cubicBezTo>
                    <a:pt x="2479452" y="449439"/>
                    <a:pt x="2475642" y="463409"/>
                    <a:pt x="2464212" y="482459"/>
                  </a:cubicBezTo>
                  <a:cubicBezTo>
                    <a:pt x="2450242" y="506589"/>
                    <a:pt x="2418492" y="543419"/>
                    <a:pt x="2388012" y="558659"/>
                  </a:cubicBezTo>
                  <a:cubicBezTo>
                    <a:pt x="2357532" y="573899"/>
                    <a:pt x="2309272" y="576439"/>
                    <a:pt x="2280062" y="573899"/>
                  </a:cubicBezTo>
                  <a:cubicBezTo>
                    <a:pt x="2259742" y="571359"/>
                    <a:pt x="2245772" y="566279"/>
                    <a:pt x="2229262" y="554849"/>
                  </a:cubicBezTo>
                  <a:cubicBezTo>
                    <a:pt x="2203862" y="538339"/>
                    <a:pt x="2169572" y="500239"/>
                    <a:pt x="2155602" y="474839"/>
                  </a:cubicBezTo>
                  <a:cubicBezTo>
                    <a:pt x="2145442" y="455789"/>
                    <a:pt x="2144172" y="439279"/>
                    <a:pt x="2142902" y="421499"/>
                  </a:cubicBezTo>
                  <a:cubicBezTo>
                    <a:pt x="2140362" y="402449"/>
                    <a:pt x="2140362" y="385939"/>
                    <a:pt x="2146712" y="365619"/>
                  </a:cubicBezTo>
                  <a:cubicBezTo>
                    <a:pt x="2155602" y="338949"/>
                    <a:pt x="2183542" y="294499"/>
                    <a:pt x="2205132" y="274179"/>
                  </a:cubicBezTo>
                  <a:cubicBezTo>
                    <a:pt x="2220372" y="260209"/>
                    <a:pt x="2233072" y="252589"/>
                    <a:pt x="2253392" y="247509"/>
                  </a:cubicBezTo>
                  <a:cubicBezTo>
                    <a:pt x="2281332" y="239889"/>
                    <a:pt x="2328322" y="233539"/>
                    <a:pt x="2361342" y="243699"/>
                  </a:cubicBezTo>
                  <a:cubicBezTo>
                    <a:pt x="2394362" y="253859"/>
                    <a:pt x="2429922" y="279259"/>
                    <a:pt x="2450242" y="307199"/>
                  </a:cubicBezTo>
                  <a:cubicBezTo>
                    <a:pt x="2470562" y="335139"/>
                    <a:pt x="2483262" y="377049"/>
                    <a:pt x="2481992" y="411339"/>
                  </a:cubicBezTo>
                  <a:cubicBezTo>
                    <a:pt x="2480722" y="445629"/>
                    <a:pt x="2461672" y="488809"/>
                    <a:pt x="2445162" y="512939"/>
                  </a:cubicBezTo>
                  <a:cubicBezTo>
                    <a:pt x="2433732" y="530719"/>
                    <a:pt x="2422302" y="539609"/>
                    <a:pt x="2404522" y="549769"/>
                  </a:cubicBezTo>
                  <a:cubicBezTo>
                    <a:pt x="2377852" y="563739"/>
                    <a:pt x="2343562" y="575169"/>
                    <a:pt x="2299112" y="576439"/>
                  </a:cubicBezTo>
                  <a:cubicBezTo>
                    <a:pt x="2219102" y="578979"/>
                    <a:pt x="2080672" y="545959"/>
                    <a:pt x="1970182" y="518019"/>
                  </a:cubicBezTo>
                  <a:cubicBezTo>
                    <a:pt x="1852072" y="490079"/>
                    <a:pt x="1714912" y="435469"/>
                    <a:pt x="1610772" y="406259"/>
                  </a:cubicBezTo>
                  <a:cubicBezTo>
                    <a:pt x="1533302" y="385939"/>
                    <a:pt x="1483772" y="373239"/>
                    <a:pt x="1405032" y="359269"/>
                  </a:cubicBezTo>
                  <a:cubicBezTo>
                    <a:pt x="1303432" y="340219"/>
                    <a:pt x="1162462" y="321169"/>
                    <a:pt x="1053242" y="312279"/>
                  </a:cubicBezTo>
                  <a:cubicBezTo>
                    <a:pt x="960532" y="303389"/>
                    <a:pt x="875442" y="300849"/>
                    <a:pt x="794162" y="300849"/>
                  </a:cubicBezTo>
                  <a:cubicBezTo>
                    <a:pt x="723042" y="302119"/>
                    <a:pt x="658272" y="302119"/>
                    <a:pt x="590962" y="314819"/>
                  </a:cubicBezTo>
                  <a:cubicBezTo>
                    <a:pt x="523652" y="326249"/>
                    <a:pt x="456342" y="349109"/>
                    <a:pt x="389032" y="374509"/>
                  </a:cubicBezTo>
                  <a:cubicBezTo>
                    <a:pt x="315372" y="402449"/>
                    <a:pt x="220122" y="465949"/>
                    <a:pt x="168052" y="476109"/>
                  </a:cubicBezTo>
                  <a:cubicBezTo>
                    <a:pt x="140112" y="482459"/>
                    <a:pt x="122332" y="479919"/>
                    <a:pt x="102012" y="474839"/>
                  </a:cubicBezTo>
                  <a:cubicBezTo>
                    <a:pt x="81692" y="468489"/>
                    <a:pt x="60102" y="459599"/>
                    <a:pt x="43592" y="441819"/>
                  </a:cubicBezTo>
                  <a:cubicBezTo>
                    <a:pt x="24542" y="421499"/>
                    <a:pt x="5492" y="382129"/>
                    <a:pt x="1682" y="354189"/>
                  </a:cubicBezTo>
                  <a:cubicBezTo>
                    <a:pt x="-2128" y="331329"/>
                    <a:pt x="412" y="309739"/>
                    <a:pt x="10572" y="289419"/>
                  </a:cubicBezTo>
                  <a:cubicBezTo>
                    <a:pt x="23272" y="264019"/>
                    <a:pt x="77882" y="218299"/>
                    <a:pt x="77882" y="21829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3" id="463"/>
          <p:cNvGrpSpPr/>
          <p:nvPr/>
        </p:nvGrpSpPr>
        <p:grpSpPr>
          <a:xfrm rot="0">
            <a:off x="6261735" y="7558088"/>
            <a:ext cx="1400175" cy="352425"/>
            <a:chOff x="0" y="0"/>
            <a:chExt cx="1866900" cy="469900"/>
          </a:xfrm>
        </p:grpSpPr>
        <p:sp>
          <p:nvSpPr>
            <p:cNvPr name="Freeform 464" id="464"/>
            <p:cNvSpPr/>
            <p:nvPr/>
          </p:nvSpPr>
          <p:spPr>
            <a:xfrm flipH="false" flipV="false" rot="0">
              <a:off x="50680" y="39481"/>
              <a:ext cx="1766646" cy="381824"/>
            </a:xfrm>
            <a:custGeom>
              <a:avLst/>
              <a:gdLst/>
              <a:ahLst/>
              <a:cxnLst/>
              <a:rect r="r" b="b" t="t" l="l"/>
              <a:pathLst>
                <a:path h="381824" w="1766646">
                  <a:moveTo>
                    <a:pt x="105530" y="110379"/>
                  </a:moveTo>
                  <a:cubicBezTo>
                    <a:pt x="379850" y="48149"/>
                    <a:pt x="480180" y="36719"/>
                    <a:pt x="622420" y="27829"/>
                  </a:cubicBezTo>
                  <a:cubicBezTo>
                    <a:pt x="864990" y="11319"/>
                    <a:pt x="1453000" y="-15351"/>
                    <a:pt x="1609210" y="11319"/>
                  </a:cubicBezTo>
                  <a:cubicBezTo>
                    <a:pt x="1658740" y="18939"/>
                    <a:pt x="1679060" y="25289"/>
                    <a:pt x="1704460" y="45609"/>
                  </a:cubicBezTo>
                  <a:cubicBezTo>
                    <a:pt x="1729860" y="65929"/>
                    <a:pt x="1751450" y="105299"/>
                    <a:pt x="1760340" y="131969"/>
                  </a:cubicBezTo>
                  <a:cubicBezTo>
                    <a:pt x="1766690" y="149749"/>
                    <a:pt x="1767960" y="163719"/>
                    <a:pt x="1765420" y="182769"/>
                  </a:cubicBezTo>
                  <a:cubicBezTo>
                    <a:pt x="1760340" y="210709"/>
                    <a:pt x="1746370" y="252619"/>
                    <a:pt x="1724780" y="276749"/>
                  </a:cubicBezTo>
                  <a:cubicBezTo>
                    <a:pt x="1703190" y="300879"/>
                    <a:pt x="1667630" y="322469"/>
                    <a:pt x="1635880" y="327549"/>
                  </a:cubicBezTo>
                  <a:cubicBezTo>
                    <a:pt x="1604130" y="333899"/>
                    <a:pt x="1563490" y="328819"/>
                    <a:pt x="1535550" y="314849"/>
                  </a:cubicBezTo>
                  <a:cubicBezTo>
                    <a:pt x="1506340" y="300879"/>
                    <a:pt x="1477130" y="266589"/>
                    <a:pt x="1461890" y="242459"/>
                  </a:cubicBezTo>
                  <a:cubicBezTo>
                    <a:pt x="1451730" y="225949"/>
                    <a:pt x="1447920" y="213249"/>
                    <a:pt x="1446650" y="192929"/>
                  </a:cubicBezTo>
                  <a:cubicBezTo>
                    <a:pt x="1445380" y="166259"/>
                    <a:pt x="1454270" y="117999"/>
                    <a:pt x="1465700" y="92599"/>
                  </a:cubicBezTo>
                  <a:cubicBezTo>
                    <a:pt x="1473320" y="74819"/>
                    <a:pt x="1484750" y="63389"/>
                    <a:pt x="1497450" y="51959"/>
                  </a:cubicBezTo>
                  <a:cubicBezTo>
                    <a:pt x="1510150" y="40529"/>
                    <a:pt x="1522850" y="30369"/>
                    <a:pt x="1541900" y="24019"/>
                  </a:cubicBezTo>
                  <a:cubicBezTo>
                    <a:pt x="1567300" y="15129"/>
                    <a:pt x="1611750" y="7509"/>
                    <a:pt x="1643500" y="15129"/>
                  </a:cubicBezTo>
                  <a:cubicBezTo>
                    <a:pt x="1673980" y="22749"/>
                    <a:pt x="1709540" y="45609"/>
                    <a:pt x="1729860" y="69739"/>
                  </a:cubicBezTo>
                  <a:cubicBezTo>
                    <a:pt x="1750180" y="95139"/>
                    <a:pt x="1764150" y="133239"/>
                    <a:pt x="1765420" y="166259"/>
                  </a:cubicBezTo>
                  <a:cubicBezTo>
                    <a:pt x="1766690" y="198009"/>
                    <a:pt x="1750180" y="239919"/>
                    <a:pt x="1736210" y="264049"/>
                  </a:cubicBezTo>
                  <a:cubicBezTo>
                    <a:pt x="1726050" y="280559"/>
                    <a:pt x="1715890" y="290719"/>
                    <a:pt x="1699380" y="300879"/>
                  </a:cubicBezTo>
                  <a:cubicBezTo>
                    <a:pt x="1676520" y="314849"/>
                    <a:pt x="1652390" y="323739"/>
                    <a:pt x="1601590" y="331359"/>
                  </a:cubicBezTo>
                  <a:cubicBezTo>
                    <a:pt x="1447920" y="352949"/>
                    <a:pt x="871340" y="309769"/>
                    <a:pt x="642740" y="316119"/>
                  </a:cubicBezTo>
                  <a:cubicBezTo>
                    <a:pt x="517010" y="319929"/>
                    <a:pt x="434460" y="326279"/>
                    <a:pt x="349370" y="338979"/>
                  </a:cubicBezTo>
                  <a:cubicBezTo>
                    <a:pt x="280790" y="349139"/>
                    <a:pt x="214750" y="373269"/>
                    <a:pt x="169030" y="378349"/>
                  </a:cubicBezTo>
                  <a:cubicBezTo>
                    <a:pt x="141090" y="380889"/>
                    <a:pt x="124580" y="384699"/>
                    <a:pt x="102990" y="378349"/>
                  </a:cubicBezTo>
                  <a:cubicBezTo>
                    <a:pt x="76320" y="369459"/>
                    <a:pt x="39490" y="344059"/>
                    <a:pt x="22980" y="321199"/>
                  </a:cubicBezTo>
                  <a:cubicBezTo>
                    <a:pt x="9010" y="302149"/>
                    <a:pt x="1390" y="281829"/>
                    <a:pt x="120" y="258969"/>
                  </a:cubicBezTo>
                  <a:cubicBezTo>
                    <a:pt x="-1150" y="231029"/>
                    <a:pt x="7740" y="189119"/>
                    <a:pt x="24250" y="163719"/>
                  </a:cubicBezTo>
                  <a:cubicBezTo>
                    <a:pt x="42030" y="139589"/>
                    <a:pt x="105530" y="109109"/>
                    <a:pt x="105530" y="10910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5" id="465"/>
          <p:cNvGrpSpPr/>
          <p:nvPr/>
        </p:nvGrpSpPr>
        <p:grpSpPr>
          <a:xfrm rot="0">
            <a:off x="7187565" y="7273290"/>
            <a:ext cx="1458277" cy="678180"/>
            <a:chOff x="0" y="0"/>
            <a:chExt cx="1944370" cy="904240"/>
          </a:xfrm>
        </p:grpSpPr>
        <p:sp>
          <p:nvSpPr>
            <p:cNvPr name="Freeform 466" id="466"/>
            <p:cNvSpPr/>
            <p:nvPr/>
          </p:nvSpPr>
          <p:spPr>
            <a:xfrm flipH="false" flipV="false" rot="0">
              <a:off x="50800" y="47647"/>
              <a:ext cx="1841500" cy="804523"/>
            </a:xfrm>
            <a:custGeom>
              <a:avLst/>
              <a:gdLst/>
              <a:ahLst/>
              <a:cxnLst/>
              <a:rect r="r" b="b" t="t" l="l"/>
              <a:pathLst>
                <a:path h="804523" w="1841500">
                  <a:moveTo>
                    <a:pt x="0" y="530203"/>
                  </a:moveTo>
                  <a:cubicBezTo>
                    <a:pt x="0" y="500993"/>
                    <a:pt x="1270" y="487023"/>
                    <a:pt x="1270" y="487023"/>
                  </a:cubicBezTo>
                  <a:cubicBezTo>
                    <a:pt x="1270" y="487023"/>
                    <a:pt x="5080" y="473053"/>
                    <a:pt x="6350" y="466703"/>
                  </a:cubicBezTo>
                  <a:cubicBezTo>
                    <a:pt x="8890" y="459083"/>
                    <a:pt x="12700" y="445113"/>
                    <a:pt x="12700" y="445113"/>
                  </a:cubicBezTo>
                  <a:cubicBezTo>
                    <a:pt x="12700" y="445113"/>
                    <a:pt x="20320" y="432413"/>
                    <a:pt x="22860" y="426063"/>
                  </a:cubicBezTo>
                  <a:cubicBezTo>
                    <a:pt x="26670" y="419713"/>
                    <a:pt x="34290" y="408283"/>
                    <a:pt x="34290" y="407013"/>
                  </a:cubicBezTo>
                  <a:cubicBezTo>
                    <a:pt x="34290" y="407013"/>
                    <a:pt x="44450" y="396853"/>
                    <a:pt x="48260" y="391773"/>
                  </a:cubicBezTo>
                  <a:cubicBezTo>
                    <a:pt x="53340" y="386693"/>
                    <a:pt x="63500" y="376533"/>
                    <a:pt x="63500" y="376533"/>
                  </a:cubicBezTo>
                  <a:cubicBezTo>
                    <a:pt x="63500" y="375263"/>
                    <a:pt x="76200" y="367643"/>
                    <a:pt x="81280" y="363833"/>
                  </a:cubicBezTo>
                  <a:cubicBezTo>
                    <a:pt x="87630" y="360023"/>
                    <a:pt x="99060" y="352403"/>
                    <a:pt x="100330" y="352403"/>
                  </a:cubicBezTo>
                  <a:cubicBezTo>
                    <a:pt x="100330" y="352403"/>
                    <a:pt x="251460" y="246993"/>
                    <a:pt x="273050" y="236833"/>
                  </a:cubicBezTo>
                  <a:cubicBezTo>
                    <a:pt x="278130" y="234293"/>
                    <a:pt x="278130" y="235563"/>
                    <a:pt x="281940" y="234293"/>
                  </a:cubicBezTo>
                  <a:cubicBezTo>
                    <a:pt x="295910" y="226673"/>
                    <a:pt x="323850" y="192383"/>
                    <a:pt x="355600" y="172063"/>
                  </a:cubicBezTo>
                  <a:cubicBezTo>
                    <a:pt x="402590" y="142853"/>
                    <a:pt x="480060" y="107293"/>
                    <a:pt x="541020" y="86973"/>
                  </a:cubicBezTo>
                  <a:cubicBezTo>
                    <a:pt x="598170" y="67923"/>
                    <a:pt x="679450" y="53953"/>
                    <a:pt x="709930" y="48873"/>
                  </a:cubicBezTo>
                  <a:cubicBezTo>
                    <a:pt x="720090" y="47603"/>
                    <a:pt x="721360" y="48873"/>
                    <a:pt x="731520" y="47603"/>
                  </a:cubicBezTo>
                  <a:cubicBezTo>
                    <a:pt x="759460" y="43793"/>
                    <a:pt x="824230" y="17123"/>
                    <a:pt x="876300" y="9503"/>
                  </a:cubicBezTo>
                  <a:cubicBezTo>
                    <a:pt x="937260" y="613"/>
                    <a:pt x="1012190" y="-3197"/>
                    <a:pt x="1075690" y="3153"/>
                  </a:cubicBezTo>
                  <a:cubicBezTo>
                    <a:pt x="1137920" y="8233"/>
                    <a:pt x="1196340" y="17123"/>
                    <a:pt x="1256030" y="38713"/>
                  </a:cubicBezTo>
                  <a:cubicBezTo>
                    <a:pt x="1320800" y="62843"/>
                    <a:pt x="1390650" y="102213"/>
                    <a:pt x="1449070" y="146663"/>
                  </a:cubicBezTo>
                  <a:cubicBezTo>
                    <a:pt x="1510030" y="192383"/>
                    <a:pt x="1574800" y="269853"/>
                    <a:pt x="1612900" y="310493"/>
                  </a:cubicBezTo>
                  <a:cubicBezTo>
                    <a:pt x="1633220" y="333353"/>
                    <a:pt x="1647190" y="351133"/>
                    <a:pt x="1658620" y="365103"/>
                  </a:cubicBezTo>
                  <a:cubicBezTo>
                    <a:pt x="1667510" y="373993"/>
                    <a:pt x="1675130" y="380343"/>
                    <a:pt x="1678940" y="386693"/>
                  </a:cubicBezTo>
                  <a:cubicBezTo>
                    <a:pt x="1682750" y="389233"/>
                    <a:pt x="1682750" y="391773"/>
                    <a:pt x="1685290" y="395583"/>
                  </a:cubicBezTo>
                  <a:cubicBezTo>
                    <a:pt x="1691640" y="403203"/>
                    <a:pt x="1705610" y="418443"/>
                    <a:pt x="1718310" y="432413"/>
                  </a:cubicBezTo>
                  <a:cubicBezTo>
                    <a:pt x="1733550" y="451463"/>
                    <a:pt x="1755140" y="485753"/>
                    <a:pt x="1766570" y="499723"/>
                  </a:cubicBezTo>
                  <a:cubicBezTo>
                    <a:pt x="1772920" y="506073"/>
                    <a:pt x="1778000" y="508613"/>
                    <a:pt x="1783080" y="512423"/>
                  </a:cubicBezTo>
                  <a:cubicBezTo>
                    <a:pt x="1788160" y="516233"/>
                    <a:pt x="1797050" y="525123"/>
                    <a:pt x="1798320" y="525123"/>
                  </a:cubicBezTo>
                  <a:cubicBezTo>
                    <a:pt x="1798320" y="526393"/>
                    <a:pt x="1805940" y="536553"/>
                    <a:pt x="1809750" y="541633"/>
                  </a:cubicBezTo>
                  <a:cubicBezTo>
                    <a:pt x="1813560" y="547983"/>
                    <a:pt x="1821180" y="558143"/>
                    <a:pt x="1821180" y="558143"/>
                  </a:cubicBezTo>
                  <a:cubicBezTo>
                    <a:pt x="1821180" y="558143"/>
                    <a:pt x="1826260" y="570843"/>
                    <a:pt x="1828800" y="577193"/>
                  </a:cubicBezTo>
                  <a:cubicBezTo>
                    <a:pt x="1831340" y="583543"/>
                    <a:pt x="1836420" y="594973"/>
                    <a:pt x="1836420" y="596243"/>
                  </a:cubicBezTo>
                  <a:cubicBezTo>
                    <a:pt x="1836420" y="596243"/>
                    <a:pt x="1837690" y="608943"/>
                    <a:pt x="1838960" y="615293"/>
                  </a:cubicBezTo>
                  <a:cubicBezTo>
                    <a:pt x="1840230" y="622913"/>
                    <a:pt x="1841500" y="635613"/>
                    <a:pt x="1841500" y="635613"/>
                  </a:cubicBezTo>
                  <a:cubicBezTo>
                    <a:pt x="1841500" y="635613"/>
                    <a:pt x="1840230" y="649583"/>
                    <a:pt x="1840230" y="655933"/>
                  </a:cubicBezTo>
                  <a:cubicBezTo>
                    <a:pt x="1838960" y="662283"/>
                    <a:pt x="1837690" y="676253"/>
                    <a:pt x="1837690" y="676253"/>
                  </a:cubicBezTo>
                  <a:cubicBezTo>
                    <a:pt x="1837690" y="676253"/>
                    <a:pt x="1832610" y="688953"/>
                    <a:pt x="1830070" y="695303"/>
                  </a:cubicBezTo>
                  <a:cubicBezTo>
                    <a:pt x="1828800" y="701653"/>
                    <a:pt x="1823720" y="713083"/>
                    <a:pt x="1823720" y="714353"/>
                  </a:cubicBezTo>
                  <a:cubicBezTo>
                    <a:pt x="1823720" y="714353"/>
                    <a:pt x="1816100" y="724513"/>
                    <a:pt x="1812290" y="730863"/>
                  </a:cubicBezTo>
                  <a:cubicBezTo>
                    <a:pt x="1808480" y="735943"/>
                    <a:pt x="1802130" y="747373"/>
                    <a:pt x="1802130" y="747373"/>
                  </a:cubicBezTo>
                  <a:cubicBezTo>
                    <a:pt x="1800860" y="747373"/>
                    <a:pt x="1791970" y="756263"/>
                    <a:pt x="1786890" y="761343"/>
                  </a:cubicBezTo>
                  <a:cubicBezTo>
                    <a:pt x="1781810" y="765153"/>
                    <a:pt x="1771650" y="774043"/>
                    <a:pt x="1771650" y="775313"/>
                  </a:cubicBezTo>
                  <a:cubicBezTo>
                    <a:pt x="1771650" y="775313"/>
                    <a:pt x="1760220" y="781663"/>
                    <a:pt x="1753870" y="784203"/>
                  </a:cubicBezTo>
                  <a:cubicBezTo>
                    <a:pt x="1748790" y="788013"/>
                    <a:pt x="1736090" y="794363"/>
                    <a:pt x="1736090" y="794363"/>
                  </a:cubicBezTo>
                  <a:cubicBezTo>
                    <a:pt x="1736090" y="794363"/>
                    <a:pt x="1723390" y="796903"/>
                    <a:pt x="1717040" y="799443"/>
                  </a:cubicBezTo>
                  <a:cubicBezTo>
                    <a:pt x="1710690" y="800713"/>
                    <a:pt x="1697990" y="804523"/>
                    <a:pt x="1697990" y="804523"/>
                  </a:cubicBezTo>
                  <a:cubicBezTo>
                    <a:pt x="1697990" y="804523"/>
                    <a:pt x="1697990" y="804523"/>
                    <a:pt x="1696720" y="804523"/>
                  </a:cubicBezTo>
                  <a:cubicBezTo>
                    <a:pt x="1696720" y="804523"/>
                    <a:pt x="1684020" y="804523"/>
                    <a:pt x="1677670" y="804523"/>
                  </a:cubicBezTo>
                  <a:cubicBezTo>
                    <a:pt x="1670050" y="804523"/>
                    <a:pt x="1657350" y="804523"/>
                    <a:pt x="1657350" y="804523"/>
                  </a:cubicBezTo>
                  <a:cubicBezTo>
                    <a:pt x="1657350" y="804523"/>
                    <a:pt x="1643380" y="801983"/>
                    <a:pt x="1637030" y="800713"/>
                  </a:cubicBezTo>
                  <a:cubicBezTo>
                    <a:pt x="1630680" y="799443"/>
                    <a:pt x="1617980" y="795633"/>
                    <a:pt x="1617980" y="795633"/>
                  </a:cubicBezTo>
                  <a:cubicBezTo>
                    <a:pt x="1617980" y="795633"/>
                    <a:pt x="1605280" y="790553"/>
                    <a:pt x="1600200" y="786743"/>
                  </a:cubicBezTo>
                  <a:cubicBezTo>
                    <a:pt x="1593850" y="784203"/>
                    <a:pt x="1582420" y="777853"/>
                    <a:pt x="1581150" y="777853"/>
                  </a:cubicBezTo>
                  <a:cubicBezTo>
                    <a:pt x="1581150" y="777853"/>
                    <a:pt x="1455420" y="710543"/>
                    <a:pt x="1394460" y="682603"/>
                  </a:cubicBezTo>
                  <a:cubicBezTo>
                    <a:pt x="1339850" y="655933"/>
                    <a:pt x="1287780" y="627993"/>
                    <a:pt x="1234440" y="610213"/>
                  </a:cubicBezTo>
                  <a:cubicBezTo>
                    <a:pt x="1182370" y="592433"/>
                    <a:pt x="1129030" y="581003"/>
                    <a:pt x="1075690" y="570843"/>
                  </a:cubicBezTo>
                  <a:cubicBezTo>
                    <a:pt x="1023620" y="560683"/>
                    <a:pt x="925830" y="545443"/>
                    <a:pt x="915670" y="546713"/>
                  </a:cubicBezTo>
                  <a:cubicBezTo>
                    <a:pt x="914400" y="546713"/>
                    <a:pt x="915670" y="546713"/>
                    <a:pt x="914400" y="546713"/>
                  </a:cubicBezTo>
                  <a:cubicBezTo>
                    <a:pt x="911860" y="547983"/>
                    <a:pt x="894080" y="554333"/>
                    <a:pt x="894080" y="554333"/>
                  </a:cubicBezTo>
                  <a:cubicBezTo>
                    <a:pt x="894080" y="554333"/>
                    <a:pt x="880110" y="556873"/>
                    <a:pt x="872490" y="556873"/>
                  </a:cubicBezTo>
                  <a:cubicBezTo>
                    <a:pt x="864870" y="558143"/>
                    <a:pt x="850900" y="560683"/>
                    <a:pt x="850900" y="560683"/>
                  </a:cubicBezTo>
                  <a:cubicBezTo>
                    <a:pt x="850900" y="560683"/>
                    <a:pt x="850900" y="559413"/>
                    <a:pt x="849630" y="560683"/>
                  </a:cubicBezTo>
                  <a:cubicBezTo>
                    <a:pt x="844550" y="561953"/>
                    <a:pt x="810260" y="581003"/>
                    <a:pt x="779780" y="589893"/>
                  </a:cubicBezTo>
                  <a:cubicBezTo>
                    <a:pt x="722630" y="606403"/>
                    <a:pt x="595630" y="621643"/>
                    <a:pt x="532130" y="631803"/>
                  </a:cubicBezTo>
                  <a:cubicBezTo>
                    <a:pt x="492760" y="638153"/>
                    <a:pt x="457200" y="638153"/>
                    <a:pt x="435610" y="644503"/>
                  </a:cubicBezTo>
                  <a:cubicBezTo>
                    <a:pt x="425450" y="648313"/>
                    <a:pt x="420370" y="650853"/>
                    <a:pt x="412750" y="657203"/>
                  </a:cubicBezTo>
                  <a:cubicBezTo>
                    <a:pt x="402590" y="666093"/>
                    <a:pt x="392430" y="685143"/>
                    <a:pt x="383540" y="696573"/>
                  </a:cubicBezTo>
                  <a:cubicBezTo>
                    <a:pt x="375920" y="705463"/>
                    <a:pt x="369570" y="714353"/>
                    <a:pt x="360680" y="720703"/>
                  </a:cubicBezTo>
                  <a:cubicBezTo>
                    <a:pt x="353060" y="728323"/>
                    <a:pt x="342900" y="733403"/>
                    <a:pt x="332740" y="738483"/>
                  </a:cubicBezTo>
                  <a:cubicBezTo>
                    <a:pt x="323850" y="743563"/>
                    <a:pt x="312420" y="747373"/>
                    <a:pt x="302260" y="749913"/>
                  </a:cubicBezTo>
                  <a:cubicBezTo>
                    <a:pt x="290830" y="751183"/>
                    <a:pt x="280670" y="752453"/>
                    <a:pt x="269240" y="752453"/>
                  </a:cubicBezTo>
                  <a:cubicBezTo>
                    <a:pt x="257810" y="752453"/>
                    <a:pt x="247650" y="749913"/>
                    <a:pt x="236220" y="747373"/>
                  </a:cubicBezTo>
                  <a:cubicBezTo>
                    <a:pt x="226060" y="744833"/>
                    <a:pt x="214630" y="737213"/>
                    <a:pt x="207010" y="735943"/>
                  </a:cubicBezTo>
                  <a:cubicBezTo>
                    <a:pt x="203200" y="734673"/>
                    <a:pt x="198120" y="734673"/>
                    <a:pt x="198120" y="734673"/>
                  </a:cubicBezTo>
                  <a:cubicBezTo>
                    <a:pt x="196850" y="734673"/>
                    <a:pt x="184150" y="729593"/>
                    <a:pt x="177800" y="728323"/>
                  </a:cubicBezTo>
                  <a:cubicBezTo>
                    <a:pt x="171450" y="725783"/>
                    <a:pt x="157480" y="720703"/>
                    <a:pt x="157480" y="720703"/>
                  </a:cubicBezTo>
                  <a:cubicBezTo>
                    <a:pt x="157480" y="720703"/>
                    <a:pt x="146050" y="713083"/>
                    <a:pt x="139700" y="709273"/>
                  </a:cubicBezTo>
                  <a:cubicBezTo>
                    <a:pt x="133350" y="705463"/>
                    <a:pt x="121920" y="697843"/>
                    <a:pt x="121920" y="697843"/>
                  </a:cubicBezTo>
                  <a:cubicBezTo>
                    <a:pt x="121920" y="697843"/>
                    <a:pt x="111760" y="687683"/>
                    <a:pt x="106680" y="682603"/>
                  </a:cubicBezTo>
                  <a:cubicBezTo>
                    <a:pt x="104140" y="678793"/>
                    <a:pt x="101600" y="676253"/>
                    <a:pt x="99060" y="673713"/>
                  </a:cubicBezTo>
                  <a:cubicBezTo>
                    <a:pt x="96520" y="672443"/>
                    <a:pt x="90170" y="671173"/>
                    <a:pt x="90170" y="669903"/>
                  </a:cubicBezTo>
                  <a:cubicBezTo>
                    <a:pt x="90170" y="669903"/>
                    <a:pt x="78740" y="662283"/>
                    <a:pt x="72390" y="657203"/>
                  </a:cubicBezTo>
                  <a:cubicBezTo>
                    <a:pt x="67310" y="653393"/>
                    <a:pt x="55880" y="644503"/>
                    <a:pt x="55880" y="644503"/>
                  </a:cubicBezTo>
                  <a:cubicBezTo>
                    <a:pt x="55880" y="644503"/>
                    <a:pt x="45720" y="634343"/>
                    <a:pt x="41910" y="627993"/>
                  </a:cubicBezTo>
                  <a:cubicBezTo>
                    <a:pt x="36830" y="622913"/>
                    <a:pt x="27940" y="611483"/>
                    <a:pt x="27940" y="611483"/>
                  </a:cubicBezTo>
                  <a:cubicBezTo>
                    <a:pt x="27940" y="611483"/>
                    <a:pt x="21590" y="598783"/>
                    <a:pt x="17780" y="592433"/>
                  </a:cubicBezTo>
                  <a:cubicBezTo>
                    <a:pt x="15240" y="586083"/>
                    <a:pt x="8890" y="573383"/>
                    <a:pt x="8890" y="572113"/>
                  </a:cubicBezTo>
                  <a:cubicBezTo>
                    <a:pt x="8890" y="572113"/>
                    <a:pt x="6350" y="558143"/>
                    <a:pt x="3810" y="551793"/>
                  </a:cubicBezTo>
                  <a:cubicBezTo>
                    <a:pt x="2540" y="544173"/>
                    <a:pt x="0" y="530203"/>
                    <a:pt x="0" y="53020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7" id="467"/>
          <p:cNvGrpSpPr/>
          <p:nvPr/>
        </p:nvGrpSpPr>
        <p:grpSpPr>
          <a:xfrm rot="0">
            <a:off x="8190547" y="7579043"/>
            <a:ext cx="912495" cy="413385"/>
            <a:chOff x="0" y="0"/>
            <a:chExt cx="1216660" cy="551180"/>
          </a:xfrm>
        </p:grpSpPr>
        <p:sp>
          <p:nvSpPr>
            <p:cNvPr name="Freeform 468" id="468"/>
            <p:cNvSpPr/>
            <p:nvPr/>
          </p:nvSpPr>
          <p:spPr>
            <a:xfrm flipH="false" flipV="false" rot="0">
              <a:off x="49346" y="44309"/>
              <a:ext cx="1115398" cy="458038"/>
            </a:xfrm>
            <a:custGeom>
              <a:avLst/>
              <a:gdLst/>
              <a:ahLst/>
              <a:cxnLst/>
              <a:rect r="r" b="b" t="t" l="l"/>
              <a:pathLst>
                <a:path h="458038" w="1115398">
                  <a:moveTo>
                    <a:pt x="63684" y="210961"/>
                  </a:moveTo>
                  <a:cubicBezTo>
                    <a:pt x="296094" y="76341"/>
                    <a:pt x="369754" y="56021"/>
                    <a:pt x="434524" y="40781"/>
                  </a:cubicBezTo>
                  <a:cubicBezTo>
                    <a:pt x="491674" y="26811"/>
                    <a:pt x="532314" y="19191"/>
                    <a:pt x="598354" y="14111"/>
                  </a:cubicBezTo>
                  <a:cubicBezTo>
                    <a:pt x="697414" y="3951"/>
                    <a:pt x="890454" y="-7479"/>
                    <a:pt x="971734" y="6491"/>
                  </a:cubicBezTo>
                  <a:cubicBezTo>
                    <a:pt x="1012374" y="12841"/>
                    <a:pt x="1036504" y="20461"/>
                    <a:pt x="1060634" y="38241"/>
                  </a:cubicBezTo>
                  <a:cubicBezTo>
                    <a:pt x="1083494" y="57291"/>
                    <a:pt x="1103814" y="89041"/>
                    <a:pt x="1111434" y="118251"/>
                  </a:cubicBezTo>
                  <a:cubicBezTo>
                    <a:pt x="1119054" y="147461"/>
                    <a:pt x="1115244" y="185561"/>
                    <a:pt x="1103814" y="213501"/>
                  </a:cubicBezTo>
                  <a:cubicBezTo>
                    <a:pt x="1092384" y="240171"/>
                    <a:pt x="1061904" y="269381"/>
                    <a:pt x="1040314" y="283351"/>
                  </a:cubicBezTo>
                  <a:cubicBezTo>
                    <a:pt x="1025074" y="293511"/>
                    <a:pt x="1013644" y="298591"/>
                    <a:pt x="995864" y="299861"/>
                  </a:cubicBezTo>
                  <a:cubicBezTo>
                    <a:pt x="970464" y="303671"/>
                    <a:pt x="928554" y="301131"/>
                    <a:pt x="901884" y="287161"/>
                  </a:cubicBezTo>
                  <a:cubicBezTo>
                    <a:pt x="873944" y="274461"/>
                    <a:pt x="847274" y="242711"/>
                    <a:pt x="834574" y="221121"/>
                  </a:cubicBezTo>
                  <a:cubicBezTo>
                    <a:pt x="824414" y="204611"/>
                    <a:pt x="820604" y="193181"/>
                    <a:pt x="820604" y="174131"/>
                  </a:cubicBezTo>
                  <a:cubicBezTo>
                    <a:pt x="818064" y="148731"/>
                    <a:pt x="823144" y="108091"/>
                    <a:pt x="838384" y="81421"/>
                  </a:cubicBezTo>
                  <a:cubicBezTo>
                    <a:pt x="852354" y="54751"/>
                    <a:pt x="885374" y="30621"/>
                    <a:pt x="908234" y="17921"/>
                  </a:cubicBezTo>
                  <a:cubicBezTo>
                    <a:pt x="924744" y="9031"/>
                    <a:pt x="939984" y="7761"/>
                    <a:pt x="955224" y="6491"/>
                  </a:cubicBezTo>
                  <a:cubicBezTo>
                    <a:pt x="970464" y="5221"/>
                    <a:pt x="985704" y="3951"/>
                    <a:pt x="1003484" y="10301"/>
                  </a:cubicBezTo>
                  <a:cubicBezTo>
                    <a:pt x="1027614" y="17921"/>
                    <a:pt x="1064444" y="38241"/>
                    <a:pt x="1083494" y="61101"/>
                  </a:cubicBezTo>
                  <a:cubicBezTo>
                    <a:pt x="1101274" y="85231"/>
                    <a:pt x="1115244" y="120791"/>
                    <a:pt x="1115244" y="150001"/>
                  </a:cubicBezTo>
                  <a:cubicBezTo>
                    <a:pt x="1116514" y="180481"/>
                    <a:pt x="1105084" y="217311"/>
                    <a:pt x="1088574" y="241441"/>
                  </a:cubicBezTo>
                  <a:cubicBezTo>
                    <a:pt x="1070794" y="265571"/>
                    <a:pt x="1049204" y="284621"/>
                    <a:pt x="1011104" y="296051"/>
                  </a:cubicBezTo>
                  <a:cubicBezTo>
                    <a:pt x="934904" y="320181"/>
                    <a:pt x="752024" y="284621"/>
                    <a:pt x="637724" y="293511"/>
                  </a:cubicBezTo>
                  <a:cubicBezTo>
                    <a:pt x="541204" y="301131"/>
                    <a:pt x="451034" y="310021"/>
                    <a:pt x="371024" y="339231"/>
                  </a:cubicBezTo>
                  <a:cubicBezTo>
                    <a:pt x="297364" y="364631"/>
                    <a:pt x="221164" y="437021"/>
                    <a:pt x="171634" y="452261"/>
                  </a:cubicBezTo>
                  <a:cubicBezTo>
                    <a:pt x="144964" y="459881"/>
                    <a:pt x="128454" y="458611"/>
                    <a:pt x="108134" y="456071"/>
                  </a:cubicBezTo>
                  <a:cubicBezTo>
                    <a:pt x="87814" y="452261"/>
                    <a:pt x="66224" y="444641"/>
                    <a:pt x="49714" y="429401"/>
                  </a:cubicBezTo>
                  <a:cubicBezTo>
                    <a:pt x="29394" y="411621"/>
                    <a:pt x="6534" y="377331"/>
                    <a:pt x="1454" y="348121"/>
                  </a:cubicBezTo>
                  <a:cubicBezTo>
                    <a:pt x="-3626" y="320181"/>
                    <a:pt x="5264" y="279541"/>
                    <a:pt x="17964" y="256681"/>
                  </a:cubicBezTo>
                  <a:cubicBezTo>
                    <a:pt x="29394" y="236361"/>
                    <a:pt x="63684" y="210961"/>
                    <a:pt x="63684" y="21096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9" id="469"/>
          <p:cNvGrpSpPr/>
          <p:nvPr/>
        </p:nvGrpSpPr>
        <p:grpSpPr>
          <a:xfrm rot="0">
            <a:off x="8153400" y="7560945"/>
            <a:ext cx="1032510" cy="303847"/>
            <a:chOff x="0" y="0"/>
            <a:chExt cx="1376680" cy="405130"/>
          </a:xfrm>
        </p:grpSpPr>
        <p:sp>
          <p:nvSpPr>
            <p:cNvPr name="Freeform 470" id="470"/>
            <p:cNvSpPr/>
            <p:nvPr/>
          </p:nvSpPr>
          <p:spPr>
            <a:xfrm flipH="false" flipV="false" rot="0">
              <a:off x="49925" y="50800"/>
              <a:ext cx="1277182" cy="311817"/>
            </a:xfrm>
            <a:custGeom>
              <a:avLst/>
              <a:gdLst/>
              <a:ahLst/>
              <a:cxnLst/>
              <a:rect r="r" b="b" t="t" l="l"/>
              <a:pathLst>
                <a:path h="311817" w="1277182">
                  <a:moveTo>
                    <a:pt x="134225" y="0"/>
                  </a:moveTo>
                  <a:cubicBezTo>
                    <a:pt x="1222615" y="33020"/>
                    <a:pt x="1236585" y="50800"/>
                    <a:pt x="1253095" y="76200"/>
                  </a:cubicBezTo>
                  <a:cubicBezTo>
                    <a:pt x="1269605" y="100330"/>
                    <a:pt x="1278495" y="137160"/>
                    <a:pt x="1275955" y="166370"/>
                  </a:cubicBezTo>
                  <a:cubicBezTo>
                    <a:pt x="1273415" y="196850"/>
                    <a:pt x="1254365" y="232410"/>
                    <a:pt x="1239125" y="252730"/>
                  </a:cubicBezTo>
                  <a:cubicBezTo>
                    <a:pt x="1228965" y="267970"/>
                    <a:pt x="1218805" y="275590"/>
                    <a:pt x="1202295" y="283210"/>
                  </a:cubicBezTo>
                  <a:cubicBezTo>
                    <a:pt x="1180705" y="293370"/>
                    <a:pt x="1136255" y="302260"/>
                    <a:pt x="1110855" y="300990"/>
                  </a:cubicBezTo>
                  <a:cubicBezTo>
                    <a:pt x="1093075" y="300990"/>
                    <a:pt x="1080375" y="297180"/>
                    <a:pt x="1065135" y="288290"/>
                  </a:cubicBezTo>
                  <a:cubicBezTo>
                    <a:pt x="1043545" y="275590"/>
                    <a:pt x="1011795" y="248920"/>
                    <a:pt x="999095" y="222250"/>
                  </a:cubicBezTo>
                  <a:cubicBezTo>
                    <a:pt x="985125" y="195580"/>
                    <a:pt x="982585" y="154940"/>
                    <a:pt x="985125" y="129540"/>
                  </a:cubicBezTo>
                  <a:cubicBezTo>
                    <a:pt x="987665" y="111760"/>
                    <a:pt x="991475" y="99060"/>
                    <a:pt x="1001635" y="85090"/>
                  </a:cubicBezTo>
                  <a:cubicBezTo>
                    <a:pt x="1015605" y="63500"/>
                    <a:pt x="1043545" y="33020"/>
                    <a:pt x="1070215" y="21590"/>
                  </a:cubicBezTo>
                  <a:cubicBezTo>
                    <a:pt x="1098155" y="10160"/>
                    <a:pt x="1134985" y="6350"/>
                    <a:pt x="1164195" y="12700"/>
                  </a:cubicBezTo>
                  <a:cubicBezTo>
                    <a:pt x="1193405" y="20320"/>
                    <a:pt x="1225155" y="40640"/>
                    <a:pt x="1242935" y="63500"/>
                  </a:cubicBezTo>
                  <a:cubicBezTo>
                    <a:pt x="1261985" y="86360"/>
                    <a:pt x="1273415" y="125730"/>
                    <a:pt x="1275955" y="151130"/>
                  </a:cubicBezTo>
                  <a:cubicBezTo>
                    <a:pt x="1278495" y="168910"/>
                    <a:pt x="1277225" y="181610"/>
                    <a:pt x="1270875" y="198120"/>
                  </a:cubicBezTo>
                  <a:cubicBezTo>
                    <a:pt x="1260715" y="220980"/>
                    <a:pt x="1240395" y="256540"/>
                    <a:pt x="1216265" y="274320"/>
                  </a:cubicBezTo>
                  <a:cubicBezTo>
                    <a:pt x="1192135" y="292100"/>
                    <a:pt x="1173085" y="297180"/>
                    <a:pt x="1127365" y="302260"/>
                  </a:cubicBezTo>
                  <a:cubicBezTo>
                    <a:pt x="971155" y="323850"/>
                    <a:pt x="242175" y="308610"/>
                    <a:pt x="98665" y="259080"/>
                  </a:cubicBezTo>
                  <a:cubicBezTo>
                    <a:pt x="54215" y="243840"/>
                    <a:pt x="37705" y="228600"/>
                    <a:pt x="22465" y="204470"/>
                  </a:cubicBezTo>
                  <a:cubicBezTo>
                    <a:pt x="5955" y="180340"/>
                    <a:pt x="-2935" y="142240"/>
                    <a:pt x="875" y="113030"/>
                  </a:cubicBezTo>
                  <a:cubicBezTo>
                    <a:pt x="5955" y="83820"/>
                    <a:pt x="23735" y="49530"/>
                    <a:pt x="46595" y="30480"/>
                  </a:cubicBezTo>
                  <a:cubicBezTo>
                    <a:pt x="68185" y="12700"/>
                    <a:pt x="134225" y="0"/>
                    <a:pt x="134225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1" id="471"/>
          <p:cNvGrpSpPr/>
          <p:nvPr/>
        </p:nvGrpSpPr>
        <p:grpSpPr>
          <a:xfrm rot="0">
            <a:off x="8071485" y="7057072"/>
            <a:ext cx="3052762" cy="1385888"/>
            <a:chOff x="0" y="0"/>
            <a:chExt cx="4070350" cy="1847850"/>
          </a:xfrm>
        </p:grpSpPr>
        <p:sp>
          <p:nvSpPr>
            <p:cNvPr name="Freeform 472" id="472"/>
            <p:cNvSpPr/>
            <p:nvPr/>
          </p:nvSpPr>
          <p:spPr>
            <a:xfrm flipH="false" flipV="false" rot="0">
              <a:off x="49389" y="50259"/>
              <a:ext cx="3970221" cy="1747022"/>
            </a:xfrm>
            <a:custGeom>
              <a:avLst/>
              <a:gdLst/>
              <a:ahLst/>
              <a:cxnLst/>
              <a:rect r="r" b="b" t="t" l="l"/>
              <a:pathLst>
                <a:path h="1747022" w="3970221">
                  <a:moveTo>
                    <a:pt x="170321" y="476791"/>
                  </a:moveTo>
                  <a:cubicBezTo>
                    <a:pt x="376061" y="521241"/>
                    <a:pt x="423051" y="521241"/>
                    <a:pt x="514491" y="523781"/>
                  </a:cubicBezTo>
                  <a:cubicBezTo>
                    <a:pt x="710071" y="530131"/>
                    <a:pt x="1209181" y="499651"/>
                    <a:pt x="1444131" y="514891"/>
                  </a:cubicBezTo>
                  <a:cubicBezTo>
                    <a:pt x="1590181" y="525051"/>
                    <a:pt x="1703211" y="591091"/>
                    <a:pt x="1797191" y="565691"/>
                  </a:cubicBezTo>
                  <a:cubicBezTo>
                    <a:pt x="1870851" y="545371"/>
                    <a:pt x="1920381" y="474251"/>
                    <a:pt x="1974991" y="422181"/>
                  </a:cubicBezTo>
                  <a:cubicBezTo>
                    <a:pt x="2027061" y="370111"/>
                    <a:pt x="2065161" y="306611"/>
                    <a:pt x="2117231" y="254541"/>
                  </a:cubicBezTo>
                  <a:cubicBezTo>
                    <a:pt x="2168031" y="201201"/>
                    <a:pt x="2222641" y="146591"/>
                    <a:pt x="2284871" y="108491"/>
                  </a:cubicBezTo>
                  <a:cubicBezTo>
                    <a:pt x="2345831" y="69121"/>
                    <a:pt x="2418221" y="38641"/>
                    <a:pt x="2485531" y="20861"/>
                  </a:cubicBezTo>
                  <a:cubicBezTo>
                    <a:pt x="2546491" y="4351"/>
                    <a:pt x="2602371" y="-1999"/>
                    <a:pt x="2667141" y="541"/>
                  </a:cubicBezTo>
                  <a:cubicBezTo>
                    <a:pt x="2739531" y="4351"/>
                    <a:pt x="2825891" y="24671"/>
                    <a:pt x="2898281" y="46261"/>
                  </a:cubicBezTo>
                  <a:cubicBezTo>
                    <a:pt x="2968131" y="66581"/>
                    <a:pt x="3034171" y="90711"/>
                    <a:pt x="3096401" y="123731"/>
                  </a:cubicBezTo>
                  <a:cubicBezTo>
                    <a:pt x="3161171" y="156751"/>
                    <a:pt x="3222131" y="197391"/>
                    <a:pt x="3280551" y="241841"/>
                  </a:cubicBezTo>
                  <a:cubicBezTo>
                    <a:pt x="3342781" y="287561"/>
                    <a:pt x="3394851" y="335821"/>
                    <a:pt x="3458351" y="394241"/>
                  </a:cubicBezTo>
                  <a:cubicBezTo>
                    <a:pt x="3535821" y="465361"/>
                    <a:pt x="3641231" y="566961"/>
                    <a:pt x="3709811" y="644431"/>
                  </a:cubicBezTo>
                  <a:cubicBezTo>
                    <a:pt x="3765691" y="706661"/>
                    <a:pt x="3811411" y="760001"/>
                    <a:pt x="3848241" y="818421"/>
                  </a:cubicBezTo>
                  <a:cubicBezTo>
                    <a:pt x="3882531" y="871761"/>
                    <a:pt x="3910471" y="920021"/>
                    <a:pt x="3929521" y="978441"/>
                  </a:cubicBezTo>
                  <a:cubicBezTo>
                    <a:pt x="3952381" y="1044481"/>
                    <a:pt x="3971431" y="1127031"/>
                    <a:pt x="3970161" y="1194341"/>
                  </a:cubicBezTo>
                  <a:cubicBezTo>
                    <a:pt x="3967621" y="1256571"/>
                    <a:pt x="3951111" y="1314991"/>
                    <a:pt x="3925711" y="1370871"/>
                  </a:cubicBezTo>
                  <a:cubicBezTo>
                    <a:pt x="3897771" y="1433101"/>
                    <a:pt x="3850781" y="1499141"/>
                    <a:pt x="3801251" y="1548671"/>
                  </a:cubicBezTo>
                  <a:cubicBezTo>
                    <a:pt x="3751721" y="1598201"/>
                    <a:pt x="3688221" y="1638841"/>
                    <a:pt x="3627261" y="1669321"/>
                  </a:cubicBezTo>
                  <a:cubicBezTo>
                    <a:pt x="3570111" y="1698531"/>
                    <a:pt x="3511691" y="1718851"/>
                    <a:pt x="3448191" y="1731551"/>
                  </a:cubicBezTo>
                  <a:cubicBezTo>
                    <a:pt x="3380881" y="1744251"/>
                    <a:pt x="3318651" y="1748061"/>
                    <a:pt x="3236101" y="1746791"/>
                  </a:cubicBezTo>
                  <a:cubicBezTo>
                    <a:pt x="3117991" y="1744251"/>
                    <a:pt x="2965591" y="1731551"/>
                    <a:pt x="2810651" y="1701071"/>
                  </a:cubicBezTo>
                  <a:cubicBezTo>
                    <a:pt x="2615071" y="1662971"/>
                    <a:pt x="2273441" y="1571531"/>
                    <a:pt x="2159141" y="1516921"/>
                  </a:cubicBezTo>
                  <a:cubicBezTo>
                    <a:pt x="2113421" y="1496601"/>
                    <a:pt x="2090561" y="1483901"/>
                    <a:pt x="2070241" y="1457231"/>
                  </a:cubicBezTo>
                  <a:cubicBezTo>
                    <a:pt x="2049921" y="1430561"/>
                    <a:pt x="2037221" y="1388651"/>
                    <a:pt x="2037221" y="1355631"/>
                  </a:cubicBezTo>
                  <a:cubicBezTo>
                    <a:pt x="2037221" y="1321341"/>
                    <a:pt x="2056271" y="1278161"/>
                    <a:pt x="2071511" y="1254031"/>
                  </a:cubicBezTo>
                  <a:cubicBezTo>
                    <a:pt x="2082941" y="1236251"/>
                    <a:pt x="2093101" y="1227361"/>
                    <a:pt x="2110881" y="1217201"/>
                  </a:cubicBezTo>
                  <a:cubicBezTo>
                    <a:pt x="2136281" y="1203231"/>
                    <a:pt x="2180731" y="1186721"/>
                    <a:pt x="2213751" y="1187991"/>
                  </a:cubicBezTo>
                  <a:cubicBezTo>
                    <a:pt x="2248041" y="1190531"/>
                    <a:pt x="2289951" y="1212121"/>
                    <a:pt x="2314081" y="1228631"/>
                  </a:cubicBezTo>
                  <a:cubicBezTo>
                    <a:pt x="2330591" y="1240061"/>
                    <a:pt x="2339481" y="1251491"/>
                    <a:pt x="2348371" y="1270541"/>
                  </a:cubicBezTo>
                  <a:cubicBezTo>
                    <a:pt x="2361071" y="1295941"/>
                    <a:pt x="2375041" y="1341661"/>
                    <a:pt x="2371231" y="1374681"/>
                  </a:cubicBezTo>
                  <a:cubicBezTo>
                    <a:pt x="2367421" y="1407701"/>
                    <a:pt x="2349641" y="1447071"/>
                    <a:pt x="2325511" y="1471201"/>
                  </a:cubicBezTo>
                  <a:cubicBezTo>
                    <a:pt x="2302651" y="1496601"/>
                    <a:pt x="2259471" y="1514381"/>
                    <a:pt x="2231531" y="1522001"/>
                  </a:cubicBezTo>
                  <a:cubicBezTo>
                    <a:pt x="2211211" y="1525811"/>
                    <a:pt x="2197241" y="1525811"/>
                    <a:pt x="2176921" y="1520731"/>
                  </a:cubicBezTo>
                  <a:cubicBezTo>
                    <a:pt x="2148981" y="1514381"/>
                    <a:pt x="2103261" y="1490251"/>
                    <a:pt x="2082941" y="1471201"/>
                  </a:cubicBezTo>
                  <a:cubicBezTo>
                    <a:pt x="2067701" y="1457231"/>
                    <a:pt x="2060081" y="1441991"/>
                    <a:pt x="2052461" y="1425481"/>
                  </a:cubicBezTo>
                  <a:cubicBezTo>
                    <a:pt x="2044841" y="1408971"/>
                    <a:pt x="2038491" y="1393731"/>
                    <a:pt x="2037221" y="1373411"/>
                  </a:cubicBezTo>
                  <a:cubicBezTo>
                    <a:pt x="2037221" y="1344201"/>
                    <a:pt x="2048651" y="1294671"/>
                    <a:pt x="2061351" y="1269271"/>
                  </a:cubicBezTo>
                  <a:cubicBezTo>
                    <a:pt x="2070241" y="1250221"/>
                    <a:pt x="2080401" y="1240061"/>
                    <a:pt x="2096911" y="1227361"/>
                  </a:cubicBezTo>
                  <a:cubicBezTo>
                    <a:pt x="2119771" y="1210851"/>
                    <a:pt x="2147711" y="1190531"/>
                    <a:pt x="2195971" y="1187991"/>
                  </a:cubicBezTo>
                  <a:cubicBezTo>
                    <a:pt x="2319161" y="1181641"/>
                    <a:pt x="2700161" y="1337851"/>
                    <a:pt x="2858911" y="1368331"/>
                  </a:cubicBezTo>
                  <a:cubicBezTo>
                    <a:pt x="2946541" y="1386111"/>
                    <a:pt x="2990991" y="1389921"/>
                    <a:pt x="3064651" y="1395001"/>
                  </a:cubicBezTo>
                  <a:cubicBezTo>
                    <a:pt x="3151011" y="1402621"/>
                    <a:pt x="3264041" y="1416591"/>
                    <a:pt x="3345321" y="1402621"/>
                  </a:cubicBezTo>
                  <a:cubicBezTo>
                    <a:pt x="3413901" y="1389921"/>
                    <a:pt x="3482481" y="1374681"/>
                    <a:pt x="3525661" y="1332771"/>
                  </a:cubicBezTo>
                  <a:cubicBezTo>
                    <a:pt x="3571381" y="1289591"/>
                    <a:pt x="3612021" y="1204501"/>
                    <a:pt x="3610751" y="1143541"/>
                  </a:cubicBezTo>
                  <a:cubicBezTo>
                    <a:pt x="3610751" y="1086391"/>
                    <a:pt x="3568841" y="1035591"/>
                    <a:pt x="3528201" y="977171"/>
                  </a:cubicBezTo>
                  <a:cubicBezTo>
                    <a:pt x="3471051" y="893351"/>
                    <a:pt x="3350401" y="775241"/>
                    <a:pt x="3279281" y="705391"/>
                  </a:cubicBezTo>
                  <a:cubicBezTo>
                    <a:pt x="3231021" y="658401"/>
                    <a:pt x="3199271" y="630461"/>
                    <a:pt x="3151011" y="591091"/>
                  </a:cubicBezTo>
                  <a:cubicBezTo>
                    <a:pt x="3093861" y="544101"/>
                    <a:pt x="3025281" y="486951"/>
                    <a:pt x="2954161" y="448851"/>
                  </a:cubicBezTo>
                  <a:cubicBezTo>
                    <a:pt x="2884311" y="409481"/>
                    <a:pt x="2799221" y="368841"/>
                    <a:pt x="2728101" y="358681"/>
                  </a:cubicBezTo>
                  <a:cubicBezTo>
                    <a:pt x="2667141" y="348521"/>
                    <a:pt x="2607451" y="352331"/>
                    <a:pt x="2554111" y="370111"/>
                  </a:cubicBezTo>
                  <a:cubicBezTo>
                    <a:pt x="2498231" y="389161"/>
                    <a:pt x="2451241" y="424721"/>
                    <a:pt x="2397901" y="470441"/>
                  </a:cubicBezTo>
                  <a:cubicBezTo>
                    <a:pt x="2324241" y="533941"/>
                    <a:pt x="2248041" y="659671"/>
                    <a:pt x="2169301" y="732061"/>
                  </a:cubicBezTo>
                  <a:cubicBezTo>
                    <a:pt x="2100721" y="795561"/>
                    <a:pt x="2028331" y="859061"/>
                    <a:pt x="1957211" y="888271"/>
                  </a:cubicBezTo>
                  <a:cubicBezTo>
                    <a:pt x="1898791" y="911131"/>
                    <a:pt x="1849261" y="912401"/>
                    <a:pt x="1780681" y="909861"/>
                  </a:cubicBezTo>
                  <a:cubicBezTo>
                    <a:pt x="1686701" y="908591"/>
                    <a:pt x="1585101" y="865411"/>
                    <a:pt x="1444131" y="850171"/>
                  </a:cubicBezTo>
                  <a:cubicBezTo>
                    <a:pt x="1209181" y="824771"/>
                    <a:pt x="710071" y="832391"/>
                    <a:pt x="495441" y="814611"/>
                  </a:cubicBezTo>
                  <a:cubicBezTo>
                    <a:pt x="384951" y="804451"/>
                    <a:pt x="320181" y="798101"/>
                    <a:pt x="245251" y="781591"/>
                  </a:cubicBezTo>
                  <a:cubicBezTo>
                    <a:pt x="181751" y="767621"/>
                    <a:pt x="113171" y="756191"/>
                    <a:pt x="71261" y="729521"/>
                  </a:cubicBezTo>
                  <a:cubicBezTo>
                    <a:pt x="42051" y="709201"/>
                    <a:pt x="19191" y="681261"/>
                    <a:pt x="9031" y="655861"/>
                  </a:cubicBezTo>
                  <a:cubicBezTo>
                    <a:pt x="-1129" y="635541"/>
                    <a:pt x="-1129" y="611411"/>
                    <a:pt x="1411" y="591091"/>
                  </a:cubicBezTo>
                  <a:cubicBezTo>
                    <a:pt x="3951" y="569501"/>
                    <a:pt x="11571" y="547911"/>
                    <a:pt x="25541" y="530131"/>
                  </a:cubicBezTo>
                  <a:cubicBezTo>
                    <a:pt x="43321" y="508541"/>
                    <a:pt x="78881" y="484411"/>
                    <a:pt x="105551" y="476791"/>
                  </a:cubicBezTo>
                  <a:cubicBezTo>
                    <a:pt x="127141" y="470441"/>
                    <a:pt x="170321" y="476791"/>
                    <a:pt x="170321" y="47679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3" id="473"/>
          <p:cNvGrpSpPr/>
          <p:nvPr/>
        </p:nvGrpSpPr>
        <p:grpSpPr>
          <a:xfrm rot="0">
            <a:off x="8606790" y="7056120"/>
            <a:ext cx="2358390" cy="910590"/>
            <a:chOff x="0" y="0"/>
            <a:chExt cx="3144520" cy="1214120"/>
          </a:xfrm>
        </p:grpSpPr>
        <p:sp>
          <p:nvSpPr>
            <p:cNvPr name="Freeform 474" id="474"/>
            <p:cNvSpPr/>
            <p:nvPr/>
          </p:nvSpPr>
          <p:spPr>
            <a:xfrm flipH="false" flipV="false" rot="0">
              <a:off x="49233" y="43471"/>
              <a:ext cx="3045851" cy="1124848"/>
            </a:xfrm>
            <a:custGeom>
              <a:avLst/>
              <a:gdLst/>
              <a:ahLst/>
              <a:cxnLst/>
              <a:rect r="r" b="b" t="t" l="l"/>
              <a:pathLst>
                <a:path h="1124848" w="3045851">
                  <a:moveTo>
                    <a:pt x="112057" y="555969"/>
                  </a:moveTo>
                  <a:cubicBezTo>
                    <a:pt x="1059477" y="380709"/>
                    <a:pt x="1171237" y="313399"/>
                    <a:pt x="1290617" y="251169"/>
                  </a:cubicBezTo>
                  <a:cubicBezTo>
                    <a:pt x="1398567" y="194019"/>
                    <a:pt x="1502707" y="115279"/>
                    <a:pt x="1594147" y="73369"/>
                  </a:cubicBezTo>
                  <a:cubicBezTo>
                    <a:pt x="1662727" y="41619"/>
                    <a:pt x="1718607" y="18759"/>
                    <a:pt x="1785917" y="7329"/>
                  </a:cubicBezTo>
                  <a:cubicBezTo>
                    <a:pt x="1853227" y="-2831"/>
                    <a:pt x="1929427" y="-2831"/>
                    <a:pt x="1998007" y="9869"/>
                  </a:cubicBezTo>
                  <a:cubicBezTo>
                    <a:pt x="2067857" y="22569"/>
                    <a:pt x="2138977" y="53049"/>
                    <a:pt x="2202477" y="84799"/>
                  </a:cubicBezTo>
                  <a:cubicBezTo>
                    <a:pt x="2264707" y="116549"/>
                    <a:pt x="2307887" y="148299"/>
                    <a:pt x="2376467" y="200369"/>
                  </a:cubicBezTo>
                  <a:cubicBezTo>
                    <a:pt x="2484417" y="281649"/>
                    <a:pt x="2663487" y="423889"/>
                    <a:pt x="2777787" y="547079"/>
                  </a:cubicBezTo>
                  <a:cubicBezTo>
                    <a:pt x="2880657" y="657569"/>
                    <a:pt x="3007657" y="808699"/>
                    <a:pt x="3036867" y="896329"/>
                  </a:cubicBezTo>
                  <a:cubicBezTo>
                    <a:pt x="3050837" y="940779"/>
                    <a:pt x="3047027" y="975069"/>
                    <a:pt x="3035597" y="1008089"/>
                  </a:cubicBezTo>
                  <a:cubicBezTo>
                    <a:pt x="3022897" y="1041109"/>
                    <a:pt x="2989877" y="1077939"/>
                    <a:pt x="2965747" y="1095719"/>
                  </a:cubicBezTo>
                  <a:cubicBezTo>
                    <a:pt x="2949237" y="1109689"/>
                    <a:pt x="2935267" y="1116039"/>
                    <a:pt x="2914947" y="1119849"/>
                  </a:cubicBezTo>
                  <a:cubicBezTo>
                    <a:pt x="2884467" y="1124929"/>
                    <a:pt x="2831127" y="1121119"/>
                    <a:pt x="2803187" y="1112229"/>
                  </a:cubicBezTo>
                  <a:cubicBezTo>
                    <a:pt x="2782867" y="1105879"/>
                    <a:pt x="2770167" y="1096989"/>
                    <a:pt x="2754927" y="1081749"/>
                  </a:cubicBezTo>
                  <a:cubicBezTo>
                    <a:pt x="2733337" y="1060159"/>
                    <a:pt x="2705397" y="1020789"/>
                    <a:pt x="2697777" y="985229"/>
                  </a:cubicBezTo>
                  <a:cubicBezTo>
                    <a:pt x="2691427" y="950939"/>
                    <a:pt x="2700317" y="902679"/>
                    <a:pt x="2711747" y="874739"/>
                  </a:cubicBezTo>
                  <a:cubicBezTo>
                    <a:pt x="2719367" y="854419"/>
                    <a:pt x="2728257" y="841719"/>
                    <a:pt x="2743497" y="827749"/>
                  </a:cubicBezTo>
                  <a:cubicBezTo>
                    <a:pt x="2766357" y="808699"/>
                    <a:pt x="2814617" y="783299"/>
                    <a:pt x="2843827" y="776949"/>
                  </a:cubicBezTo>
                  <a:cubicBezTo>
                    <a:pt x="2864147" y="771869"/>
                    <a:pt x="2879387" y="771869"/>
                    <a:pt x="2899707" y="776949"/>
                  </a:cubicBezTo>
                  <a:cubicBezTo>
                    <a:pt x="2928917" y="784569"/>
                    <a:pt x="2974637" y="804889"/>
                    <a:pt x="2998767" y="831559"/>
                  </a:cubicBezTo>
                  <a:cubicBezTo>
                    <a:pt x="3022897" y="856959"/>
                    <a:pt x="3040677" y="897599"/>
                    <a:pt x="3044487" y="933159"/>
                  </a:cubicBezTo>
                  <a:cubicBezTo>
                    <a:pt x="3047027" y="968719"/>
                    <a:pt x="3036867" y="1011899"/>
                    <a:pt x="3019087" y="1042379"/>
                  </a:cubicBezTo>
                  <a:cubicBezTo>
                    <a:pt x="3000037" y="1072859"/>
                    <a:pt x="2965747" y="1100799"/>
                    <a:pt x="2932727" y="1113499"/>
                  </a:cubicBezTo>
                  <a:cubicBezTo>
                    <a:pt x="2899707" y="1126199"/>
                    <a:pt x="2855257" y="1128739"/>
                    <a:pt x="2820967" y="1118579"/>
                  </a:cubicBezTo>
                  <a:cubicBezTo>
                    <a:pt x="2786677" y="1108419"/>
                    <a:pt x="2762547" y="1086829"/>
                    <a:pt x="2729527" y="1053809"/>
                  </a:cubicBezTo>
                  <a:cubicBezTo>
                    <a:pt x="2672377" y="1000469"/>
                    <a:pt x="2607607" y="879819"/>
                    <a:pt x="2535217" y="801079"/>
                  </a:cubicBezTo>
                  <a:cubicBezTo>
                    <a:pt x="2460287" y="718529"/>
                    <a:pt x="2361227" y="637249"/>
                    <a:pt x="2285027" y="572479"/>
                  </a:cubicBezTo>
                  <a:cubicBezTo>
                    <a:pt x="2224067" y="521679"/>
                    <a:pt x="2174537" y="481039"/>
                    <a:pt x="2117387" y="442939"/>
                  </a:cubicBezTo>
                  <a:cubicBezTo>
                    <a:pt x="2064047" y="407379"/>
                    <a:pt x="2011977" y="364199"/>
                    <a:pt x="1952287" y="351499"/>
                  </a:cubicBezTo>
                  <a:cubicBezTo>
                    <a:pt x="1892597" y="338799"/>
                    <a:pt x="1829097" y="346419"/>
                    <a:pt x="1757977" y="366739"/>
                  </a:cubicBezTo>
                  <a:cubicBezTo>
                    <a:pt x="1661457" y="395949"/>
                    <a:pt x="1547157" y="489929"/>
                    <a:pt x="1435397" y="544539"/>
                  </a:cubicBezTo>
                  <a:cubicBezTo>
                    <a:pt x="1319827" y="600419"/>
                    <a:pt x="1178857" y="665189"/>
                    <a:pt x="1078527" y="699479"/>
                  </a:cubicBezTo>
                  <a:cubicBezTo>
                    <a:pt x="1008677" y="723609"/>
                    <a:pt x="956607" y="735039"/>
                    <a:pt x="895647" y="746469"/>
                  </a:cubicBezTo>
                  <a:cubicBezTo>
                    <a:pt x="839767" y="756629"/>
                    <a:pt x="801667" y="757899"/>
                    <a:pt x="729277" y="765519"/>
                  </a:cubicBezTo>
                  <a:cubicBezTo>
                    <a:pt x="595927" y="779489"/>
                    <a:pt x="258107" y="822669"/>
                    <a:pt x="161587" y="825209"/>
                  </a:cubicBezTo>
                  <a:cubicBezTo>
                    <a:pt x="128567" y="825209"/>
                    <a:pt x="117137" y="829019"/>
                    <a:pt x="95547" y="821399"/>
                  </a:cubicBezTo>
                  <a:cubicBezTo>
                    <a:pt x="70147" y="811239"/>
                    <a:pt x="35857" y="787109"/>
                    <a:pt x="19347" y="761709"/>
                  </a:cubicBezTo>
                  <a:cubicBezTo>
                    <a:pt x="4107" y="735039"/>
                    <a:pt x="-3513" y="695669"/>
                    <a:pt x="1567" y="665189"/>
                  </a:cubicBezTo>
                  <a:cubicBezTo>
                    <a:pt x="7917" y="635979"/>
                    <a:pt x="30777" y="601689"/>
                    <a:pt x="52367" y="582639"/>
                  </a:cubicBezTo>
                  <a:cubicBezTo>
                    <a:pt x="68877" y="567399"/>
                    <a:pt x="112057" y="555969"/>
                    <a:pt x="112057" y="55596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5" id="475"/>
          <p:cNvGrpSpPr/>
          <p:nvPr/>
        </p:nvGrpSpPr>
        <p:grpSpPr>
          <a:xfrm rot="0">
            <a:off x="10690860" y="6715125"/>
            <a:ext cx="1623060" cy="1261110"/>
            <a:chOff x="0" y="0"/>
            <a:chExt cx="2164080" cy="1681480"/>
          </a:xfrm>
        </p:grpSpPr>
        <p:sp>
          <p:nvSpPr>
            <p:cNvPr name="Freeform 476" id="476"/>
            <p:cNvSpPr/>
            <p:nvPr/>
          </p:nvSpPr>
          <p:spPr>
            <a:xfrm flipH="false" flipV="false" rot="0">
              <a:off x="46592" y="50569"/>
              <a:ext cx="2066688" cy="1582785"/>
            </a:xfrm>
            <a:custGeom>
              <a:avLst/>
              <a:gdLst/>
              <a:ahLst/>
              <a:cxnLst/>
              <a:rect r="r" b="b" t="t" l="l"/>
              <a:pathLst>
                <a:path h="1582785" w="2066688">
                  <a:moveTo>
                    <a:pt x="5478" y="1395961"/>
                  </a:moveTo>
                  <a:cubicBezTo>
                    <a:pt x="443628" y="419331"/>
                    <a:pt x="477918" y="368531"/>
                    <a:pt x="524908" y="313921"/>
                  </a:cubicBezTo>
                  <a:cubicBezTo>
                    <a:pt x="564278" y="266931"/>
                    <a:pt x="603648" y="233911"/>
                    <a:pt x="650638" y="197081"/>
                  </a:cubicBezTo>
                  <a:cubicBezTo>
                    <a:pt x="702708" y="156441"/>
                    <a:pt x="762398" y="109451"/>
                    <a:pt x="825898" y="78971"/>
                  </a:cubicBezTo>
                  <a:cubicBezTo>
                    <a:pt x="890668" y="48491"/>
                    <a:pt x="965598" y="28171"/>
                    <a:pt x="1032908" y="15471"/>
                  </a:cubicBezTo>
                  <a:cubicBezTo>
                    <a:pt x="1096408" y="2771"/>
                    <a:pt x="1157368" y="-1039"/>
                    <a:pt x="1219598" y="231"/>
                  </a:cubicBezTo>
                  <a:cubicBezTo>
                    <a:pt x="1284368" y="1501"/>
                    <a:pt x="1337708" y="7851"/>
                    <a:pt x="1413908" y="20551"/>
                  </a:cubicBezTo>
                  <a:cubicBezTo>
                    <a:pt x="1529478" y="38331"/>
                    <a:pt x="1825388" y="57381"/>
                    <a:pt x="1843168" y="110721"/>
                  </a:cubicBezTo>
                  <a:cubicBezTo>
                    <a:pt x="1853328" y="145011"/>
                    <a:pt x="1733948" y="249151"/>
                    <a:pt x="1719978" y="242801"/>
                  </a:cubicBezTo>
                  <a:cubicBezTo>
                    <a:pt x="1711088" y="238991"/>
                    <a:pt x="1718708" y="188191"/>
                    <a:pt x="1730138" y="161521"/>
                  </a:cubicBezTo>
                  <a:cubicBezTo>
                    <a:pt x="1742838" y="131041"/>
                    <a:pt x="1775858" y="92941"/>
                    <a:pt x="1798718" y="75161"/>
                  </a:cubicBezTo>
                  <a:cubicBezTo>
                    <a:pt x="1816498" y="62461"/>
                    <a:pt x="1829198" y="56111"/>
                    <a:pt x="1850788" y="52301"/>
                  </a:cubicBezTo>
                  <a:cubicBezTo>
                    <a:pt x="1879998" y="47221"/>
                    <a:pt x="1928258" y="47221"/>
                    <a:pt x="1961278" y="61191"/>
                  </a:cubicBezTo>
                  <a:cubicBezTo>
                    <a:pt x="1993028" y="75161"/>
                    <a:pt x="2026048" y="104371"/>
                    <a:pt x="2043828" y="134851"/>
                  </a:cubicBezTo>
                  <a:cubicBezTo>
                    <a:pt x="2061608" y="165331"/>
                    <a:pt x="2069228" y="208511"/>
                    <a:pt x="2065418" y="242801"/>
                  </a:cubicBezTo>
                  <a:cubicBezTo>
                    <a:pt x="2060338" y="278361"/>
                    <a:pt x="2041288" y="317731"/>
                    <a:pt x="2015888" y="343131"/>
                  </a:cubicBezTo>
                  <a:cubicBezTo>
                    <a:pt x="1991758" y="367261"/>
                    <a:pt x="1946038" y="386311"/>
                    <a:pt x="1916828" y="392661"/>
                  </a:cubicBezTo>
                  <a:cubicBezTo>
                    <a:pt x="1896508" y="396471"/>
                    <a:pt x="1881268" y="396471"/>
                    <a:pt x="1860948" y="391391"/>
                  </a:cubicBezTo>
                  <a:cubicBezTo>
                    <a:pt x="1833008" y="383771"/>
                    <a:pt x="1788558" y="363451"/>
                    <a:pt x="1764428" y="336781"/>
                  </a:cubicBezTo>
                  <a:cubicBezTo>
                    <a:pt x="1741568" y="311381"/>
                    <a:pt x="1725058" y="264391"/>
                    <a:pt x="1719978" y="235181"/>
                  </a:cubicBezTo>
                  <a:cubicBezTo>
                    <a:pt x="1717438" y="214861"/>
                    <a:pt x="1718708" y="199621"/>
                    <a:pt x="1725058" y="179301"/>
                  </a:cubicBezTo>
                  <a:cubicBezTo>
                    <a:pt x="1733948" y="151361"/>
                    <a:pt x="1756808" y="108181"/>
                    <a:pt x="1783478" y="86591"/>
                  </a:cubicBezTo>
                  <a:cubicBezTo>
                    <a:pt x="1811418" y="63731"/>
                    <a:pt x="1858408" y="51031"/>
                    <a:pt x="1887618" y="47221"/>
                  </a:cubicBezTo>
                  <a:cubicBezTo>
                    <a:pt x="1909208" y="44681"/>
                    <a:pt x="1923178" y="47221"/>
                    <a:pt x="1943498" y="54841"/>
                  </a:cubicBezTo>
                  <a:cubicBezTo>
                    <a:pt x="1971438" y="66271"/>
                    <a:pt x="2014618" y="96751"/>
                    <a:pt x="2033668" y="119611"/>
                  </a:cubicBezTo>
                  <a:cubicBezTo>
                    <a:pt x="2047638" y="134851"/>
                    <a:pt x="2052718" y="151361"/>
                    <a:pt x="2059068" y="169141"/>
                  </a:cubicBezTo>
                  <a:cubicBezTo>
                    <a:pt x="2064148" y="186921"/>
                    <a:pt x="2066688" y="202161"/>
                    <a:pt x="2066688" y="225021"/>
                  </a:cubicBezTo>
                  <a:cubicBezTo>
                    <a:pt x="2065418" y="259311"/>
                    <a:pt x="2070498" y="320271"/>
                    <a:pt x="2043828" y="355831"/>
                  </a:cubicBezTo>
                  <a:cubicBezTo>
                    <a:pt x="2006998" y="402821"/>
                    <a:pt x="1920638" y="444731"/>
                    <a:pt x="1831738" y="454891"/>
                  </a:cubicBezTo>
                  <a:cubicBezTo>
                    <a:pt x="1695848" y="470131"/>
                    <a:pt x="1434228" y="355831"/>
                    <a:pt x="1298338" y="340591"/>
                  </a:cubicBezTo>
                  <a:cubicBezTo>
                    <a:pt x="1215788" y="330431"/>
                    <a:pt x="1162448" y="327891"/>
                    <a:pt x="1097678" y="336781"/>
                  </a:cubicBezTo>
                  <a:cubicBezTo>
                    <a:pt x="1035448" y="346941"/>
                    <a:pt x="971948" y="365991"/>
                    <a:pt x="918608" y="395201"/>
                  </a:cubicBezTo>
                  <a:cubicBezTo>
                    <a:pt x="865268" y="423141"/>
                    <a:pt x="817008" y="465051"/>
                    <a:pt x="776368" y="508231"/>
                  </a:cubicBezTo>
                  <a:cubicBezTo>
                    <a:pt x="735728" y="550141"/>
                    <a:pt x="707788" y="592051"/>
                    <a:pt x="674768" y="650471"/>
                  </a:cubicBezTo>
                  <a:cubicBezTo>
                    <a:pt x="626508" y="731751"/>
                    <a:pt x="584598" y="852401"/>
                    <a:pt x="531258" y="957811"/>
                  </a:cubicBezTo>
                  <a:cubicBezTo>
                    <a:pt x="472838" y="1073381"/>
                    <a:pt x="386478" y="1209271"/>
                    <a:pt x="335678" y="1313411"/>
                  </a:cubicBezTo>
                  <a:cubicBezTo>
                    <a:pt x="297578" y="1392151"/>
                    <a:pt x="282338" y="1481051"/>
                    <a:pt x="244238" y="1525501"/>
                  </a:cubicBezTo>
                  <a:cubicBezTo>
                    <a:pt x="220108" y="1554711"/>
                    <a:pt x="193438" y="1572491"/>
                    <a:pt x="164228" y="1580111"/>
                  </a:cubicBezTo>
                  <a:cubicBezTo>
                    <a:pt x="133748" y="1586461"/>
                    <a:pt x="94378" y="1581381"/>
                    <a:pt x="67708" y="1566141"/>
                  </a:cubicBezTo>
                  <a:cubicBezTo>
                    <a:pt x="41038" y="1552171"/>
                    <a:pt x="14368" y="1521691"/>
                    <a:pt x="4208" y="1492481"/>
                  </a:cubicBezTo>
                  <a:cubicBezTo>
                    <a:pt x="-5952" y="1464541"/>
                    <a:pt x="5478" y="1395961"/>
                    <a:pt x="5478" y="139596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7" id="477"/>
          <p:cNvGrpSpPr/>
          <p:nvPr/>
        </p:nvGrpSpPr>
        <p:grpSpPr>
          <a:xfrm rot="0">
            <a:off x="11824335" y="6606540"/>
            <a:ext cx="1502092" cy="696278"/>
            <a:chOff x="0" y="0"/>
            <a:chExt cx="2002790" cy="928370"/>
          </a:xfrm>
        </p:grpSpPr>
        <p:sp>
          <p:nvSpPr>
            <p:cNvPr name="Freeform 478" id="478"/>
            <p:cNvSpPr/>
            <p:nvPr/>
          </p:nvSpPr>
          <p:spPr>
            <a:xfrm flipH="false" flipV="false" rot="0">
              <a:off x="50411" y="50493"/>
              <a:ext cx="1902389" cy="825807"/>
            </a:xfrm>
            <a:custGeom>
              <a:avLst/>
              <a:gdLst/>
              <a:ahLst/>
              <a:cxnLst/>
              <a:rect r="r" b="b" t="t" l="l"/>
              <a:pathLst>
                <a:path h="825807" w="1902389">
                  <a:moveTo>
                    <a:pt x="71509" y="164137"/>
                  </a:moveTo>
                  <a:cubicBezTo>
                    <a:pt x="250579" y="68887"/>
                    <a:pt x="320429" y="37137"/>
                    <a:pt x="386469" y="20627"/>
                  </a:cubicBezTo>
                  <a:cubicBezTo>
                    <a:pt x="452509" y="5387"/>
                    <a:pt x="523629" y="1577"/>
                    <a:pt x="588399" y="307"/>
                  </a:cubicBezTo>
                  <a:cubicBezTo>
                    <a:pt x="651899" y="-963"/>
                    <a:pt x="714129" y="1577"/>
                    <a:pt x="772549" y="10467"/>
                  </a:cubicBezTo>
                  <a:cubicBezTo>
                    <a:pt x="829699" y="20627"/>
                    <a:pt x="869069" y="32057"/>
                    <a:pt x="935109" y="54917"/>
                  </a:cubicBezTo>
                  <a:cubicBezTo>
                    <a:pt x="1045599" y="93017"/>
                    <a:pt x="1232289" y="171757"/>
                    <a:pt x="1365639" y="237797"/>
                  </a:cubicBezTo>
                  <a:cubicBezTo>
                    <a:pt x="1487559" y="298757"/>
                    <a:pt x="1620909" y="376227"/>
                    <a:pt x="1705999" y="430837"/>
                  </a:cubicBezTo>
                  <a:cubicBezTo>
                    <a:pt x="1759339" y="465127"/>
                    <a:pt x="1802519" y="496877"/>
                    <a:pt x="1831729" y="522277"/>
                  </a:cubicBezTo>
                  <a:cubicBezTo>
                    <a:pt x="1849509" y="536247"/>
                    <a:pt x="1859669" y="542597"/>
                    <a:pt x="1869829" y="560377"/>
                  </a:cubicBezTo>
                  <a:cubicBezTo>
                    <a:pt x="1885069" y="585777"/>
                    <a:pt x="1900309" y="635307"/>
                    <a:pt x="1901579" y="664517"/>
                  </a:cubicBezTo>
                  <a:cubicBezTo>
                    <a:pt x="1901579" y="684837"/>
                    <a:pt x="1899039" y="698807"/>
                    <a:pt x="1890149" y="717857"/>
                  </a:cubicBezTo>
                  <a:cubicBezTo>
                    <a:pt x="1877449" y="743257"/>
                    <a:pt x="1850779" y="782627"/>
                    <a:pt x="1821569" y="800407"/>
                  </a:cubicBezTo>
                  <a:cubicBezTo>
                    <a:pt x="1792359" y="818187"/>
                    <a:pt x="1745369" y="825807"/>
                    <a:pt x="1717429" y="825807"/>
                  </a:cubicBezTo>
                  <a:cubicBezTo>
                    <a:pt x="1695839" y="825807"/>
                    <a:pt x="1680599" y="819457"/>
                    <a:pt x="1664089" y="811837"/>
                  </a:cubicBezTo>
                  <a:cubicBezTo>
                    <a:pt x="1647579" y="804217"/>
                    <a:pt x="1632339" y="796597"/>
                    <a:pt x="1618369" y="782627"/>
                  </a:cubicBezTo>
                  <a:cubicBezTo>
                    <a:pt x="1599319" y="761037"/>
                    <a:pt x="1572649" y="721667"/>
                    <a:pt x="1566299" y="687377"/>
                  </a:cubicBezTo>
                  <a:cubicBezTo>
                    <a:pt x="1559949" y="654357"/>
                    <a:pt x="1571379" y="608637"/>
                    <a:pt x="1582809" y="580697"/>
                  </a:cubicBezTo>
                  <a:cubicBezTo>
                    <a:pt x="1590429" y="561647"/>
                    <a:pt x="1601859" y="550217"/>
                    <a:pt x="1614559" y="537517"/>
                  </a:cubicBezTo>
                  <a:cubicBezTo>
                    <a:pt x="1627259" y="524817"/>
                    <a:pt x="1639959" y="513387"/>
                    <a:pt x="1659009" y="505767"/>
                  </a:cubicBezTo>
                  <a:cubicBezTo>
                    <a:pt x="1685679" y="495607"/>
                    <a:pt x="1732669" y="485447"/>
                    <a:pt x="1765689" y="493067"/>
                  </a:cubicBezTo>
                  <a:cubicBezTo>
                    <a:pt x="1799979" y="499417"/>
                    <a:pt x="1836809" y="521007"/>
                    <a:pt x="1859669" y="546407"/>
                  </a:cubicBezTo>
                  <a:cubicBezTo>
                    <a:pt x="1881259" y="571807"/>
                    <a:pt x="1896499" y="617527"/>
                    <a:pt x="1900309" y="645467"/>
                  </a:cubicBezTo>
                  <a:cubicBezTo>
                    <a:pt x="1904119" y="665787"/>
                    <a:pt x="1902849" y="681027"/>
                    <a:pt x="1895229" y="700077"/>
                  </a:cubicBezTo>
                  <a:cubicBezTo>
                    <a:pt x="1886339" y="728017"/>
                    <a:pt x="1858399" y="771197"/>
                    <a:pt x="1836809" y="790247"/>
                  </a:cubicBezTo>
                  <a:cubicBezTo>
                    <a:pt x="1821569" y="804217"/>
                    <a:pt x="1808869" y="811837"/>
                    <a:pt x="1788549" y="816917"/>
                  </a:cubicBezTo>
                  <a:cubicBezTo>
                    <a:pt x="1760609" y="824537"/>
                    <a:pt x="1722509" y="830887"/>
                    <a:pt x="1680599" y="818187"/>
                  </a:cubicBezTo>
                  <a:cubicBezTo>
                    <a:pt x="1613289" y="797867"/>
                    <a:pt x="1510419" y="697537"/>
                    <a:pt x="1439299" y="654357"/>
                  </a:cubicBezTo>
                  <a:cubicBezTo>
                    <a:pt x="1385959" y="621337"/>
                    <a:pt x="1355479" y="606097"/>
                    <a:pt x="1294519" y="574347"/>
                  </a:cubicBezTo>
                  <a:cubicBezTo>
                    <a:pt x="1195459" y="522277"/>
                    <a:pt x="1002419" y="423217"/>
                    <a:pt x="898279" y="377497"/>
                  </a:cubicBezTo>
                  <a:cubicBezTo>
                    <a:pt x="832239" y="348287"/>
                    <a:pt x="792869" y="327967"/>
                    <a:pt x="733179" y="315267"/>
                  </a:cubicBezTo>
                  <a:cubicBezTo>
                    <a:pt x="668409" y="300027"/>
                    <a:pt x="590939" y="294947"/>
                    <a:pt x="522359" y="298757"/>
                  </a:cubicBezTo>
                  <a:cubicBezTo>
                    <a:pt x="455049" y="303837"/>
                    <a:pt x="385199" y="321617"/>
                    <a:pt x="324239" y="341937"/>
                  </a:cubicBezTo>
                  <a:cubicBezTo>
                    <a:pt x="267089" y="362257"/>
                    <a:pt x="213749" y="409247"/>
                    <a:pt x="166759" y="416867"/>
                  </a:cubicBezTo>
                  <a:cubicBezTo>
                    <a:pt x="132469" y="421947"/>
                    <a:pt x="96909" y="415597"/>
                    <a:pt x="71509" y="404167"/>
                  </a:cubicBezTo>
                  <a:cubicBezTo>
                    <a:pt x="51189" y="395277"/>
                    <a:pt x="34679" y="378767"/>
                    <a:pt x="23249" y="360987"/>
                  </a:cubicBezTo>
                  <a:cubicBezTo>
                    <a:pt x="10549" y="344477"/>
                    <a:pt x="1659" y="322887"/>
                    <a:pt x="389" y="300027"/>
                  </a:cubicBezTo>
                  <a:cubicBezTo>
                    <a:pt x="-2151" y="273357"/>
                    <a:pt x="8009" y="230177"/>
                    <a:pt x="23249" y="207317"/>
                  </a:cubicBezTo>
                  <a:cubicBezTo>
                    <a:pt x="34679" y="186997"/>
                    <a:pt x="71509" y="164137"/>
                    <a:pt x="71509" y="16413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9" id="479"/>
          <p:cNvGrpSpPr/>
          <p:nvPr/>
        </p:nvGrpSpPr>
        <p:grpSpPr>
          <a:xfrm rot="0">
            <a:off x="10883265" y="6856095"/>
            <a:ext cx="678180" cy="1137285"/>
            <a:chOff x="0" y="0"/>
            <a:chExt cx="904240" cy="1516380"/>
          </a:xfrm>
        </p:grpSpPr>
        <p:sp>
          <p:nvSpPr>
            <p:cNvPr name="Freeform 480" id="480"/>
            <p:cNvSpPr/>
            <p:nvPr/>
          </p:nvSpPr>
          <p:spPr>
            <a:xfrm flipH="false" flipV="false" rot="0">
              <a:off x="48699" y="47698"/>
              <a:ext cx="805138" cy="1418190"/>
            </a:xfrm>
            <a:custGeom>
              <a:avLst/>
              <a:gdLst/>
              <a:ahLst/>
              <a:cxnLst/>
              <a:rect r="r" b="b" t="t" l="l"/>
              <a:pathLst>
                <a:path h="1418190" w="805138">
                  <a:moveTo>
                    <a:pt x="708221" y="263452"/>
                  </a:moveTo>
                  <a:cubicBezTo>
                    <a:pt x="520261" y="337112"/>
                    <a:pt x="461841" y="386642"/>
                    <a:pt x="431361" y="437442"/>
                  </a:cubicBezTo>
                  <a:cubicBezTo>
                    <a:pt x="402151" y="485702"/>
                    <a:pt x="395801" y="546662"/>
                    <a:pt x="384371" y="602542"/>
                  </a:cubicBezTo>
                  <a:cubicBezTo>
                    <a:pt x="371671" y="658422"/>
                    <a:pt x="367861" y="701602"/>
                    <a:pt x="360241" y="775262"/>
                  </a:cubicBezTo>
                  <a:cubicBezTo>
                    <a:pt x="346271" y="903532"/>
                    <a:pt x="358971" y="1210872"/>
                    <a:pt x="320871" y="1308662"/>
                  </a:cubicBezTo>
                  <a:cubicBezTo>
                    <a:pt x="304361" y="1351842"/>
                    <a:pt x="277691" y="1373432"/>
                    <a:pt x="256101" y="1391212"/>
                  </a:cubicBezTo>
                  <a:cubicBezTo>
                    <a:pt x="239591" y="1402642"/>
                    <a:pt x="224351" y="1407722"/>
                    <a:pt x="206571" y="1412802"/>
                  </a:cubicBezTo>
                  <a:cubicBezTo>
                    <a:pt x="190061" y="1416612"/>
                    <a:pt x="173551" y="1420422"/>
                    <a:pt x="154501" y="1416612"/>
                  </a:cubicBezTo>
                  <a:cubicBezTo>
                    <a:pt x="126561" y="1412802"/>
                    <a:pt x="82111" y="1397562"/>
                    <a:pt x="57981" y="1375972"/>
                  </a:cubicBezTo>
                  <a:cubicBezTo>
                    <a:pt x="32581" y="1354382"/>
                    <a:pt x="13531" y="1312472"/>
                    <a:pt x="5911" y="1284532"/>
                  </a:cubicBezTo>
                  <a:cubicBezTo>
                    <a:pt x="-439" y="1265482"/>
                    <a:pt x="2101" y="1248972"/>
                    <a:pt x="3371" y="1232462"/>
                  </a:cubicBezTo>
                  <a:cubicBezTo>
                    <a:pt x="5911" y="1214682"/>
                    <a:pt x="8451" y="1198172"/>
                    <a:pt x="18611" y="1180392"/>
                  </a:cubicBezTo>
                  <a:cubicBezTo>
                    <a:pt x="33851" y="1156262"/>
                    <a:pt x="63061" y="1120702"/>
                    <a:pt x="92271" y="1106732"/>
                  </a:cubicBezTo>
                  <a:cubicBezTo>
                    <a:pt x="122751" y="1091492"/>
                    <a:pt x="168471" y="1088952"/>
                    <a:pt x="196411" y="1091492"/>
                  </a:cubicBezTo>
                  <a:cubicBezTo>
                    <a:pt x="216731" y="1094032"/>
                    <a:pt x="231971" y="1101652"/>
                    <a:pt x="247211" y="1109272"/>
                  </a:cubicBezTo>
                  <a:cubicBezTo>
                    <a:pt x="262451" y="1118162"/>
                    <a:pt x="276421" y="1127052"/>
                    <a:pt x="287851" y="1142292"/>
                  </a:cubicBezTo>
                  <a:cubicBezTo>
                    <a:pt x="305631" y="1165152"/>
                    <a:pt x="325951" y="1210872"/>
                    <a:pt x="329761" y="1238812"/>
                  </a:cubicBezTo>
                  <a:cubicBezTo>
                    <a:pt x="333571" y="1259132"/>
                    <a:pt x="332301" y="1273102"/>
                    <a:pt x="325951" y="1292152"/>
                  </a:cubicBezTo>
                  <a:cubicBezTo>
                    <a:pt x="317061" y="1318822"/>
                    <a:pt x="295471" y="1359462"/>
                    <a:pt x="270071" y="1381052"/>
                  </a:cubicBezTo>
                  <a:cubicBezTo>
                    <a:pt x="244671" y="1401372"/>
                    <a:pt x="200221" y="1414072"/>
                    <a:pt x="172281" y="1416612"/>
                  </a:cubicBezTo>
                  <a:cubicBezTo>
                    <a:pt x="151961" y="1419152"/>
                    <a:pt x="137991" y="1417882"/>
                    <a:pt x="118941" y="1410262"/>
                  </a:cubicBezTo>
                  <a:cubicBezTo>
                    <a:pt x="93541" y="1400102"/>
                    <a:pt x="52901" y="1375972"/>
                    <a:pt x="33851" y="1349302"/>
                  </a:cubicBezTo>
                  <a:cubicBezTo>
                    <a:pt x="14801" y="1322632"/>
                    <a:pt x="7181" y="1295962"/>
                    <a:pt x="2101" y="1248972"/>
                  </a:cubicBezTo>
                  <a:cubicBezTo>
                    <a:pt x="-9329" y="1146102"/>
                    <a:pt x="28771" y="871782"/>
                    <a:pt x="46551" y="739702"/>
                  </a:cubicBezTo>
                  <a:cubicBezTo>
                    <a:pt x="57981" y="655882"/>
                    <a:pt x="69411" y="597462"/>
                    <a:pt x="85921" y="532692"/>
                  </a:cubicBezTo>
                  <a:cubicBezTo>
                    <a:pt x="101161" y="473002"/>
                    <a:pt x="113861" y="420932"/>
                    <a:pt x="141801" y="363782"/>
                  </a:cubicBezTo>
                  <a:cubicBezTo>
                    <a:pt x="174821" y="297742"/>
                    <a:pt x="223081" y="216462"/>
                    <a:pt x="281501" y="163122"/>
                  </a:cubicBezTo>
                  <a:cubicBezTo>
                    <a:pt x="338651" y="109782"/>
                    <a:pt x="425011" y="69142"/>
                    <a:pt x="489781" y="42472"/>
                  </a:cubicBezTo>
                  <a:cubicBezTo>
                    <a:pt x="539311" y="20882"/>
                    <a:pt x="587571" y="6912"/>
                    <a:pt x="630751" y="3102"/>
                  </a:cubicBezTo>
                  <a:cubicBezTo>
                    <a:pt x="665041" y="-708"/>
                    <a:pt x="699331" y="-3248"/>
                    <a:pt x="726001" y="9452"/>
                  </a:cubicBezTo>
                  <a:cubicBezTo>
                    <a:pt x="753941" y="22152"/>
                    <a:pt x="781881" y="53902"/>
                    <a:pt x="793311" y="78032"/>
                  </a:cubicBezTo>
                  <a:cubicBezTo>
                    <a:pt x="804741" y="98352"/>
                    <a:pt x="806011" y="121212"/>
                    <a:pt x="804741" y="142802"/>
                  </a:cubicBezTo>
                  <a:cubicBezTo>
                    <a:pt x="803471" y="163122"/>
                    <a:pt x="798391" y="185982"/>
                    <a:pt x="785691" y="205032"/>
                  </a:cubicBezTo>
                  <a:cubicBezTo>
                    <a:pt x="769181" y="226622"/>
                    <a:pt x="708221" y="263452"/>
                    <a:pt x="708221" y="26345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1" id="481"/>
          <p:cNvGrpSpPr/>
          <p:nvPr/>
        </p:nvGrpSpPr>
        <p:grpSpPr>
          <a:xfrm rot="0">
            <a:off x="10678478" y="6844665"/>
            <a:ext cx="1604962" cy="1264920"/>
            <a:chOff x="0" y="0"/>
            <a:chExt cx="2139950" cy="1686560"/>
          </a:xfrm>
        </p:grpSpPr>
        <p:sp>
          <p:nvSpPr>
            <p:cNvPr name="Freeform 482" id="482"/>
            <p:cNvSpPr/>
            <p:nvPr/>
          </p:nvSpPr>
          <p:spPr>
            <a:xfrm flipH="false" flipV="false" rot="0">
              <a:off x="47506" y="48522"/>
              <a:ext cx="2044318" cy="1589877"/>
            </a:xfrm>
            <a:custGeom>
              <a:avLst/>
              <a:gdLst/>
              <a:ahLst/>
              <a:cxnLst/>
              <a:rect r="r" b="b" t="t" l="l"/>
              <a:pathLst>
                <a:path h="1589877" w="2044318">
                  <a:moveTo>
                    <a:pt x="3294" y="1408168"/>
                  </a:moveTo>
                  <a:cubicBezTo>
                    <a:pt x="172204" y="858258"/>
                    <a:pt x="176014" y="737608"/>
                    <a:pt x="205224" y="641088"/>
                  </a:cubicBezTo>
                  <a:cubicBezTo>
                    <a:pt x="228084" y="563618"/>
                    <a:pt x="254754" y="500118"/>
                    <a:pt x="291584" y="437888"/>
                  </a:cubicBezTo>
                  <a:cubicBezTo>
                    <a:pt x="325874" y="378198"/>
                    <a:pt x="371594" y="321048"/>
                    <a:pt x="418584" y="272788"/>
                  </a:cubicBezTo>
                  <a:cubicBezTo>
                    <a:pt x="464304" y="225798"/>
                    <a:pt x="513834" y="185158"/>
                    <a:pt x="568444" y="152138"/>
                  </a:cubicBezTo>
                  <a:cubicBezTo>
                    <a:pt x="623054" y="117848"/>
                    <a:pt x="684014" y="91178"/>
                    <a:pt x="746244" y="69588"/>
                  </a:cubicBezTo>
                  <a:cubicBezTo>
                    <a:pt x="808474" y="47998"/>
                    <a:pt x="864354" y="34028"/>
                    <a:pt x="941824" y="22598"/>
                  </a:cubicBezTo>
                  <a:cubicBezTo>
                    <a:pt x="1051044" y="7358"/>
                    <a:pt x="1214874" y="-5342"/>
                    <a:pt x="1338064" y="2278"/>
                  </a:cubicBezTo>
                  <a:cubicBezTo>
                    <a:pt x="1448554" y="8628"/>
                    <a:pt x="1545074" y="34028"/>
                    <a:pt x="1647944" y="56888"/>
                  </a:cubicBezTo>
                  <a:cubicBezTo>
                    <a:pt x="1754624" y="79748"/>
                    <a:pt x="1903214" y="101338"/>
                    <a:pt x="1966714" y="143248"/>
                  </a:cubicBezTo>
                  <a:cubicBezTo>
                    <a:pt x="2003544" y="167378"/>
                    <a:pt x="2022594" y="195318"/>
                    <a:pt x="2034024" y="227068"/>
                  </a:cubicBezTo>
                  <a:cubicBezTo>
                    <a:pt x="2046724" y="258818"/>
                    <a:pt x="2044184" y="305808"/>
                    <a:pt x="2037834" y="335018"/>
                  </a:cubicBezTo>
                  <a:cubicBezTo>
                    <a:pt x="2032754" y="354068"/>
                    <a:pt x="2026404" y="368038"/>
                    <a:pt x="2013704" y="383278"/>
                  </a:cubicBezTo>
                  <a:cubicBezTo>
                    <a:pt x="1994654" y="406138"/>
                    <a:pt x="1959094" y="436618"/>
                    <a:pt x="1926074" y="446778"/>
                  </a:cubicBezTo>
                  <a:cubicBezTo>
                    <a:pt x="1894324" y="456938"/>
                    <a:pt x="1846064" y="451858"/>
                    <a:pt x="1818124" y="444238"/>
                  </a:cubicBezTo>
                  <a:cubicBezTo>
                    <a:pt x="1799074" y="437888"/>
                    <a:pt x="1786374" y="431538"/>
                    <a:pt x="1771134" y="417568"/>
                  </a:cubicBezTo>
                  <a:cubicBezTo>
                    <a:pt x="1749544" y="397248"/>
                    <a:pt x="1721604" y="359148"/>
                    <a:pt x="1712714" y="326128"/>
                  </a:cubicBezTo>
                  <a:cubicBezTo>
                    <a:pt x="1705094" y="293108"/>
                    <a:pt x="1711444" y="246118"/>
                    <a:pt x="1721604" y="219448"/>
                  </a:cubicBezTo>
                  <a:cubicBezTo>
                    <a:pt x="1727954" y="199128"/>
                    <a:pt x="1735574" y="187698"/>
                    <a:pt x="1750814" y="172458"/>
                  </a:cubicBezTo>
                  <a:cubicBezTo>
                    <a:pt x="1771134" y="153408"/>
                    <a:pt x="1810504" y="126738"/>
                    <a:pt x="1844794" y="120388"/>
                  </a:cubicBezTo>
                  <a:cubicBezTo>
                    <a:pt x="1877814" y="112768"/>
                    <a:pt x="1920994" y="119118"/>
                    <a:pt x="1951474" y="134358"/>
                  </a:cubicBezTo>
                  <a:cubicBezTo>
                    <a:pt x="1981954" y="149598"/>
                    <a:pt x="2012434" y="180078"/>
                    <a:pt x="2027674" y="210558"/>
                  </a:cubicBezTo>
                  <a:cubicBezTo>
                    <a:pt x="2042914" y="241038"/>
                    <a:pt x="2047994" y="282948"/>
                    <a:pt x="2041644" y="317238"/>
                  </a:cubicBezTo>
                  <a:cubicBezTo>
                    <a:pt x="2035294" y="350258"/>
                    <a:pt x="2008624" y="389628"/>
                    <a:pt x="1989574" y="411218"/>
                  </a:cubicBezTo>
                  <a:cubicBezTo>
                    <a:pt x="1975604" y="425188"/>
                    <a:pt x="1962904" y="434078"/>
                    <a:pt x="1943854" y="440428"/>
                  </a:cubicBezTo>
                  <a:cubicBezTo>
                    <a:pt x="1915914" y="449318"/>
                    <a:pt x="1884164" y="451858"/>
                    <a:pt x="1835904" y="449318"/>
                  </a:cubicBezTo>
                  <a:cubicBezTo>
                    <a:pt x="1730494" y="442968"/>
                    <a:pt x="1471414" y="355338"/>
                    <a:pt x="1339334" y="341368"/>
                  </a:cubicBezTo>
                  <a:cubicBezTo>
                    <a:pt x="1252974" y="332478"/>
                    <a:pt x="1193284" y="337558"/>
                    <a:pt x="1123434" y="341368"/>
                  </a:cubicBezTo>
                  <a:cubicBezTo>
                    <a:pt x="1056124" y="345178"/>
                    <a:pt x="988814" y="350258"/>
                    <a:pt x="926584" y="362958"/>
                  </a:cubicBezTo>
                  <a:cubicBezTo>
                    <a:pt x="865624" y="375658"/>
                    <a:pt x="807204" y="388358"/>
                    <a:pt x="753864" y="416298"/>
                  </a:cubicBezTo>
                  <a:cubicBezTo>
                    <a:pt x="699254" y="445508"/>
                    <a:pt x="647184" y="487418"/>
                    <a:pt x="605274" y="533138"/>
                  </a:cubicBezTo>
                  <a:cubicBezTo>
                    <a:pt x="563364" y="580128"/>
                    <a:pt x="534154" y="630928"/>
                    <a:pt x="504944" y="698238"/>
                  </a:cubicBezTo>
                  <a:cubicBezTo>
                    <a:pt x="465574" y="793488"/>
                    <a:pt x="455414" y="934458"/>
                    <a:pt x="417314" y="1062728"/>
                  </a:cubicBezTo>
                  <a:cubicBezTo>
                    <a:pt x="372864" y="1208778"/>
                    <a:pt x="305554" y="1451348"/>
                    <a:pt x="247134" y="1528818"/>
                  </a:cubicBezTo>
                  <a:cubicBezTo>
                    <a:pt x="220464" y="1563108"/>
                    <a:pt x="197604" y="1578348"/>
                    <a:pt x="168394" y="1585968"/>
                  </a:cubicBezTo>
                  <a:cubicBezTo>
                    <a:pt x="139184" y="1593588"/>
                    <a:pt x="98544" y="1589778"/>
                    <a:pt x="71874" y="1577078"/>
                  </a:cubicBezTo>
                  <a:cubicBezTo>
                    <a:pt x="45204" y="1563108"/>
                    <a:pt x="17264" y="1533898"/>
                    <a:pt x="5834" y="1505958"/>
                  </a:cubicBezTo>
                  <a:cubicBezTo>
                    <a:pt x="-5596" y="1478018"/>
                    <a:pt x="3294" y="1408168"/>
                    <a:pt x="3294" y="140816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3" id="483"/>
          <p:cNvGrpSpPr/>
          <p:nvPr/>
        </p:nvGrpSpPr>
        <p:grpSpPr>
          <a:xfrm rot="0">
            <a:off x="12576810" y="6555105"/>
            <a:ext cx="1690688" cy="606743"/>
            <a:chOff x="0" y="0"/>
            <a:chExt cx="2254250" cy="808990"/>
          </a:xfrm>
        </p:grpSpPr>
        <p:sp>
          <p:nvSpPr>
            <p:cNvPr name="Freeform 484" id="484"/>
            <p:cNvSpPr/>
            <p:nvPr/>
          </p:nvSpPr>
          <p:spPr>
            <a:xfrm flipH="false" flipV="false" rot="0">
              <a:off x="47665" y="50800"/>
              <a:ext cx="2156023" cy="708306"/>
            </a:xfrm>
            <a:custGeom>
              <a:avLst/>
              <a:gdLst/>
              <a:ahLst/>
              <a:cxnLst/>
              <a:rect r="r" b="b" t="t" l="l"/>
              <a:pathLst>
                <a:path h="708306" w="2156023">
                  <a:moveTo>
                    <a:pt x="56475" y="458470"/>
                  </a:moveTo>
                  <a:cubicBezTo>
                    <a:pt x="441285" y="200660"/>
                    <a:pt x="521295" y="158750"/>
                    <a:pt x="598765" y="124460"/>
                  </a:cubicBezTo>
                  <a:cubicBezTo>
                    <a:pt x="664805" y="95250"/>
                    <a:pt x="728305" y="73660"/>
                    <a:pt x="790535" y="55880"/>
                  </a:cubicBezTo>
                  <a:cubicBezTo>
                    <a:pt x="845145" y="41910"/>
                    <a:pt x="885785" y="34290"/>
                    <a:pt x="950555" y="26670"/>
                  </a:cubicBezTo>
                  <a:cubicBezTo>
                    <a:pt x="1044535" y="13970"/>
                    <a:pt x="1199475" y="0"/>
                    <a:pt x="1302345" y="0"/>
                  </a:cubicBezTo>
                  <a:cubicBezTo>
                    <a:pt x="1384895" y="1270"/>
                    <a:pt x="1438235" y="7620"/>
                    <a:pt x="1522055" y="19050"/>
                  </a:cubicBezTo>
                  <a:cubicBezTo>
                    <a:pt x="1635085" y="34290"/>
                    <a:pt x="1842095" y="86360"/>
                    <a:pt x="1919565" y="92710"/>
                  </a:cubicBezTo>
                  <a:cubicBezTo>
                    <a:pt x="1951315" y="96520"/>
                    <a:pt x="1962745" y="88900"/>
                    <a:pt x="1988145" y="92710"/>
                  </a:cubicBezTo>
                  <a:cubicBezTo>
                    <a:pt x="2018625" y="97790"/>
                    <a:pt x="2063075" y="106680"/>
                    <a:pt x="2089745" y="127000"/>
                  </a:cubicBezTo>
                  <a:cubicBezTo>
                    <a:pt x="2116415" y="147320"/>
                    <a:pt x="2140545" y="184150"/>
                    <a:pt x="2149435" y="215900"/>
                  </a:cubicBezTo>
                  <a:cubicBezTo>
                    <a:pt x="2159595" y="248920"/>
                    <a:pt x="2157055" y="292100"/>
                    <a:pt x="2144355" y="323850"/>
                  </a:cubicBezTo>
                  <a:cubicBezTo>
                    <a:pt x="2131655" y="355600"/>
                    <a:pt x="2103715" y="388620"/>
                    <a:pt x="2074505" y="406400"/>
                  </a:cubicBezTo>
                  <a:cubicBezTo>
                    <a:pt x="2045295" y="422910"/>
                    <a:pt x="2002115" y="433070"/>
                    <a:pt x="1969095" y="429260"/>
                  </a:cubicBezTo>
                  <a:cubicBezTo>
                    <a:pt x="1934805" y="425450"/>
                    <a:pt x="1894165" y="401320"/>
                    <a:pt x="1871305" y="383540"/>
                  </a:cubicBezTo>
                  <a:cubicBezTo>
                    <a:pt x="1854795" y="370840"/>
                    <a:pt x="1847175" y="355600"/>
                    <a:pt x="1838285" y="340360"/>
                  </a:cubicBezTo>
                  <a:cubicBezTo>
                    <a:pt x="1829395" y="323850"/>
                    <a:pt x="1823045" y="308610"/>
                    <a:pt x="1820505" y="288290"/>
                  </a:cubicBezTo>
                  <a:cubicBezTo>
                    <a:pt x="1819235" y="259080"/>
                    <a:pt x="1826855" y="208280"/>
                    <a:pt x="1838285" y="181610"/>
                  </a:cubicBezTo>
                  <a:cubicBezTo>
                    <a:pt x="1847175" y="162560"/>
                    <a:pt x="1856065" y="151130"/>
                    <a:pt x="1871305" y="138430"/>
                  </a:cubicBezTo>
                  <a:cubicBezTo>
                    <a:pt x="1894165" y="120650"/>
                    <a:pt x="1936075" y="97790"/>
                    <a:pt x="1969095" y="93980"/>
                  </a:cubicBezTo>
                  <a:cubicBezTo>
                    <a:pt x="2003385" y="90170"/>
                    <a:pt x="2045295" y="99060"/>
                    <a:pt x="2074505" y="116840"/>
                  </a:cubicBezTo>
                  <a:cubicBezTo>
                    <a:pt x="2103715" y="134620"/>
                    <a:pt x="2131655" y="172720"/>
                    <a:pt x="2144355" y="199390"/>
                  </a:cubicBezTo>
                  <a:cubicBezTo>
                    <a:pt x="2153245" y="217170"/>
                    <a:pt x="2157055" y="232410"/>
                    <a:pt x="2155785" y="252730"/>
                  </a:cubicBezTo>
                  <a:cubicBezTo>
                    <a:pt x="2154515" y="281940"/>
                    <a:pt x="2140545" y="331470"/>
                    <a:pt x="2126575" y="355600"/>
                  </a:cubicBezTo>
                  <a:cubicBezTo>
                    <a:pt x="2116415" y="374650"/>
                    <a:pt x="2106255" y="384810"/>
                    <a:pt x="2089745" y="396240"/>
                  </a:cubicBezTo>
                  <a:cubicBezTo>
                    <a:pt x="2064345" y="411480"/>
                    <a:pt x="2024975" y="425450"/>
                    <a:pt x="1986875" y="430530"/>
                  </a:cubicBezTo>
                  <a:cubicBezTo>
                    <a:pt x="1941155" y="435610"/>
                    <a:pt x="1892895" y="424180"/>
                    <a:pt x="1830665" y="414020"/>
                  </a:cubicBezTo>
                  <a:cubicBezTo>
                    <a:pt x="1736685" y="398780"/>
                    <a:pt x="1585555" y="351790"/>
                    <a:pt x="1478875" y="335280"/>
                  </a:cubicBezTo>
                  <a:cubicBezTo>
                    <a:pt x="1393785" y="321310"/>
                    <a:pt x="1322665" y="316230"/>
                    <a:pt x="1243925" y="314960"/>
                  </a:cubicBezTo>
                  <a:cubicBezTo>
                    <a:pt x="1163915" y="313690"/>
                    <a:pt x="1081365" y="317500"/>
                    <a:pt x="1002625" y="326390"/>
                  </a:cubicBezTo>
                  <a:cubicBezTo>
                    <a:pt x="927695" y="336550"/>
                    <a:pt x="847685" y="350520"/>
                    <a:pt x="781645" y="369570"/>
                  </a:cubicBezTo>
                  <a:cubicBezTo>
                    <a:pt x="725765" y="387350"/>
                    <a:pt x="686395" y="407670"/>
                    <a:pt x="629245" y="434340"/>
                  </a:cubicBezTo>
                  <a:cubicBezTo>
                    <a:pt x="555585" y="468630"/>
                    <a:pt x="453985" y="519430"/>
                    <a:pt x="377785" y="566420"/>
                  </a:cubicBezTo>
                  <a:cubicBezTo>
                    <a:pt x="309205" y="608330"/>
                    <a:pt x="239355" y="678180"/>
                    <a:pt x="191095" y="697230"/>
                  </a:cubicBezTo>
                  <a:cubicBezTo>
                    <a:pt x="165695" y="707390"/>
                    <a:pt x="149185" y="709930"/>
                    <a:pt x="126325" y="707390"/>
                  </a:cubicBezTo>
                  <a:cubicBezTo>
                    <a:pt x="98385" y="702310"/>
                    <a:pt x="59015" y="683260"/>
                    <a:pt x="38695" y="664210"/>
                  </a:cubicBezTo>
                  <a:cubicBezTo>
                    <a:pt x="20915" y="648970"/>
                    <a:pt x="12025" y="627380"/>
                    <a:pt x="5675" y="607060"/>
                  </a:cubicBezTo>
                  <a:cubicBezTo>
                    <a:pt x="-675" y="586740"/>
                    <a:pt x="-1945" y="563880"/>
                    <a:pt x="3135" y="541020"/>
                  </a:cubicBezTo>
                  <a:cubicBezTo>
                    <a:pt x="10755" y="514350"/>
                    <a:pt x="56475" y="458470"/>
                    <a:pt x="56475" y="4584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5" id="485"/>
          <p:cNvGrpSpPr/>
          <p:nvPr/>
        </p:nvGrpSpPr>
        <p:grpSpPr>
          <a:xfrm rot="0">
            <a:off x="13708380" y="6570345"/>
            <a:ext cx="1403985" cy="1223010"/>
            <a:chOff x="0" y="0"/>
            <a:chExt cx="1871980" cy="1630680"/>
          </a:xfrm>
        </p:grpSpPr>
        <p:sp>
          <p:nvSpPr>
            <p:cNvPr name="Freeform 486" id="486"/>
            <p:cNvSpPr/>
            <p:nvPr/>
          </p:nvSpPr>
          <p:spPr>
            <a:xfrm flipH="false" flipV="false" rot="0">
              <a:off x="50562" y="146176"/>
              <a:ext cx="1772206" cy="1434022"/>
            </a:xfrm>
            <a:custGeom>
              <a:avLst/>
              <a:gdLst/>
              <a:ahLst/>
              <a:cxnLst/>
              <a:rect r="r" b="b" t="t" l="l"/>
              <a:pathLst>
                <a:path h="1434022" w="1772206">
                  <a:moveTo>
                    <a:pt x="61198" y="4954"/>
                  </a:moveTo>
                  <a:cubicBezTo>
                    <a:pt x="559038" y="-53466"/>
                    <a:pt x="948928" y="420244"/>
                    <a:pt x="1155938" y="612014"/>
                  </a:cubicBezTo>
                  <a:cubicBezTo>
                    <a:pt x="1290558" y="737744"/>
                    <a:pt x="1380728" y="829184"/>
                    <a:pt x="1482328" y="933324"/>
                  </a:cubicBezTo>
                  <a:cubicBezTo>
                    <a:pt x="1573768" y="1027304"/>
                    <a:pt x="1699498" y="1158114"/>
                    <a:pt x="1737598" y="1208914"/>
                  </a:cubicBezTo>
                  <a:cubicBezTo>
                    <a:pt x="1750298" y="1226694"/>
                    <a:pt x="1755378" y="1230504"/>
                    <a:pt x="1760458" y="1247014"/>
                  </a:cubicBezTo>
                  <a:cubicBezTo>
                    <a:pt x="1768078" y="1268604"/>
                    <a:pt x="1770618" y="1309244"/>
                    <a:pt x="1766808" y="1332104"/>
                  </a:cubicBezTo>
                  <a:cubicBezTo>
                    <a:pt x="1762998" y="1348614"/>
                    <a:pt x="1759188" y="1360044"/>
                    <a:pt x="1749028" y="1372744"/>
                  </a:cubicBezTo>
                  <a:cubicBezTo>
                    <a:pt x="1733788" y="1390524"/>
                    <a:pt x="1702038" y="1415924"/>
                    <a:pt x="1680448" y="1426084"/>
                  </a:cubicBezTo>
                  <a:cubicBezTo>
                    <a:pt x="1665208" y="1432434"/>
                    <a:pt x="1653778" y="1434974"/>
                    <a:pt x="1637268" y="1433704"/>
                  </a:cubicBezTo>
                  <a:cubicBezTo>
                    <a:pt x="1614408" y="1432434"/>
                    <a:pt x="1576308" y="1423544"/>
                    <a:pt x="1554718" y="1407034"/>
                  </a:cubicBezTo>
                  <a:cubicBezTo>
                    <a:pt x="1533128" y="1390524"/>
                    <a:pt x="1512808" y="1362584"/>
                    <a:pt x="1505188" y="1335914"/>
                  </a:cubicBezTo>
                  <a:cubicBezTo>
                    <a:pt x="1497568" y="1309244"/>
                    <a:pt x="1498838" y="1274954"/>
                    <a:pt x="1508998" y="1249554"/>
                  </a:cubicBezTo>
                  <a:cubicBezTo>
                    <a:pt x="1519158" y="1224154"/>
                    <a:pt x="1545828" y="1196214"/>
                    <a:pt x="1564878" y="1183514"/>
                  </a:cubicBezTo>
                  <a:cubicBezTo>
                    <a:pt x="1577578" y="1173354"/>
                    <a:pt x="1590278" y="1169544"/>
                    <a:pt x="1604248" y="1165734"/>
                  </a:cubicBezTo>
                  <a:cubicBezTo>
                    <a:pt x="1618218" y="1163194"/>
                    <a:pt x="1632188" y="1160654"/>
                    <a:pt x="1648698" y="1163194"/>
                  </a:cubicBezTo>
                  <a:cubicBezTo>
                    <a:pt x="1671558" y="1167004"/>
                    <a:pt x="1707118" y="1179704"/>
                    <a:pt x="1727438" y="1198754"/>
                  </a:cubicBezTo>
                  <a:cubicBezTo>
                    <a:pt x="1747758" y="1217804"/>
                    <a:pt x="1762998" y="1252094"/>
                    <a:pt x="1769348" y="1274954"/>
                  </a:cubicBezTo>
                  <a:cubicBezTo>
                    <a:pt x="1773158" y="1290194"/>
                    <a:pt x="1773158" y="1301624"/>
                    <a:pt x="1769348" y="1318134"/>
                  </a:cubicBezTo>
                  <a:cubicBezTo>
                    <a:pt x="1764268" y="1340994"/>
                    <a:pt x="1745218" y="1377824"/>
                    <a:pt x="1729978" y="1395604"/>
                  </a:cubicBezTo>
                  <a:cubicBezTo>
                    <a:pt x="1718548" y="1408304"/>
                    <a:pt x="1709658" y="1414654"/>
                    <a:pt x="1694418" y="1419734"/>
                  </a:cubicBezTo>
                  <a:cubicBezTo>
                    <a:pt x="1671558" y="1428624"/>
                    <a:pt x="1634728" y="1436244"/>
                    <a:pt x="1608058" y="1431164"/>
                  </a:cubicBezTo>
                  <a:cubicBezTo>
                    <a:pt x="1581388" y="1424814"/>
                    <a:pt x="1562338" y="1412114"/>
                    <a:pt x="1533128" y="1386714"/>
                  </a:cubicBezTo>
                  <a:cubicBezTo>
                    <a:pt x="1474708" y="1337184"/>
                    <a:pt x="1415018" y="1227964"/>
                    <a:pt x="1308338" y="1112394"/>
                  </a:cubicBezTo>
                  <a:cubicBezTo>
                    <a:pt x="1089898" y="877444"/>
                    <a:pt x="396478" y="86234"/>
                    <a:pt x="259318" y="106554"/>
                  </a:cubicBezTo>
                  <a:cubicBezTo>
                    <a:pt x="217408" y="112904"/>
                    <a:pt x="218678" y="200534"/>
                    <a:pt x="193278" y="222124"/>
                  </a:cubicBezTo>
                  <a:cubicBezTo>
                    <a:pt x="175498" y="236094"/>
                    <a:pt x="156448" y="239904"/>
                    <a:pt x="134858" y="239904"/>
                  </a:cubicBezTo>
                  <a:cubicBezTo>
                    <a:pt x="109458" y="239904"/>
                    <a:pt x="70088" y="228474"/>
                    <a:pt x="48498" y="213234"/>
                  </a:cubicBezTo>
                  <a:cubicBezTo>
                    <a:pt x="30718" y="201804"/>
                    <a:pt x="19288" y="184024"/>
                    <a:pt x="11668" y="164974"/>
                  </a:cubicBezTo>
                  <a:cubicBezTo>
                    <a:pt x="2778" y="147194"/>
                    <a:pt x="-1032" y="125604"/>
                    <a:pt x="238" y="105284"/>
                  </a:cubicBezTo>
                  <a:cubicBezTo>
                    <a:pt x="1508" y="86234"/>
                    <a:pt x="7858" y="64644"/>
                    <a:pt x="18018" y="48134"/>
                  </a:cubicBezTo>
                  <a:cubicBezTo>
                    <a:pt x="28178" y="30354"/>
                    <a:pt x="61198" y="4954"/>
                    <a:pt x="61198" y="49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7" id="487"/>
          <p:cNvGrpSpPr/>
          <p:nvPr/>
        </p:nvGrpSpPr>
        <p:grpSpPr>
          <a:xfrm rot="0">
            <a:off x="13455015" y="6518910"/>
            <a:ext cx="1848802" cy="1644967"/>
            <a:chOff x="0" y="0"/>
            <a:chExt cx="2465070" cy="2193290"/>
          </a:xfrm>
        </p:grpSpPr>
        <p:sp>
          <p:nvSpPr>
            <p:cNvPr name="Freeform 488" id="488"/>
            <p:cNvSpPr/>
            <p:nvPr/>
          </p:nvSpPr>
          <p:spPr>
            <a:xfrm flipH="false" flipV="false" rot="0">
              <a:off x="48157" y="43802"/>
              <a:ext cx="2368503" cy="2098688"/>
            </a:xfrm>
            <a:custGeom>
              <a:avLst/>
              <a:gdLst/>
              <a:ahLst/>
              <a:cxnLst/>
              <a:rect r="r" b="b" t="t" l="l"/>
              <a:pathLst>
                <a:path h="2098688" w="2368503">
                  <a:moveTo>
                    <a:pt x="1752703" y="1486548"/>
                  </a:moveTo>
                  <a:cubicBezTo>
                    <a:pt x="1628243" y="955688"/>
                    <a:pt x="1614273" y="917588"/>
                    <a:pt x="1590143" y="860438"/>
                  </a:cubicBezTo>
                  <a:cubicBezTo>
                    <a:pt x="1562203" y="796938"/>
                    <a:pt x="1527913" y="724548"/>
                    <a:pt x="1486003" y="663588"/>
                  </a:cubicBezTo>
                  <a:cubicBezTo>
                    <a:pt x="1444093" y="603898"/>
                    <a:pt x="1393293" y="544208"/>
                    <a:pt x="1341223" y="498488"/>
                  </a:cubicBezTo>
                  <a:cubicBezTo>
                    <a:pt x="1295503" y="459118"/>
                    <a:pt x="1247243" y="427368"/>
                    <a:pt x="1193903" y="401968"/>
                  </a:cubicBezTo>
                  <a:cubicBezTo>
                    <a:pt x="1139293" y="376568"/>
                    <a:pt x="1078333" y="356248"/>
                    <a:pt x="1016103" y="347358"/>
                  </a:cubicBezTo>
                  <a:cubicBezTo>
                    <a:pt x="952603" y="337198"/>
                    <a:pt x="881483" y="334658"/>
                    <a:pt x="817983" y="343548"/>
                  </a:cubicBezTo>
                  <a:cubicBezTo>
                    <a:pt x="758293" y="353708"/>
                    <a:pt x="699873" y="367678"/>
                    <a:pt x="646533" y="399428"/>
                  </a:cubicBezTo>
                  <a:cubicBezTo>
                    <a:pt x="589383" y="434988"/>
                    <a:pt x="529693" y="498488"/>
                    <a:pt x="490323" y="551828"/>
                  </a:cubicBezTo>
                  <a:cubicBezTo>
                    <a:pt x="456033" y="600088"/>
                    <a:pt x="440793" y="641998"/>
                    <a:pt x="417933" y="701688"/>
                  </a:cubicBezTo>
                  <a:cubicBezTo>
                    <a:pt x="384913" y="786778"/>
                    <a:pt x="358243" y="951878"/>
                    <a:pt x="326493" y="1015378"/>
                  </a:cubicBezTo>
                  <a:cubicBezTo>
                    <a:pt x="309983" y="1047128"/>
                    <a:pt x="296013" y="1063638"/>
                    <a:pt x="275693" y="1080148"/>
                  </a:cubicBezTo>
                  <a:cubicBezTo>
                    <a:pt x="254103" y="1095388"/>
                    <a:pt x="226163" y="1108088"/>
                    <a:pt x="200763" y="1113168"/>
                  </a:cubicBezTo>
                  <a:cubicBezTo>
                    <a:pt x="174093" y="1116978"/>
                    <a:pt x="143613" y="1115708"/>
                    <a:pt x="119483" y="1108088"/>
                  </a:cubicBezTo>
                  <a:cubicBezTo>
                    <a:pt x="94083" y="1099198"/>
                    <a:pt x="67413" y="1083958"/>
                    <a:pt x="49633" y="1064908"/>
                  </a:cubicBezTo>
                  <a:cubicBezTo>
                    <a:pt x="30583" y="1045858"/>
                    <a:pt x="15343" y="1020458"/>
                    <a:pt x="7723" y="995058"/>
                  </a:cubicBezTo>
                  <a:cubicBezTo>
                    <a:pt x="103" y="969658"/>
                    <a:pt x="1373" y="946798"/>
                    <a:pt x="2643" y="913778"/>
                  </a:cubicBezTo>
                  <a:cubicBezTo>
                    <a:pt x="5183" y="856628"/>
                    <a:pt x="17883" y="763918"/>
                    <a:pt x="39473" y="690258"/>
                  </a:cubicBezTo>
                  <a:cubicBezTo>
                    <a:pt x="62333" y="614058"/>
                    <a:pt x="90273" y="536588"/>
                    <a:pt x="139803" y="466738"/>
                  </a:cubicBezTo>
                  <a:cubicBezTo>
                    <a:pt x="198223" y="386728"/>
                    <a:pt x="306173" y="306718"/>
                    <a:pt x="377293" y="247028"/>
                  </a:cubicBezTo>
                  <a:cubicBezTo>
                    <a:pt x="431903" y="201308"/>
                    <a:pt x="476353" y="167018"/>
                    <a:pt x="527153" y="135268"/>
                  </a:cubicBezTo>
                  <a:cubicBezTo>
                    <a:pt x="574143" y="103518"/>
                    <a:pt x="621133" y="75578"/>
                    <a:pt x="670663" y="53988"/>
                  </a:cubicBezTo>
                  <a:cubicBezTo>
                    <a:pt x="720193" y="33668"/>
                    <a:pt x="763373" y="15888"/>
                    <a:pt x="823063" y="6998"/>
                  </a:cubicBezTo>
                  <a:cubicBezTo>
                    <a:pt x="900533" y="-4432"/>
                    <a:pt x="1009753" y="-622"/>
                    <a:pt x="1099923" y="9538"/>
                  </a:cubicBezTo>
                  <a:cubicBezTo>
                    <a:pt x="1188823" y="20968"/>
                    <a:pt x="1277723" y="41288"/>
                    <a:pt x="1361543" y="70498"/>
                  </a:cubicBezTo>
                  <a:cubicBezTo>
                    <a:pt x="1444093" y="99708"/>
                    <a:pt x="1529183" y="144158"/>
                    <a:pt x="1599033" y="186068"/>
                  </a:cubicBezTo>
                  <a:cubicBezTo>
                    <a:pt x="1659993" y="222898"/>
                    <a:pt x="1712063" y="258458"/>
                    <a:pt x="1761593" y="304178"/>
                  </a:cubicBezTo>
                  <a:cubicBezTo>
                    <a:pt x="1813663" y="351168"/>
                    <a:pt x="1853033" y="375298"/>
                    <a:pt x="1902563" y="461658"/>
                  </a:cubicBezTo>
                  <a:cubicBezTo>
                    <a:pt x="2035913" y="696608"/>
                    <a:pt x="2335633" y="1718958"/>
                    <a:pt x="2363573" y="1913268"/>
                  </a:cubicBezTo>
                  <a:cubicBezTo>
                    <a:pt x="2369923" y="1961528"/>
                    <a:pt x="2371193" y="1976768"/>
                    <a:pt x="2361033" y="2004708"/>
                  </a:cubicBezTo>
                  <a:cubicBezTo>
                    <a:pt x="2352143" y="2031378"/>
                    <a:pt x="2329283" y="2060588"/>
                    <a:pt x="2305153" y="2075828"/>
                  </a:cubicBezTo>
                  <a:cubicBezTo>
                    <a:pt x="2281023" y="2091068"/>
                    <a:pt x="2240383" y="2098688"/>
                    <a:pt x="2216253" y="2098688"/>
                  </a:cubicBezTo>
                  <a:cubicBezTo>
                    <a:pt x="2198473" y="2098688"/>
                    <a:pt x="2187043" y="2096148"/>
                    <a:pt x="2171803" y="2087258"/>
                  </a:cubicBezTo>
                  <a:cubicBezTo>
                    <a:pt x="2150213" y="2075828"/>
                    <a:pt x="2117193" y="2051698"/>
                    <a:pt x="2103223" y="2027568"/>
                  </a:cubicBezTo>
                  <a:cubicBezTo>
                    <a:pt x="2089253" y="2002168"/>
                    <a:pt x="2084173" y="1961528"/>
                    <a:pt x="2085443" y="1937398"/>
                  </a:cubicBezTo>
                  <a:cubicBezTo>
                    <a:pt x="2086713" y="1919618"/>
                    <a:pt x="2090523" y="1908188"/>
                    <a:pt x="2099413" y="1892948"/>
                  </a:cubicBezTo>
                  <a:cubicBezTo>
                    <a:pt x="2110843" y="1872628"/>
                    <a:pt x="2137513" y="1842148"/>
                    <a:pt x="2162913" y="1828178"/>
                  </a:cubicBezTo>
                  <a:cubicBezTo>
                    <a:pt x="2188313" y="1815478"/>
                    <a:pt x="2228953" y="1812938"/>
                    <a:pt x="2253083" y="1815478"/>
                  </a:cubicBezTo>
                  <a:cubicBezTo>
                    <a:pt x="2270863" y="1818018"/>
                    <a:pt x="2282293" y="1821828"/>
                    <a:pt x="2296263" y="1831988"/>
                  </a:cubicBezTo>
                  <a:cubicBezTo>
                    <a:pt x="2316583" y="1844688"/>
                    <a:pt x="2345793" y="1872628"/>
                    <a:pt x="2358493" y="1899298"/>
                  </a:cubicBezTo>
                  <a:cubicBezTo>
                    <a:pt x="2369923" y="1924698"/>
                    <a:pt x="2369923" y="1965338"/>
                    <a:pt x="2366113" y="1989468"/>
                  </a:cubicBezTo>
                  <a:cubicBezTo>
                    <a:pt x="2363573" y="2007248"/>
                    <a:pt x="2358493" y="2018678"/>
                    <a:pt x="2348333" y="2032648"/>
                  </a:cubicBezTo>
                  <a:cubicBezTo>
                    <a:pt x="2333093" y="2051698"/>
                    <a:pt x="2303883" y="2079638"/>
                    <a:pt x="2277213" y="2089798"/>
                  </a:cubicBezTo>
                  <a:cubicBezTo>
                    <a:pt x="2250543" y="2099958"/>
                    <a:pt x="2213713" y="2101228"/>
                    <a:pt x="2185773" y="2092338"/>
                  </a:cubicBezTo>
                  <a:cubicBezTo>
                    <a:pt x="2159103" y="2084718"/>
                    <a:pt x="2138783" y="2077098"/>
                    <a:pt x="2112113" y="2040268"/>
                  </a:cubicBezTo>
                  <a:cubicBezTo>
                    <a:pt x="2002893" y="1891678"/>
                    <a:pt x="1818743" y="897268"/>
                    <a:pt x="1667613" y="653428"/>
                  </a:cubicBezTo>
                  <a:cubicBezTo>
                    <a:pt x="1600303" y="545478"/>
                    <a:pt x="1532993" y="506108"/>
                    <a:pt x="1463143" y="456578"/>
                  </a:cubicBezTo>
                  <a:cubicBezTo>
                    <a:pt x="1407263" y="417208"/>
                    <a:pt x="1352653" y="391808"/>
                    <a:pt x="1291693" y="370218"/>
                  </a:cubicBezTo>
                  <a:cubicBezTo>
                    <a:pt x="1228193" y="347358"/>
                    <a:pt x="1164693" y="330848"/>
                    <a:pt x="1093573" y="324498"/>
                  </a:cubicBezTo>
                  <a:cubicBezTo>
                    <a:pt x="1011023" y="318148"/>
                    <a:pt x="905613" y="311798"/>
                    <a:pt x="823063" y="338468"/>
                  </a:cubicBezTo>
                  <a:cubicBezTo>
                    <a:pt x="740513" y="365138"/>
                    <a:pt x="668123" y="419748"/>
                    <a:pt x="598273" y="484518"/>
                  </a:cubicBezTo>
                  <a:cubicBezTo>
                    <a:pt x="515723" y="559448"/>
                    <a:pt x="416663" y="678828"/>
                    <a:pt x="372213" y="776618"/>
                  </a:cubicBezTo>
                  <a:cubicBezTo>
                    <a:pt x="336653" y="856628"/>
                    <a:pt x="349353" y="963308"/>
                    <a:pt x="326493" y="1015378"/>
                  </a:cubicBezTo>
                  <a:cubicBezTo>
                    <a:pt x="311253" y="1045858"/>
                    <a:pt x="296013" y="1063638"/>
                    <a:pt x="275693" y="1078878"/>
                  </a:cubicBezTo>
                  <a:cubicBezTo>
                    <a:pt x="254103" y="1095388"/>
                    <a:pt x="226163" y="1108088"/>
                    <a:pt x="200763" y="1113168"/>
                  </a:cubicBezTo>
                  <a:cubicBezTo>
                    <a:pt x="174093" y="1116978"/>
                    <a:pt x="144883" y="1115708"/>
                    <a:pt x="119483" y="1108088"/>
                  </a:cubicBezTo>
                  <a:cubicBezTo>
                    <a:pt x="94083" y="1099198"/>
                    <a:pt x="67413" y="1083958"/>
                    <a:pt x="49633" y="1064908"/>
                  </a:cubicBezTo>
                  <a:cubicBezTo>
                    <a:pt x="30583" y="1045858"/>
                    <a:pt x="15343" y="1020458"/>
                    <a:pt x="7723" y="995058"/>
                  </a:cubicBezTo>
                  <a:cubicBezTo>
                    <a:pt x="103" y="969658"/>
                    <a:pt x="-2437" y="949338"/>
                    <a:pt x="2643" y="913778"/>
                  </a:cubicBezTo>
                  <a:cubicBezTo>
                    <a:pt x="12803" y="837578"/>
                    <a:pt x="69953" y="669938"/>
                    <a:pt x="111863" y="570878"/>
                  </a:cubicBezTo>
                  <a:cubicBezTo>
                    <a:pt x="144883" y="490868"/>
                    <a:pt x="179173" y="426098"/>
                    <a:pt x="219813" y="361328"/>
                  </a:cubicBezTo>
                  <a:cubicBezTo>
                    <a:pt x="257913" y="301638"/>
                    <a:pt x="296013" y="241948"/>
                    <a:pt x="346813" y="197498"/>
                  </a:cubicBezTo>
                  <a:cubicBezTo>
                    <a:pt x="395073" y="154318"/>
                    <a:pt x="450953" y="126378"/>
                    <a:pt x="516993" y="98438"/>
                  </a:cubicBezTo>
                  <a:cubicBezTo>
                    <a:pt x="598273" y="62878"/>
                    <a:pt x="707493" y="28588"/>
                    <a:pt x="804013" y="17158"/>
                  </a:cubicBezTo>
                  <a:cubicBezTo>
                    <a:pt x="900533" y="5728"/>
                    <a:pt x="1014833" y="17158"/>
                    <a:pt x="1097383" y="29858"/>
                  </a:cubicBezTo>
                  <a:cubicBezTo>
                    <a:pt x="1160883" y="40018"/>
                    <a:pt x="1209143" y="53988"/>
                    <a:pt x="1262483" y="74308"/>
                  </a:cubicBezTo>
                  <a:cubicBezTo>
                    <a:pt x="1318363" y="97168"/>
                    <a:pt x="1374243" y="127648"/>
                    <a:pt x="1425043" y="161938"/>
                  </a:cubicBezTo>
                  <a:cubicBezTo>
                    <a:pt x="1474573" y="194958"/>
                    <a:pt x="1520293" y="230518"/>
                    <a:pt x="1566013" y="273698"/>
                  </a:cubicBezTo>
                  <a:cubicBezTo>
                    <a:pt x="1614273" y="319418"/>
                    <a:pt x="1663803" y="375298"/>
                    <a:pt x="1704443" y="431178"/>
                  </a:cubicBezTo>
                  <a:cubicBezTo>
                    <a:pt x="1742543" y="485788"/>
                    <a:pt x="1774293" y="545478"/>
                    <a:pt x="1802233" y="602628"/>
                  </a:cubicBezTo>
                  <a:cubicBezTo>
                    <a:pt x="1828903" y="655968"/>
                    <a:pt x="1850493" y="706768"/>
                    <a:pt x="1870813" y="762648"/>
                  </a:cubicBezTo>
                  <a:cubicBezTo>
                    <a:pt x="1892403" y="823608"/>
                    <a:pt x="1907643" y="874408"/>
                    <a:pt x="1926693" y="954418"/>
                  </a:cubicBezTo>
                  <a:cubicBezTo>
                    <a:pt x="1957173" y="1083958"/>
                    <a:pt x="2034643" y="1368438"/>
                    <a:pt x="2023213" y="1468768"/>
                  </a:cubicBezTo>
                  <a:cubicBezTo>
                    <a:pt x="2018133" y="1510678"/>
                    <a:pt x="2005433" y="1536078"/>
                    <a:pt x="1983843" y="1557668"/>
                  </a:cubicBezTo>
                  <a:cubicBezTo>
                    <a:pt x="1962253" y="1577988"/>
                    <a:pt x="1925423" y="1595768"/>
                    <a:pt x="1896213" y="1597038"/>
                  </a:cubicBezTo>
                  <a:cubicBezTo>
                    <a:pt x="1865733" y="1599578"/>
                    <a:pt x="1826363" y="1588148"/>
                    <a:pt x="1802233" y="1569098"/>
                  </a:cubicBezTo>
                  <a:cubicBezTo>
                    <a:pt x="1779373" y="1551318"/>
                    <a:pt x="1752703" y="1486548"/>
                    <a:pt x="1752703" y="148654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9" id="489"/>
          <p:cNvGrpSpPr/>
          <p:nvPr/>
        </p:nvGrpSpPr>
        <p:grpSpPr>
          <a:xfrm rot="0">
            <a:off x="14888527" y="7440930"/>
            <a:ext cx="1255395" cy="645795"/>
            <a:chOff x="0" y="0"/>
            <a:chExt cx="1673860" cy="861060"/>
          </a:xfrm>
        </p:grpSpPr>
        <p:sp>
          <p:nvSpPr>
            <p:cNvPr name="Freeform 490" id="490"/>
            <p:cNvSpPr/>
            <p:nvPr/>
          </p:nvSpPr>
          <p:spPr>
            <a:xfrm flipH="false" flipV="false" rot="0">
              <a:off x="50758" y="50726"/>
              <a:ext cx="1572221" cy="761294"/>
            </a:xfrm>
            <a:custGeom>
              <a:avLst/>
              <a:gdLst/>
              <a:ahLst/>
              <a:cxnLst/>
              <a:rect r="r" b="b" t="t" l="l"/>
              <a:pathLst>
                <a:path h="761294" w="1572221">
                  <a:moveTo>
                    <a:pt x="26712" y="543634"/>
                  </a:moveTo>
                  <a:cubicBezTo>
                    <a:pt x="180382" y="339164"/>
                    <a:pt x="232452" y="276934"/>
                    <a:pt x="287062" y="228674"/>
                  </a:cubicBezTo>
                  <a:cubicBezTo>
                    <a:pt x="340402" y="182954"/>
                    <a:pt x="398822" y="144854"/>
                    <a:pt x="457242" y="111834"/>
                  </a:cubicBezTo>
                  <a:cubicBezTo>
                    <a:pt x="515662" y="80084"/>
                    <a:pt x="579162" y="50874"/>
                    <a:pt x="640122" y="31824"/>
                  </a:cubicBezTo>
                  <a:cubicBezTo>
                    <a:pt x="696002" y="14044"/>
                    <a:pt x="750612" y="-1196"/>
                    <a:pt x="810302" y="74"/>
                  </a:cubicBezTo>
                  <a:cubicBezTo>
                    <a:pt x="878882" y="1344"/>
                    <a:pt x="965242" y="17854"/>
                    <a:pt x="1027472" y="49604"/>
                  </a:cubicBezTo>
                  <a:cubicBezTo>
                    <a:pt x="1085892" y="78814"/>
                    <a:pt x="1132882" y="129614"/>
                    <a:pt x="1174792" y="175334"/>
                  </a:cubicBezTo>
                  <a:cubicBezTo>
                    <a:pt x="1212892" y="217244"/>
                    <a:pt x="1230672" y="297254"/>
                    <a:pt x="1271312" y="311224"/>
                  </a:cubicBezTo>
                  <a:cubicBezTo>
                    <a:pt x="1306872" y="323924"/>
                    <a:pt x="1356402" y="275664"/>
                    <a:pt x="1395772" y="275664"/>
                  </a:cubicBezTo>
                  <a:cubicBezTo>
                    <a:pt x="1432602" y="275664"/>
                    <a:pt x="1471972" y="287094"/>
                    <a:pt x="1499912" y="307414"/>
                  </a:cubicBezTo>
                  <a:cubicBezTo>
                    <a:pt x="1527852" y="327734"/>
                    <a:pt x="1553252" y="368374"/>
                    <a:pt x="1564682" y="396314"/>
                  </a:cubicBezTo>
                  <a:cubicBezTo>
                    <a:pt x="1572302" y="415364"/>
                    <a:pt x="1573572" y="430604"/>
                    <a:pt x="1571032" y="450924"/>
                  </a:cubicBezTo>
                  <a:cubicBezTo>
                    <a:pt x="1568492" y="480134"/>
                    <a:pt x="1550712" y="529664"/>
                    <a:pt x="1534202" y="553794"/>
                  </a:cubicBezTo>
                  <a:cubicBezTo>
                    <a:pt x="1522772" y="571574"/>
                    <a:pt x="1511342" y="581734"/>
                    <a:pt x="1492292" y="590624"/>
                  </a:cubicBezTo>
                  <a:cubicBezTo>
                    <a:pt x="1466892" y="604594"/>
                    <a:pt x="1416092" y="617294"/>
                    <a:pt x="1386882" y="617294"/>
                  </a:cubicBezTo>
                  <a:cubicBezTo>
                    <a:pt x="1365292" y="617294"/>
                    <a:pt x="1351322" y="613484"/>
                    <a:pt x="1332272" y="604594"/>
                  </a:cubicBezTo>
                  <a:cubicBezTo>
                    <a:pt x="1306872" y="590624"/>
                    <a:pt x="1268772" y="561414"/>
                    <a:pt x="1250992" y="530934"/>
                  </a:cubicBezTo>
                  <a:cubicBezTo>
                    <a:pt x="1234482" y="500454"/>
                    <a:pt x="1229402" y="453464"/>
                    <a:pt x="1230672" y="424254"/>
                  </a:cubicBezTo>
                  <a:cubicBezTo>
                    <a:pt x="1231942" y="402664"/>
                    <a:pt x="1235752" y="388694"/>
                    <a:pt x="1247182" y="370914"/>
                  </a:cubicBezTo>
                  <a:cubicBezTo>
                    <a:pt x="1262422" y="345514"/>
                    <a:pt x="1299252" y="308684"/>
                    <a:pt x="1324652" y="293444"/>
                  </a:cubicBezTo>
                  <a:cubicBezTo>
                    <a:pt x="1342432" y="282014"/>
                    <a:pt x="1358942" y="279474"/>
                    <a:pt x="1376722" y="276934"/>
                  </a:cubicBezTo>
                  <a:cubicBezTo>
                    <a:pt x="1395772" y="274394"/>
                    <a:pt x="1412282" y="273124"/>
                    <a:pt x="1432602" y="278204"/>
                  </a:cubicBezTo>
                  <a:cubicBezTo>
                    <a:pt x="1460542" y="285824"/>
                    <a:pt x="1504992" y="306144"/>
                    <a:pt x="1527852" y="332814"/>
                  </a:cubicBezTo>
                  <a:cubicBezTo>
                    <a:pt x="1550712" y="358214"/>
                    <a:pt x="1568492" y="398854"/>
                    <a:pt x="1571032" y="433144"/>
                  </a:cubicBezTo>
                  <a:cubicBezTo>
                    <a:pt x="1573572" y="467434"/>
                    <a:pt x="1558332" y="513154"/>
                    <a:pt x="1544362" y="538554"/>
                  </a:cubicBezTo>
                  <a:cubicBezTo>
                    <a:pt x="1535472" y="557604"/>
                    <a:pt x="1525312" y="567764"/>
                    <a:pt x="1507532" y="580464"/>
                  </a:cubicBezTo>
                  <a:cubicBezTo>
                    <a:pt x="1482132" y="598244"/>
                    <a:pt x="1442762" y="616024"/>
                    <a:pt x="1400852" y="628724"/>
                  </a:cubicBezTo>
                  <a:cubicBezTo>
                    <a:pt x="1350052" y="643964"/>
                    <a:pt x="1277662" y="663014"/>
                    <a:pt x="1220512" y="654124"/>
                  </a:cubicBezTo>
                  <a:cubicBezTo>
                    <a:pt x="1163362" y="645234"/>
                    <a:pt x="1102402" y="614754"/>
                    <a:pt x="1059222" y="579194"/>
                  </a:cubicBezTo>
                  <a:cubicBezTo>
                    <a:pt x="1018582" y="544904"/>
                    <a:pt x="1000802" y="491564"/>
                    <a:pt x="965242" y="448384"/>
                  </a:cubicBezTo>
                  <a:cubicBezTo>
                    <a:pt x="927142" y="402664"/>
                    <a:pt x="887772" y="329004"/>
                    <a:pt x="836972" y="312494"/>
                  </a:cubicBezTo>
                  <a:cubicBezTo>
                    <a:pt x="788712" y="295984"/>
                    <a:pt x="726482" y="321384"/>
                    <a:pt x="671872" y="340434"/>
                  </a:cubicBezTo>
                  <a:cubicBezTo>
                    <a:pt x="608372" y="363294"/>
                    <a:pt x="534712" y="403934"/>
                    <a:pt x="480102" y="444574"/>
                  </a:cubicBezTo>
                  <a:cubicBezTo>
                    <a:pt x="431842" y="478864"/>
                    <a:pt x="397552" y="516964"/>
                    <a:pt x="356912" y="561414"/>
                  </a:cubicBezTo>
                  <a:cubicBezTo>
                    <a:pt x="311192" y="610944"/>
                    <a:pt x="260392" y="699844"/>
                    <a:pt x="221022" y="730324"/>
                  </a:cubicBezTo>
                  <a:cubicBezTo>
                    <a:pt x="199432" y="748104"/>
                    <a:pt x="182922" y="754454"/>
                    <a:pt x="162602" y="758264"/>
                  </a:cubicBezTo>
                  <a:cubicBezTo>
                    <a:pt x="142282" y="762074"/>
                    <a:pt x="118152" y="763344"/>
                    <a:pt x="97832" y="755724"/>
                  </a:cubicBezTo>
                  <a:cubicBezTo>
                    <a:pt x="71162" y="746834"/>
                    <a:pt x="36872" y="720164"/>
                    <a:pt x="20362" y="697304"/>
                  </a:cubicBezTo>
                  <a:cubicBezTo>
                    <a:pt x="7662" y="679524"/>
                    <a:pt x="42" y="659204"/>
                    <a:pt x="42" y="636344"/>
                  </a:cubicBezTo>
                  <a:cubicBezTo>
                    <a:pt x="-1228" y="608404"/>
                    <a:pt x="26712" y="543634"/>
                    <a:pt x="26712" y="54363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1" id="491"/>
          <p:cNvGrpSpPr/>
          <p:nvPr/>
        </p:nvGrpSpPr>
        <p:grpSpPr>
          <a:xfrm rot="0">
            <a:off x="15741968" y="7353300"/>
            <a:ext cx="1415415" cy="918210"/>
            <a:chOff x="0" y="0"/>
            <a:chExt cx="1887220" cy="1224280"/>
          </a:xfrm>
        </p:grpSpPr>
        <p:sp>
          <p:nvSpPr>
            <p:cNvPr name="Freeform 492" id="492"/>
            <p:cNvSpPr/>
            <p:nvPr/>
          </p:nvSpPr>
          <p:spPr>
            <a:xfrm flipH="false" flipV="false" rot="0">
              <a:off x="50664" y="41890"/>
              <a:ext cx="1786444" cy="1132531"/>
            </a:xfrm>
            <a:custGeom>
              <a:avLst/>
              <a:gdLst/>
              <a:ahLst/>
              <a:cxnLst/>
              <a:rect r="r" b="b" t="t" l="l"/>
              <a:pathLst>
                <a:path h="1132531" w="1786444">
                  <a:moveTo>
                    <a:pt x="21726" y="594380"/>
                  </a:moveTo>
                  <a:cubicBezTo>
                    <a:pt x="250326" y="256560"/>
                    <a:pt x="279536" y="209570"/>
                    <a:pt x="326526" y="167660"/>
                  </a:cubicBezTo>
                  <a:cubicBezTo>
                    <a:pt x="374786" y="125750"/>
                    <a:pt x="429396" y="90190"/>
                    <a:pt x="490356" y="64790"/>
                  </a:cubicBezTo>
                  <a:cubicBezTo>
                    <a:pt x="556396" y="35580"/>
                    <a:pt x="633866" y="17800"/>
                    <a:pt x="710066" y="8910"/>
                  </a:cubicBezTo>
                  <a:cubicBezTo>
                    <a:pt x="790076" y="20"/>
                    <a:pt x="881516" y="-7600"/>
                    <a:pt x="962796" y="13990"/>
                  </a:cubicBezTo>
                  <a:cubicBezTo>
                    <a:pt x="1050426" y="36850"/>
                    <a:pt x="1145676" y="95270"/>
                    <a:pt x="1216796" y="149880"/>
                  </a:cubicBezTo>
                  <a:cubicBezTo>
                    <a:pt x="1281566" y="199410"/>
                    <a:pt x="1322206" y="251480"/>
                    <a:pt x="1376816" y="322600"/>
                  </a:cubicBezTo>
                  <a:cubicBezTo>
                    <a:pt x="1451746" y="419120"/>
                    <a:pt x="1535566" y="582950"/>
                    <a:pt x="1609226" y="687090"/>
                  </a:cubicBezTo>
                  <a:cubicBezTo>
                    <a:pt x="1667646" y="770910"/>
                    <a:pt x="1754006" y="839490"/>
                    <a:pt x="1776866" y="902990"/>
                  </a:cubicBezTo>
                  <a:cubicBezTo>
                    <a:pt x="1790836" y="942360"/>
                    <a:pt x="1787026" y="983000"/>
                    <a:pt x="1780676" y="1012210"/>
                  </a:cubicBezTo>
                  <a:cubicBezTo>
                    <a:pt x="1775596" y="1032530"/>
                    <a:pt x="1769246" y="1045230"/>
                    <a:pt x="1755276" y="1061740"/>
                  </a:cubicBezTo>
                  <a:cubicBezTo>
                    <a:pt x="1736226" y="1083330"/>
                    <a:pt x="1700666" y="1115080"/>
                    <a:pt x="1667646" y="1125240"/>
                  </a:cubicBezTo>
                  <a:cubicBezTo>
                    <a:pt x="1634626" y="1135400"/>
                    <a:pt x="1586366" y="1130320"/>
                    <a:pt x="1558426" y="1122700"/>
                  </a:cubicBezTo>
                  <a:cubicBezTo>
                    <a:pt x="1538106" y="1116350"/>
                    <a:pt x="1525406" y="1108730"/>
                    <a:pt x="1510166" y="1094760"/>
                  </a:cubicBezTo>
                  <a:cubicBezTo>
                    <a:pt x="1488576" y="1074440"/>
                    <a:pt x="1460636" y="1031260"/>
                    <a:pt x="1451746" y="1003320"/>
                  </a:cubicBezTo>
                  <a:cubicBezTo>
                    <a:pt x="1445396" y="983000"/>
                    <a:pt x="1444126" y="969030"/>
                    <a:pt x="1446666" y="948710"/>
                  </a:cubicBezTo>
                  <a:cubicBezTo>
                    <a:pt x="1451746" y="919500"/>
                    <a:pt x="1466986" y="873780"/>
                    <a:pt x="1489846" y="848380"/>
                  </a:cubicBezTo>
                  <a:cubicBezTo>
                    <a:pt x="1512706" y="822980"/>
                    <a:pt x="1550806" y="801390"/>
                    <a:pt x="1585096" y="795040"/>
                  </a:cubicBezTo>
                  <a:cubicBezTo>
                    <a:pt x="1618116" y="787420"/>
                    <a:pt x="1665106" y="798850"/>
                    <a:pt x="1693046" y="809010"/>
                  </a:cubicBezTo>
                  <a:cubicBezTo>
                    <a:pt x="1712096" y="816630"/>
                    <a:pt x="1724796" y="828060"/>
                    <a:pt x="1737496" y="840760"/>
                  </a:cubicBezTo>
                  <a:cubicBezTo>
                    <a:pt x="1750196" y="853460"/>
                    <a:pt x="1761626" y="866160"/>
                    <a:pt x="1769246" y="886480"/>
                  </a:cubicBezTo>
                  <a:cubicBezTo>
                    <a:pt x="1780676" y="913150"/>
                    <a:pt x="1790836" y="960140"/>
                    <a:pt x="1784486" y="994430"/>
                  </a:cubicBezTo>
                  <a:cubicBezTo>
                    <a:pt x="1778136" y="1027450"/>
                    <a:pt x="1756546" y="1065550"/>
                    <a:pt x="1731146" y="1088410"/>
                  </a:cubicBezTo>
                  <a:cubicBezTo>
                    <a:pt x="1705746" y="1112540"/>
                    <a:pt x="1665106" y="1129050"/>
                    <a:pt x="1630816" y="1131590"/>
                  </a:cubicBezTo>
                  <a:cubicBezTo>
                    <a:pt x="1596526" y="1135400"/>
                    <a:pt x="1560966" y="1127780"/>
                    <a:pt x="1525406" y="1106190"/>
                  </a:cubicBezTo>
                  <a:cubicBezTo>
                    <a:pt x="1466986" y="1069360"/>
                    <a:pt x="1400946" y="975380"/>
                    <a:pt x="1339986" y="891560"/>
                  </a:cubicBezTo>
                  <a:cubicBezTo>
                    <a:pt x="1265056" y="788690"/>
                    <a:pt x="1190126" y="621050"/>
                    <a:pt x="1116466" y="524530"/>
                  </a:cubicBezTo>
                  <a:cubicBezTo>
                    <a:pt x="1061856" y="454680"/>
                    <a:pt x="1019946" y="389910"/>
                    <a:pt x="957716" y="355620"/>
                  </a:cubicBezTo>
                  <a:cubicBezTo>
                    <a:pt x="898026" y="325140"/>
                    <a:pt x="821826" y="318790"/>
                    <a:pt x="754516" y="321330"/>
                  </a:cubicBezTo>
                  <a:cubicBezTo>
                    <a:pt x="687206" y="323870"/>
                    <a:pt x="608466" y="340380"/>
                    <a:pt x="552586" y="370860"/>
                  </a:cubicBezTo>
                  <a:cubicBezTo>
                    <a:pt x="503056" y="398800"/>
                    <a:pt x="475116" y="440710"/>
                    <a:pt x="431936" y="490240"/>
                  </a:cubicBezTo>
                  <a:cubicBezTo>
                    <a:pt x="368436" y="562630"/>
                    <a:pt x="274456" y="725190"/>
                    <a:pt x="222386" y="769640"/>
                  </a:cubicBezTo>
                  <a:cubicBezTo>
                    <a:pt x="200796" y="787420"/>
                    <a:pt x="185556" y="793770"/>
                    <a:pt x="166506" y="798850"/>
                  </a:cubicBezTo>
                  <a:cubicBezTo>
                    <a:pt x="146186" y="803930"/>
                    <a:pt x="123326" y="806470"/>
                    <a:pt x="101736" y="800120"/>
                  </a:cubicBezTo>
                  <a:cubicBezTo>
                    <a:pt x="76336" y="792500"/>
                    <a:pt x="40776" y="770910"/>
                    <a:pt x="22996" y="746780"/>
                  </a:cubicBezTo>
                  <a:cubicBezTo>
                    <a:pt x="6486" y="722650"/>
                    <a:pt x="-1134" y="682010"/>
                    <a:pt x="136" y="655340"/>
                  </a:cubicBezTo>
                  <a:cubicBezTo>
                    <a:pt x="1406" y="632480"/>
                    <a:pt x="21726" y="594380"/>
                    <a:pt x="21726" y="5943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3" id="493"/>
          <p:cNvGrpSpPr/>
          <p:nvPr/>
        </p:nvGrpSpPr>
        <p:grpSpPr>
          <a:xfrm rot="0">
            <a:off x="15628620" y="7342822"/>
            <a:ext cx="1289685" cy="866775"/>
            <a:chOff x="0" y="0"/>
            <a:chExt cx="1719580" cy="1155700"/>
          </a:xfrm>
        </p:grpSpPr>
        <p:sp>
          <p:nvSpPr>
            <p:cNvPr name="Freeform 494" id="494"/>
            <p:cNvSpPr/>
            <p:nvPr/>
          </p:nvSpPr>
          <p:spPr>
            <a:xfrm flipH="false" flipV="false" rot="0">
              <a:off x="50450" y="45146"/>
              <a:ext cx="1620235" cy="1061505"/>
            </a:xfrm>
            <a:custGeom>
              <a:avLst/>
              <a:gdLst/>
              <a:ahLst/>
              <a:cxnLst/>
              <a:rect r="r" b="b" t="t" l="l"/>
              <a:pathLst>
                <a:path h="1061505" w="1620235">
                  <a:moveTo>
                    <a:pt x="1110330" y="409514"/>
                  </a:moveTo>
                  <a:cubicBezTo>
                    <a:pt x="842360" y="367604"/>
                    <a:pt x="756000" y="361254"/>
                    <a:pt x="686150" y="372684"/>
                  </a:cubicBezTo>
                  <a:cubicBezTo>
                    <a:pt x="625190" y="382844"/>
                    <a:pt x="566770" y="401894"/>
                    <a:pt x="519780" y="432374"/>
                  </a:cubicBezTo>
                  <a:cubicBezTo>
                    <a:pt x="474060" y="461584"/>
                    <a:pt x="437230" y="503494"/>
                    <a:pt x="406750" y="547944"/>
                  </a:cubicBezTo>
                  <a:cubicBezTo>
                    <a:pt x="375000" y="593664"/>
                    <a:pt x="353410" y="654624"/>
                    <a:pt x="334360" y="705424"/>
                  </a:cubicBezTo>
                  <a:cubicBezTo>
                    <a:pt x="317850" y="751144"/>
                    <a:pt x="317850" y="804484"/>
                    <a:pt x="297530" y="837504"/>
                  </a:cubicBezTo>
                  <a:cubicBezTo>
                    <a:pt x="283560" y="861634"/>
                    <a:pt x="264510" y="878144"/>
                    <a:pt x="240380" y="889574"/>
                  </a:cubicBezTo>
                  <a:cubicBezTo>
                    <a:pt x="209900" y="903544"/>
                    <a:pt x="160370" y="912434"/>
                    <a:pt x="124810" y="903544"/>
                  </a:cubicBezTo>
                  <a:cubicBezTo>
                    <a:pt x="89250" y="895924"/>
                    <a:pt x="49880" y="867984"/>
                    <a:pt x="29560" y="838774"/>
                  </a:cubicBezTo>
                  <a:cubicBezTo>
                    <a:pt x="9240" y="808294"/>
                    <a:pt x="-2190" y="770194"/>
                    <a:pt x="350" y="725744"/>
                  </a:cubicBezTo>
                  <a:cubicBezTo>
                    <a:pt x="5430" y="662244"/>
                    <a:pt x="60040" y="564454"/>
                    <a:pt x="95600" y="498414"/>
                  </a:cubicBezTo>
                  <a:cubicBezTo>
                    <a:pt x="124810" y="441264"/>
                    <a:pt x="148940" y="396814"/>
                    <a:pt x="190850" y="348554"/>
                  </a:cubicBezTo>
                  <a:cubicBezTo>
                    <a:pt x="242920" y="291404"/>
                    <a:pt x="320390" y="226634"/>
                    <a:pt x="390240" y="183454"/>
                  </a:cubicBezTo>
                  <a:cubicBezTo>
                    <a:pt x="455010" y="142814"/>
                    <a:pt x="524860" y="114874"/>
                    <a:pt x="594710" y="94554"/>
                  </a:cubicBezTo>
                  <a:cubicBezTo>
                    <a:pt x="660750" y="75504"/>
                    <a:pt x="725520" y="64074"/>
                    <a:pt x="794100" y="61534"/>
                  </a:cubicBezTo>
                  <a:cubicBezTo>
                    <a:pt x="867760" y="57724"/>
                    <a:pt x="949040" y="65344"/>
                    <a:pt x="1021430" y="76774"/>
                  </a:cubicBezTo>
                  <a:cubicBezTo>
                    <a:pt x="1090010" y="89474"/>
                    <a:pt x="1154780" y="105984"/>
                    <a:pt x="1218280" y="132654"/>
                  </a:cubicBezTo>
                  <a:cubicBezTo>
                    <a:pt x="1286860" y="159324"/>
                    <a:pt x="1356710" y="198694"/>
                    <a:pt x="1418940" y="241874"/>
                  </a:cubicBezTo>
                  <a:cubicBezTo>
                    <a:pt x="1479900" y="283784"/>
                    <a:pt x="1557370" y="342204"/>
                    <a:pt x="1589120" y="387924"/>
                  </a:cubicBezTo>
                  <a:cubicBezTo>
                    <a:pt x="1608170" y="415864"/>
                    <a:pt x="1614520" y="443804"/>
                    <a:pt x="1618330" y="466664"/>
                  </a:cubicBezTo>
                  <a:cubicBezTo>
                    <a:pt x="1620870" y="483174"/>
                    <a:pt x="1620870" y="493334"/>
                    <a:pt x="1618330" y="508574"/>
                  </a:cubicBezTo>
                  <a:cubicBezTo>
                    <a:pt x="1613250" y="531434"/>
                    <a:pt x="1599280" y="568264"/>
                    <a:pt x="1587850" y="587314"/>
                  </a:cubicBezTo>
                  <a:cubicBezTo>
                    <a:pt x="1578960" y="601284"/>
                    <a:pt x="1572610" y="608904"/>
                    <a:pt x="1559910" y="619064"/>
                  </a:cubicBezTo>
                  <a:cubicBezTo>
                    <a:pt x="1540860" y="633034"/>
                    <a:pt x="1511650" y="650814"/>
                    <a:pt x="1484980" y="657164"/>
                  </a:cubicBezTo>
                  <a:cubicBezTo>
                    <a:pt x="1458310" y="663514"/>
                    <a:pt x="1427830" y="663514"/>
                    <a:pt x="1401160" y="657164"/>
                  </a:cubicBezTo>
                  <a:cubicBezTo>
                    <a:pt x="1374490" y="649544"/>
                    <a:pt x="1355440" y="636844"/>
                    <a:pt x="1326230" y="617794"/>
                  </a:cubicBezTo>
                  <a:cubicBezTo>
                    <a:pt x="1281780" y="586044"/>
                    <a:pt x="1222090" y="514924"/>
                    <a:pt x="1166210" y="478094"/>
                  </a:cubicBezTo>
                  <a:cubicBezTo>
                    <a:pt x="1116680" y="443804"/>
                    <a:pt x="1063340" y="420944"/>
                    <a:pt x="1010000" y="400624"/>
                  </a:cubicBezTo>
                  <a:cubicBezTo>
                    <a:pt x="957930" y="380304"/>
                    <a:pt x="905860" y="361254"/>
                    <a:pt x="849980" y="356174"/>
                  </a:cubicBezTo>
                  <a:cubicBezTo>
                    <a:pt x="791560" y="349824"/>
                    <a:pt x="720440" y="340934"/>
                    <a:pt x="667100" y="367604"/>
                  </a:cubicBezTo>
                  <a:cubicBezTo>
                    <a:pt x="609950" y="395544"/>
                    <a:pt x="552800" y="471744"/>
                    <a:pt x="523590" y="532704"/>
                  </a:cubicBezTo>
                  <a:cubicBezTo>
                    <a:pt x="495650" y="587314"/>
                    <a:pt x="495650" y="647004"/>
                    <a:pt x="486760" y="710504"/>
                  </a:cubicBezTo>
                  <a:cubicBezTo>
                    <a:pt x="476600" y="782894"/>
                    <a:pt x="489300" y="884494"/>
                    <a:pt x="467710" y="940374"/>
                  </a:cubicBezTo>
                  <a:cubicBezTo>
                    <a:pt x="452470" y="981014"/>
                    <a:pt x="428340" y="1010224"/>
                    <a:pt x="399130" y="1030544"/>
                  </a:cubicBezTo>
                  <a:cubicBezTo>
                    <a:pt x="368650" y="1050864"/>
                    <a:pt x="325470" y="1062294"/>
                    <a:pt x="289910" y="1059754"/>
                  </a:cubicBezTo>
                  <a:cubicBezTo>
                    <a:pt x="254350" y="1058484"/>
                    <a:pt x="212440" y="1040704"/>
                    <a:pt x="184500" y="1017844"/>
                  </a:cubicBezTo>
                  <a:cubicBezTo>
                    <a:pt x="157830" y="993714"/>
                    <a:pt x="134970" y="955614"/>
                    <a:pt x="127350" y="920054"/>
                  </a:cubicBezTo>
                  <a:cubicBezTo>
                    <a:pt x="119730" y="885764"/>
                    <a:pt x="124810" y="840044"/>
                    <a:pt x="140050" y="808294"/>
                  </a:cubicBezTo>
                  <a:cubicBezTo>
                    <a:pt x="155290" y="775274"/>
                    <a:pt x="193390" y="742254"/>
                    <a:pt x="218790" y="727014"/>
                  </a:cubicBezTo>
                  <a:cubicBezTo>
                    <a:pt x="236570" y="715584"/>
                    <a:pt x="251810" y="710504"/>
                    <a:pt x="273400" y="707964"/>
                  </a:cubicBezTo>
                  <a:cubicBezTo>
                    <a:pt x="302610" y="706694"/>
                    <a:pt x="353410" y="710504"/>
                    <a:pt x="383890" y="727014"/>
                  </a:cubicBezTo>
                  <a:cubicBezTo>
                    <a:pt x="415640" y="744794"/>
                    <a:pt x="446120" y="777814"/>
                    <a:pt x="461360" y="809564"/>
                  </a:cubicBezTo>
                  <a:cubicBezTo>
                    <a:pt x="476600" y="842584"/>
                    <a:pt x="480410" y="888304"/>
                    <a:pt x="472790" y="922594"/>
                  </a:cubicBezTo>
                  <a:cubicBezTo>
                    <a:pt x="465170" y="956884"/>
                    <a:pt x="441040" y="996254"/>
                    <a:pt x="414370" y="1019114"/>
                  </a:cubicBezTo>
                  <a:cubicBezTo>
                    <a:pt x="386430" y="1041974"/>
                    <a:pt x="339440" y="1055944"/>
                    <a:pt x="308960" y="1059754"/>
                  </a:cubicBezTo>
                  <a:cubicBezTo>
                    <a:pt x="287370" y="1063564"/>
                    <a:pt x="272130" y="1061024"/>
                    <a:pt x="251810" y="1053404"/>
                  </a:cubicBezTo>
                  <a:cubicBezTo>
                    <a:pt x="223870" y="1043244"/>
                    <a:pt x="179420" y="1012764"/>
                    <a:pt x="159100" y="989904"/>
                  </a:cubicBezTo>
                  <a:cubicBezTo>
                    <a:pt x="145130" y="973394"/>
                    <a:pt x="138780" y="960694"/>
                    <a:pt x="132430" y="939104"/>
                  </a:cubicBezTo>
                  <a:cubicBezTo>
                    <a:pt x="123540" y="903544"/>
                    <a:pt x="124810" y="845124"/>
                    <a:pt x="127350" y="795594"/>
                  </a:cubicBezTo>
                  <a:cubicBezTo>
                    <a:pt x="128620" y="742254"/>
                    <a:pt x="134970" y="683834"/>
                    <a:pt x="146400" y="626684"/>
                  </a:cubicBezTo>
                  <a:cubicBezTo>
                    <a:pt x="157830" y="563184"/>
                    <a:pt x="167990" y="493334"/>
                    <a:pt x="194660" y="431104"/>
                  </a:cubicBezTo>
                  <a:cubicBezTo>
                    <a:pt x="222600" y="363794"/>
                    <a:pt x="268320" y="293944"/>
                    <a:pt x="312770" y="236794"/>
                  </a:cubicBezTo>
                  <a:cubicBezTo>
                    <a:pt x="352140" y="185994"/>
                    <a:pt x="386430" y="141544"/>
                    <a:pt x="441040" y="104714"/>
                  </a:cubicBezTo>
                  <a:cubicBezTo>
                    <a:pt x="509620" y="60264"/>
                    <a:pt x="617570" y="19624"/>
                    <a:pt x="702660" y="5654"/>
                  </a:cubicBezTo>
                  <a:cubicBezTo>
                    <a:pt x="776320" y="-5776"/>
                    <a:pt x="843630" y="1844"/>
                    <a:pt x="917290" y="13274"/>
                  </a:cubicBezTo>
                  <a:cubicBezTo>
                    <a:pt x="996030" y="25974"/>
                    <a:pt x="1079850" y="51374"/>
                    <a:pt x="1158590" y="83124"/>
                  </a:cubicBezTo>
                  <a:cubicBezTo>
                    <a:pt x="1237330" y="114874"/>
                    <a:pt x="1319880" y="156784"/>
                    <a:pt x="1388460" y="203774"/>
                  </a:cubicBezTo>
                  <a:cubicBezTo>
                    <a:pt x="1453230" y="249494"/>
                    <a:pt x="1523080" y="312994"/>
                    <a:pt x="1561180" y="356174"/>
                  </a:cubicBezTo>
                  <a:cubicBezTo>
                    <a:pt x="1584040" y="381574"/>
                    <a:pt x="1599280" y="404434"/>
                    <a:pt x="1608170" y="426024"/>
                  </a:cubicBezTo>
                  <a:cubicBezTo>
                    <a:pt x="1614520" y="439994"/>
                    <a:pt x="1617060" y="450154"/>
                    <a:pt x="1618330" y="466664"/>
                  </a:cubicBezTo>
                  <a:cubicBezTo>
                    <a:pt x="1619600" y="489524"/>
                    <a:pt x="1614520" y="527624"/>
                    <a:pt x="1608170" y="550484"/>
                  </a:cubicBezTo>
                  <a:cubicBezTo>
                    <a:pt x="1603090" y="565724"/>
                    <a:pt x="1598010" y="574614"/>
                    <a:pt x="1587850" y="587314"/>
                  </a:cubicBezTo>
                  <a:cubicBezTo>
                    <a:pt x="1573880" y="605094"/>
                    <a:pt x="1548480" y="630494"/>
                    <a:pt x="1524350" y="641924"/>
                  </a:cubicBezTo>
                  <a:cubicBezTo>
                    <a:pt x="1500220" y="654624"/>
                    <a:pt x="1465930" y="660974"/>
                    <a:pt x="1443070" y="662244"/>
                  </a:cubicBezTo>
                  <a:cubicBezTo>
                    <a:pt x="1426560" y="663514"/>
                    <a:pt x="1416400" y="662244"/>
                    <a:pt x="1401160" y="657164"/>
                  </a:cubicBezTo>
                  <a:cubicBezTo>
                    <a:pt x="1379570" y="649544"/>
                    <a:pt x="1355440" y="635574"/>
                    <a:pt x="1327500" y="617794"/>
                  </a:cubicBezTo>
                  <a:cubicBezTo>
                    <a:pt x="1279240" y="586044"/>
                    <a:pt x="1211930" y="514924"/>
                    <a:pt x="1150970" y="480634"/>
                  </a:cubicBezTo>
                  <a:cubicBezTo>
                    <a:pt x="1093820" y="448884"/>
                    <a:pt x="1034130" y="428564"/>
                    <a:pt x="971900" y="415864"/>
                  </a:cubicBezTo>
                  <a:cubicBezTo>
                    <a:pt x="907130" y="403164"/>
                    <a:pt x="833470" y="398084"/>
                    <a:pt x="768700" y="405704"/>
                  </a:cubicBezTo>
                  <a:cubicBezTo>
                    <a:pt x="705200" y="412054"/>
                    <a:pt x="642970" y="427294"/>
                    <a:pt x="587090" y="456504"/>
                  </a:cubicBezTo>
                  <a:cubicBezTo>
                    <a:pt x="527400" y="486984"/>
                    <a:pt x="471520" y="530164"/>
                    <a:pt x="423260" y="588584"/>
                  </a:cubicBezTo>
                  <a:cubicBezTo>
                    <a:pt x="363570" y="659704"/>
                    <a:pt x="319120" y="819724"/>
                    <a:pt x="272130" y="866714"/>
                  </a:cubicBezTo>
                  <a:cubicBezTo>
                    <a:pt x="248000" y="889574"/>
                    <a:pt x="230220" y="898464"/>
                    <a:pt x="203550" y="903544"/>
                  </a:cubicBezTo>
                  <a:cubicBezTo>
                    <a:pt x="170530" y="909894"/>
                    <a:pt x="118460" y="903544"/>
                    <a:pt x="87980" y="889574"/>
                  </a:cubicBezTo>
                  <a:cubicBezTo>
                    <a:pt x="62580" y="879414"/>
                    <a:pt x="43530" y="861634"/>
                    <a:pt x="29560" y="838774"/>
                  </a:cubicBezTo>
                  <a:cubicBezTo>
                    <a:pt x="11780" y="809564"/>
                    <a:pt x="1620" y="763844"/>
                    <a:pt x="350" y="725744"/>
                  </a:cubicBezTo>
                  <a:cubicBezTo>
                    <a:pt x="350" y="690184"/>
                    <a:pt x="11780" y="657164"/>
                    <a:pt x="24480" y="617794"/>
                  </a:cubicBezTo>
                  <a:cubicBezTo>
                    <a:pt x="39720" y="568264"/>
                    <a:pt x="60040" y="508574"/>
                    <a:pt x="91790" y="456504"/>
                  </a:cubicBezTo>
                  <a:cubicBezTo>
                    <a:pt x="127350" y="396814"/>
                    <a:pt x="180690" y="332044"/>
                    <a:pt x="234030" y="282514"/>
                  </a:cubicBezTo>
                  <a:cubicBezTo>
                    <a:pt x="286100" y="231714"/>
                    <a:pt x="341980" y="187264"/>
                    <a:pt x="409290" y="154244"/>
                  </a:cubicBezTo>
                  <a:cubicBezTo>
                    <a:pt x="485490" y="118684"/>
                    <a:pt x="580740" y="93284"/>
                    <a:pt x="670910" y="84394"/>
                  </a:cubicBezTo>
                  <a:cubicBezTo>
                    <a:pt x="764890" y="74234"/>
                    <a:pt x="875380" y="89474"/>
                    <a:pt x="966820" y="100904"/>
                  </a:cubicBezTo>
                  <a:cubicBezTo>
                    <a:pt x="1048100" y="112334"/>
                    <a:pt x="1142080" y="122494"/>
                    <a:pt x="1192880" y="150434"/>
                  </a:cubicBezTo>
                  <a:cubicBezTo>
                    <a:pt x="1225900" y="168214"/>
                    <a:pt x="1248760" y="191074"/>
                    <a:pt x="1261460" y="219014"/>
                  </a:cubicBezTo>
                  <a:cubicBezTo>
                    <a:pt x="1272890" y="246954"/>
                    <a:pt x="1275430" y="287594"/>
                    <a:pt x="1266540" y="315534"/>
                  </a:cubicBezTo>
                  <a:cubicBezTo>
                    <a:pt x="1256380" y="344744"/>
                    <a:pt x="1232250" y="376494"/>
                    <a:pt x="1205580" y="391734"/>
                  </a:cubicBezTo>
                  <a:cubicBezTo>
                    <a:pt x="1180180" y="408244"/>
                    <a:pt x="1110330" y="409514"/>
                    <a:pt x="1110330" y="40951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5" id="495"/>
          <p:cNvGrpSpPr/>
          <p:nvPr/>
        </p:nvGrpSpPr>
        <p:grpSpPr>
          <a:xfrm rot="0">
            <a:off x="16643985" y="7390447"/>
            <a:ext cx="1459230" cy="644843"/>
            <a:chOff x="0" y="0"/>
            <a:chExt cx="1945640" cy="859790"/>
          </a:xfrm>
        </p:grpSpPr>
        <p:sp>
          <p:nvSpPr>
            <p:cNvPr name="Freeform 496" id="496"/>
            <p:cNvSpPr/>
            <p:nvPr/>
          </p:nvSpPr>
          <p:spPr>
            <a:xfrm flipH="false" flipV="false" rot="0">
              <a:off x="47566" y="47371"/>
              <a:ext cx="1846311" cy="761608"/>
            </a:xfrm>
            <a:custGeom>
              <a:avLst/>
              <a:gdLst/>
              <a:ahLst/>
              <a:cxnLst/>
              <a:rect r="r" b="b" t="t" l="l"/>
              <a:pathLst>
                <a:path h="761608" w="1846311">
                  <a:moveTo>
                    <a:pt x="153094" y="459359"/>
                  </a:moveTo>
                  <a:cubicBezTo>
                    <a:pt x="332164" y="472059"/>
                    <a:pt x="412174" y="469519"/>
                    <a:pt x="455354" y="435229"/>
                  </a:cubicBezTo>
                  <a:cubicBezTo>
                    <a:pt x="498534" y="402209"/>
                    <a:pt x="502344" y="323469"/>
                    <a:pt x="535364" y="271399"/>
                  </a:cubicBezTo>
                  <a:cubicBezTo>
                    <a:pt x="567114" y="218059"/>
                    <a:pt x="602674" y="160909"/>
                    <a:pt x="650934" y="118999"/>
                  </a:cubicBezTo>
                  <a:cubicBezTo>
                    <a:pt x="701734" y="75819"/>
                    <a:pt x="771584" y="37719"/>
                    <a:pt x="833814" y="18669"/>
                  </a:cubicBezTo>
                  <a:cubicBezTo>
                    <a:pt x="890964" y="889"/>
                    <a:pt x="944304" y="-4191"/>
                    <a:pt x="1010344" y="3429"/>
                  </a:cubicBezTo>
                  <a:cubicBezTo>
                    <a:pt x="1096704" y="16129"/>
                    <a:pt x="1219894" y="72009"/>
                    <a:pt x="1304984" y="111379"/>
                  </a:cubicBezTo>
                  <a:cubicBezTo>
                    <a:pt x="1374834" y="144399"/>
                    <a:pt x="1430714" y="178689"/>
                    <a:pt x="1486594" y="218059"/>
                  </a:cubicBezTo>
                  <a:cubicBezTo>
                    <a:pt x="1542474" y="254889"/>
                    <a:pt x="1589464" y="305689"/>
                    <a:pt x="1641534" y="339979"/>
                  </a:cubicBezTo>
                  <a:cubicBezTo>
                    <a:pt x="1691064" y="372999"/>
                    <a:pt x="1760914" y="398399"/>
                    <a:pt x="1791394" y="423799"/>
                  </a:cubicBezTo>
                  <a:cubicBezTo>
                    <a:pt x="1809174" y="439039"/>
                    <a:pt x="1816794" y="449199"/>
                    <a:pt x="1825684" y="468249"/>
                  </a:cubicBezTo>
                  <a:cubicBezTo>
                    <a:pt x="1837114" y="494919"/>
                    <a:pt x="1849814" y="541909"/>
                    <a:pt x="1844734" y="576199"/>
                  </a:cubicBezTo>
                  <a:cubicBezTo>
                    <a:pt x="1839654" y="610489"/>
                    <a:pt x="1814254" y="652399"/>
                    <a:pt x="1795204" y="673989"/>
                  </a:cubicBezTo>
                  <a:cubicBezTo>
                    <a:pt x="1781234" y="690499"/>
                    <a:pt x="1768534" y="699389"/>
                    <a:pt x="1749484" y="707009"/>
                  </a:cubicBezTo>
                  <a:cubicBezTo>
                    <a:pt x="1721544" y="717169"/>
                    <a:pt x="1669474" y="723519"/>
                    <a:pt x="1640264" y="719709"/>
                  </a:cubicBezTo>
                  <a:cubicBezTo>
                    <a:pt x="1618674" y="717169"/>
                    <a:pt x="1603434" y="709549"/>
                    <a:pt x="1588194" y="699389"/>
                  </a:cubicBezTo>
                  <a:cubicBezTo>
                    <a:pt x="1571684" y="690499"/>
                    <a:pt x="1557714" y="681609"/>
                    <a:pt x="1545014" y="663829"/>
                  </a:cubicBezTo>
                  <a:cubicBezTo>
                    <a:pt x="1527234" y="640969"/>
                    <a:pt x="1506914" y="591439"/>
                    <a:pt x="1503104" y="562229"/>
                  </a:cubicBezTo>
                  <a:cubicBezTo>
                    <a:pt x="1499294" y="541909"/>
                    <a:pt x="1500564" y="526669"/>
                    <a:pt x="1508184" y="507619"/>
                  </a:cubicBezTo>
                  <a:cubicBezTo>
                    <a:pt x="1517074" y="479679"/>
                    <a:pt x="1541204" y="436499"/>
                    <a:pt x="1567874" y="414909"/>
                  </a:cubicBezTo>
                  <a:cubicBezTo>
                    <a:pt x="1595814" y="393319"/>
                    <a:pt x="1642804" y="381889"/>
                    <a:pt x="1672014" y="379349"/>
                  </a:cubicBezTo>
                  <a:cubicBezTo>
                    <a:pt x="1693604" y="376809"/>
                    <a:pt x="1707574" y="379349"/>
                    <a:pt x="1727894" y="386969"/>
                  </a:cubicBezTo>
                  <a:cubicBezTo>
                    <a:pt x="1754564" y="398399"/>
                    <a:pt x="1796474" y="423799"/>
                    <a:pt x="1815524" y="453009"/>
                  </a:cubicBezTo>
                  <a:cubicBezTo>
                    <a:pt x="1835844" y="480949"/>
                    <a:pt x="1846004" y="527939"/>
                    <a:pt x="1846004" y="558419"/>
                  </a:cubicBezTo>
                  <a:cubicBezTo>
                    <a:pt x="1847274" y="578739"/>
                    <a:pt x="1844734" y="593979"/>
                    <a:pt x="1835844" y="613029"/>
                  </a:cubicBezTo>
                  <a:cubicBezTo>
                    <a:pt x="1823144" y="639699"/>
                    <a:pt x="1795204" y="679069"/>
                    <a:pt x="1764724" y="696849"/>
                  </a:cubicBezTo>
                  <a:cubicBezTo>
                    <a:pt x="1735514" y="715899"/>
                    <a:pt x="1687254" y="723519"/>
                    <a:pt x="1658044" y="722249"/>
                  </a:cubicBezTo>
                  <a:cubicBezTo>
                    <a:pt x="1636454" y="722249"/>
                    <a:pt x="1626294" y="717169"/>
                    <a:pt x="1604704" y="708279"/>
                  </a:cubicBezTo>
                  <a:cubicBezTo>
                    <a:pt x="1565334" y="693039"/>
                    <a:pt x="1500564" y="660019"/>
                    <a:pt x="1452304" y="626999"/>
                  </a:cubicBezTo>
                  <a:cubicBezTo>
                    <a:pt x="1397694" y="590169"/>
                    <a:pt x="1346894" y="530479"/>
                    <a:pt x="1296094" y="492379"/>
                  </a:cubicBezTo>
                  <a:cubicBezTo>
                    <a:pt x="1250374" y="459359"/>
                    <a:pt x="1213544" y="431419"/>
                    <a:pt x="1158934" y="407289"/>
                  </a:cubicBezTo>
                  <a:cubicBezTo>
                    <a:pt x="1090354" y="376809"/>
                    <a:pt x="974784" y="318389"/>
                    <a:pt x="910014" y="333629"/>
                  </a:cubicBezTo>
                  <a:cubicBezTo>
                    <a:pt x="860484" y="346329"/>
                    <a:pt x="828734" y="400939"/>
                    <a:pt x="794444" y="445389"/>
                  </a:cubicBezTo>
                  <a:cubicBezTo>
                    <a:pt x="753804" y="493649"/>
                    <a:pt x="730944" y="571119"/>
                    <a:pt x="689034" y="616839"/>
                  </a:cubicBezTo>
                  <a:cubicBezTo>
                    <a:pt x="650934" y="658749"/>
                    <a:pt x="607754" y="693039"/>
                    <a:pt x="559494" y="717169"/>
                  </a:cubicBezTo>
                  <a:cubicBezTo>
                    <a:pt x="511234" y="741299"/>
                    <a:pt x="454084" y="756539"/>
                    <a:pt x="400744" y="760349"/>
                  </a:cubicBezTo>
                  <a:cubicBezTo>
                    <a:pt x="346134" y="765429"/>
                    <a:pt x="290254" y="753999"/>
                    <a:pt x="236914" y="746379"/>
                  </a:cubicBezTo>
                  <a:cubicBezTo>
                    <a:pt x="184844" y="738759"/>
                    <a:pt x="118804" y="731139"/>
                    <a:pt x="83244" y="714629"/>
                  </a:cubicBezTo>
                  <a:cubicBezTo>
                    <a:pt x="59114" y="704469"/>
                    <a:pt x="43874" y="693039"/>
                    <a:pt x="31174" y="677799"/>
                  </a:cubicBezTo>
                  <a:cubicBezTo>
                    <a:pt x="18474" y="661289"/>
                    <a:pt x="7044" y="639699"/>
                    <a:pt x="3234" y="619379"/>
                  </a:cubicBezTo>
                  <a:cubicBezTo>
                    <a:pt x="-1846" y="599059"/>
                    <a:pt x="-576" y="576199"/>
                    <a:pt x="4504" y="555879"/>
                  </a:cubicBezTo>
                  <a:cubicBezTo>
                    <a:pt x="10854" y="535559"/>
                    <a:pt x="22284" y="515239"/>
                    <a:pt x="36254" y="499999"/>
                  </a:cubicBezTo>
                  <a:cubicBezTo>
                    <a:pt x="50224" y="484759"/>
                    <a:pt x="70544" y="472059"/>
                    <a:pt x="89594" y="465709"/>
                  </a:cubicBezTo>
                  <a:cubicBezTo>
                    <a:pt x="109914" y="459359"/>
                    <a:pt x="153094" y="459359"/>
                    <a:pt x="153094" y="45935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7" id="497"/>
          <p:cNvGrpSpPr/>
          <p:nvPr/>
        </p:nvGrpSpPr>
        <p:grpSpPr>
          <a:xfrm rot="0">
            <a:off x="17698402" y="7142797"/>
            <a:ext cx="835343" cy="881062"/>
            <a:chOff x="0" y="0"/>
            <a:chExt cx="1113790" cy="1174750"/>
          </a:xfrm>
        </p:grpSpPr>
        <p:sp>
          <p:nvSpPr>
            <p:cNvPr name="Freeform 498" id="498"/>
            <p:cNvSpPr/>
            <p:nvPr/>
          </p:nvSpPr>
          <p:spPr>
            <a:xfrm flipH="false" flipV="false" rot="0">
              <a:off x="50800" y="50682"/>
              <a:ext cx="1013416" cy="1073334"/>
            </a:xfrm>
            <a:custGeom>
              <a:avLst/>
              <a:gdLst/>
              <a:ahLst/>
              <a:cxnLst/>
              <a:rect r="r" b="b" t="t" l="l"/>
              <a:pathLst>
                <a:path h="1073334" w="1013416">
                  <a:moveTo>
                    <a:pt x="19050" y="870068"/>
                  </a:moveTo>
                  <a:cubicBezTo>
                    <a:pt x="227330" y="494148"/>
                    <a:pt x="240030" y="429378"/>
                    <a:pt x="273050" y="362068"/>
                  </a:cubicBezTo>
                  <a:cubicBezTo>
                    <a:pt x="306070" y="292218"/>
                    <a:pt x="341630" y="210938"/>
                    <a:pt x="393700" y="156328"/>
                  </a:cubicBezTo>
                  <a:cubicBezTo>
                    <a:pt x="441960" y="106798"/>
                    <a:pt x="505460" y="71238"/>
                    <a:pt x="567690" y="44568"/>
                  </a:cubicBezTo>
                  <a:cubicBezTo>
                    <a:pt x="627380" y="19168"/>
                    <a:pt x="698500" y="1388"/>
                    <a:pt x="760730" y="118"/>
                  </a:cubicBezTo>
                  <a:cubicBezTo>
                    <a:pt x="816610" y="-1152"/>
                    <a:pt x="880110" y="7738"/>
                    <a:pt x="920750" y="29328"/>
                  </a:cubicBezTo>
                  <a:cubicBezTo>
                    <a:pt x="953770" y="47108"/>
                    <a:pt x="980440" y="78858"/>
                    <a:pt x="995680" y="102988"/>
                  </a:cubicBezTo>
                  <a:cubicBezTo>
                    <a:pt x="1005840" y="119498"/>
                    <a:pt x="1009650" y="133468"/>
                    <a:pt x="1010920" y="152518"/>
                  </a:cubicBezTo>
                  <a:cubicBezTo>
                    <a:pt x="1012190" y="180458"/>
                    <a:pt x="1003300" y="229988"/>
                    <a:pt x="991870" y="255388"/>
                  </a:cubicBezTo>
                  <a:cubicBezTo>
                    <a:pt x="982980" y="273168"/>
                    <a:pt x="975360" y="284598"/>
                    <a:pt x="958850" y="297298"/>
                  </a:cubicBezTo>
                  <a:cubicBezTo>
                    <a:pt x="937260" y="313808"/>
                    <a:pt x="896620" y="335398"/>
                    <a:pt x="863600" y="339208"/>
                  </a:cubicBezTo>
                  <a:cubicBezTo>
                    <a:pt x="830580" y="341748"/>
                    <a:pt x="787400" y="326508"/>
                    <a:pt x="762000" y="313808"/>
                  </a:cubicBezTo>
                  <a:cubicBezTo>
                    <a:pt x="744220" y="304918"/>
                    <a:pt x="734060" y="296028"/>
                    <a:pt x="722630" y="279518"/>
                  </a:cubicBezTo>
                  <a:cubicBezTo>
                    <a:pt x="706120" y="255388"/>
                    <a:pt x="689610" y="209668"/>
                    <a:pt x="685800" y="181728"/>
                  </a:cubicBezTo>
                  <a:cubicBezTo>
                    <a:pt x="683260" y="161408"/>
                    <a:pt x="685800" y="147438"/>
                    <a:pt x="693420" y="129658"/>
                  </a:cubicBezTo>
                  <a:cubicBezTo>
                    <a:pt x="703580" y="102988"/>
                    <a:pt x="726440" y="63618"/>
                    <a:pt x="753110" y="44568"/>
                  </a:cubicBezTo>
                  <a:cubicBezTo>
                    <a:pt x="779780" y="24248"/>
                    <a:pt x="820420" y="11548"/>
                    <a:pt x="852170" y="12818"/>
                  </a:cubicBezTo>
                  <a:cubicBezTo>
                    <a:pt x="885190" y="14088"/>
                    <a:pt x="924560" y="28058"/>
                    <a:pt x="951230" y="48378"/>
                  </a:cubicBezTo>
                  <a:cubicBezTo>
                    <a:pt x="976630" y="68698"/>
                    <a:pt x="998220" y="109338"/>
                    <a:pt x="1007110" y="136008"/>
                  </a:cubicBezTo>
                  <a:cubicBezTo>
                    <a:pt x="1013460" y="155058"/>
                    <a:pt x="1014730" y="169028"/>
                    <a:pt x="1012190" y="188078"/>
                  </a:cubicBezTo>
                  <a:cubicBezTo>
                    <a:pt x="1007110" y="216018"/>
                    <a:pt x="993140" y="259198"/>
                    <a:pt x="971550" y="284598"/>
                  </a:cubicBezTo>
                  <a:cubicBezTo>
                    <a:pt x="949960" y="308728"/>
                    <a:pt x="913130" y="329048"/>
                    <a:pt x="881380" y="336668"/>
                  </a:cubicBezTo>
                  <a:cubicBezTo>
                    <a:pt x="848360" y="343018"/>
                    <a:pt x="814070" y="318888"/>
                    <a:pt x="774700" y="322698"/>
                  </a:cubicBezTo>
                  <a:cubicBezTo>
                    <a:pt x="723900" y="327778"/>
                    <a:pt x="652780" y="339208"/>
                    <a:pt x="603250" y="382388"/>
                  </a:cubicBezTo>
                  <a:cubicBezTo>
                    <a:pt x="533400" y="444618"/>
                    <a:pt x="499110" y="609718"/>
                    <a:pt x="440690" y="715128"/>
                  </a:cubicBezTo>
                  <a:cubicBezTo>
                    <a:pt x="382270" y="817998"/>
                    <a:pt x="295910" y="953888"/>
                    <a:pt x="251460" y="1008498"/>
                  </a:cubicBezTo>
                  <a:cubicBezTo>
                    <a:pt x="233680" y="1031358"/>
                    <a:pt x="226060" y="1044058"/>
                    <a:pt x="207010" y="1054218"/>
                  </a:cubicBezTo>
                  <a:cubicBezTo>
                    <a:pt x="182880" y="1066918"/>
                    <a:pt x="142240" y="1077078"/>
                    <a:pt x="111760" y="1071998"/>
                  </a:cubicBezTo>
                  <a:cubicBezTo>
                    <a:pt x="82550" y="1066918"/>
                    <a:pt x="48260" y="1046598"/>
                    <a:pt x="29210" y="1023738"/>
                  </a:cubicBezTo>
                  <a:cubicBezTo>
                    <a:pt x="11430" y="999608"/>
                    <a:pt x="0" y="958968"/>
                    <a:pt x="0" y="932298"/>
                  </a:cubicBezTo>
                  <a:cubicBezTo>
                    <a:pt x="0" y="909438"/>
                    <a:pt x="19050" y="870068"/>
                    <a:pt x="19050" y="87006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9" id="499"/>
          <p:cNvGrpSpPr/>
          <p:nvPr/>
        </p:nvGrpSpPr>
        <p:grpSpPr>
          <a:xfrm rot="0">
            <a:off x="17286923" y="8264843"/>
            <a:ext cx="1115377" cy="460057"/>
            <a:chOff x="0" y="0"/>
            <a:chExt cx="1487170" cy="613410"/>
          </a:xfrm>
        </p:grpSpPr>
        <p:sp>
          <p:nvSpPr>
            <p:cNvPr name="Freeform 500" id="500"/>
            <p:cNvSpPr/>
            <p:nvPr/>
          </p:nvSpPr>
          <p:spPr>
            <a:xfrm flipH="false" flipV="false" rot="0">
              <a:off x="50328" y="50362"/>
              <a:ext cx="1388630" cy="511931"/>
            </a:xfrm>
            <a:custGeom>
              <a:avLst/>
              <a:gdLst/>
              <a:ahLst/>
              <a:cxnLst/>
              <a:rect r="r" b="b" t="t" l="l"/>
              <a:pathLst>
                <a:path h="511931" w="1388630">
                  <a:moveTo>
                    <a:pt x="1233642" y="316668"/>
                  </a:moveTo>
                  <a:cubicBezTo>
                    <a:pt x="945352" y="284918"/>
                    <a:pt x="841212" y="282378"/>
                    <a:pt x="762472" y="288728"/>
                  </a:cubicBezTo>
                  <a:cubicBezTo>
                    <a:pt x="701512" y="293808"/>
                    <a:pt x="654522" y="301428"/>
                    <a:pt x="598642" y="317938"/>
                  </a:cubicBezTo>
                  <a:cubicBezTo>
                    <a:pt x="537682" y="334448"/>
                    <a:pt x="471642" y="362388"/>
                    <a:pt x="411952" y="391598"/>
                  </a:cubicBezTo>
                  <a:cubicBezTo>
                    <a:pt x="352262" y="419538"/>
                    <a:pt x="290032" y="470338"/>
                    <a:pt x="237962" y="489388"/>
                  </a:cubicBezTo>
                  <a:cubicBezTo>
                    <a:pt x="202402" y="503358"/>
                    <a:pt x="166842" y="510978"/>
                    <a:pt x="138902" y="510978"/>
                  </a:cubicBezTo>
                  <a:cubicBezTo>
                    <a:pt x="119852" y="509708"/>
                    <a:pt x="105882" y="505898"/>
                    <a:pt x="89372" y="495738"/>
                  </a:cubicBezTo>
                  <a:cubicBezTo>
                    <a:pt x="65242" y="483038"/>
                    <a:pt x="30952" y="448748"/>
                    <a:pt x="15712" y="425888"/>
                  </a:cubicBezTo>
                  <a:cubicBezTo>
                    <a:pt x="5552" y="409378"/>
                    <a:pt x="1742" y="396678"/>
                    <a:pt x="472" y="376358"/>
                  </a:cubicBezTo>
                  <a:cubicBezTo>
                    <a:pt x="-2068" y="349688"/>
                    <a:pt x="6822" y="301428"/>
                    <a:pt x="16982" y="276028"/>
                  </a:cubicBezTo>
                  <a:cubicBezTo>
                    <a:pt x="25872" y="258248"/>
                    <a:pt x="33492" y="248088"/>
                    <a:pt x="48732" y="235388"/>
                  </a:cubicBezTo>
                  <a:cubicBezTo>
                    <a:pt x="70322" y="218878"/>
                    <a:pt x="109692" y="197288"/>
                    <a:pt x="141442" y="193478"/>
                  </a:cubicBezTo>
                  <a:cubicBezTo>
                    <a:pt x="173192" y="190938"/>
                    <a:pt x="213832" y="199828"/>
                    <a:pt x="240502" y="216338"/>
                  </a:cubicBezTo>
                  <a:cubicBezTo>
                    <a:pt x="268442" y="232848"/>
                    <a:pt x="293842" y="269678"/>
                    <a:pt x="305272" y="295078"/>
                  </a:cubicBezTo>
                  <a:cubicBezTo>
                    <a:pt x="314162" y="311588"/>
                    <a:pt x="316702" y="325558"/>
                    <a:pt x="316702" y="344608"/>
                  </a:cubicBezTo>
                  <a:cubicBezTo>
                    <a:pt x="315432" y="372548"/>
                    <a:pt x="306542" y="415728"/>
                    <a:pt x="288762" y="442398"/>
                  </a:cubicBezTo>
                  <a:cubicBezTo>
                    <a:pt x="269712" y="469068"/>
                    <a:pt x="232882" y="493198"/>
                    <a:pt x="207482" y="503358"/>
                  </a:cubicBezTo>
                  <a:cubicBezTo>
                    <a:pt x="189702" y="510978"/>
                    <a:pt x="175732" y="513518"/>
                    <a:pt x="156682" y="510978"/>
                  </a:cubicBezTo>
                  <a:cubicBezTo>
                    <a:pt x="128742" y="508438"/>
                    <a:pt x="85562" y="498278"/>
                    <a:pt x="60162" y="477958"/>
                  </a:cubicBezTo>
                  <a:cubicBezTo>
                    <a:pt x="34762" y="458908"/>
                    <a:pt x="11902" y="424618"/>
                    <a:pt x="4282" y="394138"/>
                  </a:cubicBezTo>
                  <a:cubicBezTo>
                    <a:pt x="-4608" y="362388"/>
                    <a:pt x="1742" y="317938"/>
                    <a:pt x="10632" y="292538"/>
                  </a:cubicBezTo>
                  <a:cubicBezTo>
                    <a:pt x="15712" y="273488"/>
                    <a:pt x="20792" y="263328"/>
                    <a:pt x="37302" y="248088"/>
                  </a:cubicBezTo>
                  <a:cubicBezTo>
                    <a:pt x="69052" y="216338"/>
                    <a:pt x="149062" y="171888"/>
                    <a:pt x="221452" y="138868"/>
                  </a:cubicBezTo>
                  <a:cubicBezTo>
                    <a:pt x="312892" y="95688"/>
                    <a:pt x="448782" y="47428"/>
                    <a:pt x="547842" y="24568"/>
                  </a:cubicBezTo>
                  <a:cubicBezTo>
                    <a:pt x="624042" y="6788"/>
                    <a:pt x="681192" y="2978"/>
                    <a:pt x="758662" y="438"/>
                  </a:cubicBezTo>
                  <a:cubicBezTo>
                    <a:pt x="851372" y="-2102"/>
                    <a:pt x="970752" y="6788"/>
                    <a:pt x="1066002" y="16948"/>
                  </a:cubicBezTo>
                  <a:cubicBezTo>
                    <a:pt x="1149822" y="25838"/>
                    <a:pt x="1248882" y="28378"/>
                    <a:pt x="1302222" y="55048"/>
                  </a:cubicBezTo>
                  <a:cubicBezTo>
                    <a:pt x="1336512" y="71558"/>
                    <a:pt x="1360642" y="93148"/>
                    <a:pt x="1374612" y="119818"/>
                  </a:cubicBezTo>
                  <a:cubicBezTo>
                    <a:pt x="1388582" y="146488"/>
                    <a:pt x="1392392" y="187128"/>
                    <a:pt x="1384772" y="216338"/>
                  </a:cubicBezTo>
                  <a:cubicBezTo>
                    <a:pt x="1377152" y="245548"/>
                    <a:pt x="1353022" y="278568"/>
                    <a:pt x="1328892" y="295078"/>
                  </a:cubicBezTo>
                  <a:cubicBezTo>
                    <a:pt x="1303492" y="312858"/>
                    <a:pt x="1233642" y="316668"/>
                    <a:pt x="1233642" y="31666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1" id="501"/>
          <p:cNvGrpSpPr/>
          <p:nvPr/>
        </p:nvGrpSpPr>
        <p:grpSpPr>
          <a:xfrm rot="0">
            <a:off x="17123092" y="8252460"/>
            <a:ext cx="1232535" cy="740093"/>
            <a:chOff x="0" y="0"/>
            <a:chExt cx="1643380" cy="986790"/>
          </a:xfrm>
        </p:grpSpPr>
        <p:sp>
          <p:nvSpPr>
            <p:cNvPr name="Freeform 502" id="502"/>
            <p:cNvSpPr/>
            <p:nvPr/>
          </p:nvSpPr>
          <p:spPr>
            <a:xfrm flipH="false" flipV="false" rot="0">
              <a:off x="48356" y="43485"/>
              <a:ext cx="1544331" cy="892377"/>
            </a:xfrm>
            <a:custGeom>
              <a:avLst/>
              <a:gdLst/>
              <a:ahLst/>
              <a:cxnLst/>
              <a:rect r="r" b="b" t="t" l="l"/>
              <a:pathLst>
                <a:path h="892377" w="1544331">
                  <a:moveTo>
                    <a:pt x="1413414" y="276555"/>
                  </a:moveTo>
                  <a:cubicBezTo>
                    <a:pt x="1164494" y="295605"/>
                    <a:pt x="1081944" y="309575"/>
                    <a:pt x="1008284" y="332435"/>
                  </a:cubicBezTo>
                  <a:cubicBezTo>
                    <a:pt x="933354" y="355295"/>
                    <a:pt x="853344" y="389585"/>
                    <a:pt x="789844" y="422605"/>
                  </a:cubicBezTo>
                  <a:cubicBezTo>
                    <a:pt x="737774" y="449275"/>
                    <a:pt x="704754" y="469595"/>
                    <a:pt x="652684" y="510235"/>
                  </a:cubicBezTo>
                  <a:cubicBezTo>
                    <a:pt x="573944" y="571195"/>
                    <a:pt x="459644" y="705815"/>
                    <a:pt x="373284" y="773125"/>
                  </a:cubicBezTo>
                  <a:cubicBezTo>
                    <a:pt x="308514" y="823925"/>
                    <a:pt x="243744" y="879805"/>
                    <a:pt x="189134" y="889965"/>
                  </a:cubicBezTo>
                  <a:cubicBezTo>
                    <a:pt x="151034" y="897585"/>
                    <a:pt x="112934" y="886155"/>
                    <a:pt x="83724" y="869645"/>
                  </a:cubicBezTo>
                  <a:cubicBezTo>
                    <a:pt x="54514" y="853135"/>
                    <a:pt x="26574" y="821385"/>
                    <a:pt x="12604" y="789635"/>
                  </a:cubicBezTo>
                  <a:cubicBezTo>
                    <a:pt x="-96" y="759155"/>
                    <a:pt x="-96" y="712165"/>
                    <a:pt x="4984" y="682955"/>
                  </a:cubicBezTo>
                  <a:cubicBezTo>
                    <a:pt x="8794" y="663905"/>
                    <a:pt x="13874" y="649935"/>
                    <a:pt x="26574" y="633425"/>
                  </a:cubicBezTo>
                  <a:cubicBezTo>
                    <a:pt x="44354" y="610565"/>
                    <a:pt x="83724" y="578815"/>
                    <a:pt x="110394" y="567385"/>
                  </a:cubicBezTo>
                  <a:cubicBezTo>
                    <a:pt x="129444" y="558495"/>
                    <a:pt x="143414" y="555955"/>
                    <a:pt x="163734" y="557225"/>
                  </a:cubicBezTo>
                  <a:cubicBezTo>
                    <a:pt x="191674" y="559765"/>
                    <a:pt x="241204" y="575005"/>
                    <a:pt x="265334" y="588975"/>
                  </a:cubicBezTo>
                  <a:cubicBezTo>
                    <a:pt x="283114" y="600405"/>
                    <a:pt x="293274" y="613105"/>
                    <a:pt x="303434" y="628345"/>
                  </a:cubicBezTo>
                  <a:cubicBezTo>
                    <a:pt x="313594" y="642315"/>
                    <a:pt x="322484" y="656285"/>
                    <a:pt x="327564" y="676605"/>
                  </a:cubicBezTo>
                  <a:cubicBezTo>
                    <a:pt x="332644" y="704545"/>
                    <a:pt x="335184" y="751535"/>
                    <a:pt x="323754" y="783285"/>
                  </a:cubicBezTo>
                  <a:cubicBezTo>
                    <a:pt x="312324" y="815035"/>
                    <a:pt x="284384" y="848055"/>
                    <a:pt x="256444" y="865835"/>
                  </a:cubicBezTo>
                  <a:cubicBezTo>
                    <a:pt x="227234" y="883615"/>
                    <a:pt x="186594" y="893775"/>
                    <a:pt x="152304" y="891235"/>
                  </a:cubicBezTo>
                  <a:cubicBezTo>
                    <a:pt x="119284" y="888695"/>
                    <a:pt x="79914" y="870915"/>
                    <a:pt x="54514" y="848055"/>
                  </a:cubicBezTo>
                  <a:cubicBezTo>
                    <a:pt x="30384" y="826465"/>
                    <a:pt x="8794" y="788365"/>
                    <a:pt x="2444" y="755345"/>
                  </a:cubicBezTo>
                  <a:cubicBezTo>
                    <a:pt x="-3906" y="722325"/>
                    <a:pt x="2444" y="679145"/>
                    <a:pt x="17684" y="649935"/>
                  </a:cubicBezTo>
                  <a:cubicBezTo>
                    <a:pt x="32924" y="619455"/>
                    <a:pt x="68484" y="588975"/>
                    <a:pt x="93884" y="575005"/>
                  </a:cubicBezTo>
                  <a:cubicBezTo>
                    <a:pt x="111664" y="563575"/>
                    <a:pt x="143414" y="554685"/>
                    <a:pt x="145954" y="558495"/>
                  </a:cubicBezTo>
                  <a:cubicBezTo>
                    <a:pt x="148494" y="564845"/>
                    <a:pt x="78644" y="624535"/>
                    <a:pt x="76104" y="623265"/>
                  </a:cubicBezTo>
                  <a:cubicBezTo>
                    <a:pt x="74834" y="621995"/>
                    <a:pt x="135794" y="545795"/>
                    <a:pt x="182784" y="498805"/>
                  </a:cubicBezTo>
                  <a:cubicBezTo>
                    <a:pt x="256444" y="426415"/>
                    <a:pt x="393604" y="309575"/>
                    <a:pt x="485044" y="246075"/>
                  </a:cubicBezTo>
                  <a:cubicBezTo>
                    <a:pt x="552354" y="200355"/>
                    <a:pt x="609504" y="172415"/>
                    <a:pt x="673004" y="143205"/>
                  </a:cubicBezTo>
                  <a:cubicBezTo>
                    <a:pt x="733964" y="115265"/>
                    <a:pt x="792384" y="93675"/>
                    <a:pt x="854614" y="74625"/>
                  </a:cubicBezTo>
                  <a:cubicBezTo>
                    <a:pt x="920654" y="55575"/>
                    <a:pt x="996854" y="40335"/>
                    <a:pt x="1062894" y="30175"/>
                  </a:cubicBezTo>
                  <a:cubicBezTo>
                    <a:pt x="1118774" y="20015"/>
                    <a:pt x="1165764" y="13665"/>
                    <a:pt x="1222914" y="8585"/>
                  </a:cubicBezTo>
                  <a:cubicBezTo>
                    <a:pt x="1288954" y="4775"/>
                    <a:pt x="1382934" y="-7925"/>
                    <a:pt x="1435004" y="7315"/>
                  </a:cubicBezTo>
                  <a:cubicBezTo>
                    <a:pt x="1470564" y="16205"/>
                    <a:pt x="1498504" y="33985"/>
                    <a:pt x="1516284" y="58115"/>
                  </a:cubicBezTo>
                  <a:cubicBezTo>
                    <a:pt x="1535334" y="82245"/>
                    <a:pt x="1545494" y="120345"/>
                    <a:pt x="1544224" y="150825"/>
                  </a:cubicBezTo>
                  <a:cubicBezTo>
                    <a:pt x="1541684" y="181305"/>
                    <a:pt x="1523904" y="216865"/>
                    <a:pt x="1502314" y="238455"/>
                  </a:cubicBezTo>
                  <a:cubicBezTo>
                    <a:pt x="1480724" y="258775"/>
                    <a:pt x="1413414" y="276555"/>
                    <a:pt x="1413414" y="27655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3" id="503"/>
          <p:cNvGrpSpPr/>
          <p:nvPr/>
        </p:nvGrpSpPr>
        <p:grpSpPr>
          <a:xfrm rot="0">
            <a:off x="14069377" y="8023860"/>
            <a:ext cx="4331970" cy="1186815"/>
            <a:chOff x="0" y="0"/>
            <a:chExt cx="5775960" cy="1582420"/>
          </a:xfrm>
        </p:grpSpPr>
        <p:sp>
          <p:nvSpPr>
            <p:cNvPr name="Freeform 504" id="504"/>
            <p:cNvSpPr/>
            <p:nvPr/>
          </p:nvSpPr>
          <p:spPr>
            <a:xfrm flipH="false" flipV="false" rot="0">
              <a:off x="50383" y="47071"/>
              <a:ext cx="5677365" cy="1485211"/>
            </a:xfrm>
            <a:custGeom>
              <a:avLst/>
              <a:gdLst/>
              <a:ahLst/>
              <a:cxnLst/>
              <a:rect r="r" b="b" t="t" l="l"/>
              <a:pathLst>
                <a:path h="1485211" w="5677365">
                  <a:moveTo>
                    <a:pt x="5523647" y="786049"/>
                  </a:moveTo>
                  <a:cubicBezTo>
                    <a:pt x="5292507" y="760649"/>
                    <a:pt x="5225197" y="754299"/>
                    <a:pt x="5159157" y="763189"/>
                  </a:cubicBezTo>
                  <a:cubicBezTo>
                    <a:pt x="5090577" y="772079"/>
                    <a:pt x="5015647" y="798749"/>
                    <a:pt x="4952147" y="819069"/>
                  </a:cubicBezTo>
                  <a:cubicBezTo>
                    <a:pt x="4896267" y="836849"/>
                    <a:pt x="4851817" y="852089"/>
                    <a:pt x="4799747" y="874949"/>
                  </a:cubicBezTo>
                  <a:cubicBezTo>
                    <a:pt x="4741327" y="901619"/>
                    <a:pt x="4671477" y="930829"/>
                    <a:pt x="4620677" y="970199"/>
                  </a:cubicBezTo>
                  <a:cubicBezTo>
                    <a:pt x="4572417" y="1008299"/>
                    <a:pt x="4534317" y="1059099"/>
                    <a:pt x="4497487" y="1106089"/>
                  </a:cubicBezTo>
                  <a:cubicBezTo>
                    <a:pt x="4461927" y="1149269"/>
                    <a:pt x="4445417" y="1210229"/>
                    <a:pt x="4402237" y="1238169"/>
                  </a:cubicBezTo>
                  <a:cubicBezTo>
                    <a:pt x="4355247" y="1268649"/>
                    <a:pt x="4291747" y="1266109"/>
                    <a:pt x="4219357" y="1274999"/>
                  </a:cubicBezTo>
                  <a:cubicBezTo>
                    <a:pt x="4111407" y="1287699"/>
                    <a:pt x="3920907" y="1278809"/>
                    <a:pt x="3818037" y="1292779"/>
                  </a:cubicBezTo>
                  <a:cubicBezTo>
                    <a:pt x="3751997" y="1300399"/>
                    <a:pt x="3710087" y="1310559"/>
                    <a:pt x="3659287" y="1327069"/>
                  </a:cubicBezTo>
                  <a:cubicBezTo>
                    <a:pt x="3607217" y="1342309"/>
                    <a:pt x="3558957" y="1362629"/>
                    <a:pt x="3509427" y="1386759"/>
                  </a:cubicBezTo>
                  <a:cubicBezTo>
                    <a:pt x="3457357" y="1413429"/>
                    <a:pt x="3411637" y="1474389"/>
                    <a:pt x="3354487" y="1483279"/>
                  </a:cubicBezTo>
                  <a:cubicBezTo>
                    <a:pt x="3293527" y="1493439"/>
                    <a:pt x="3226217" y="1461689"/>
                    <a:pt x="3152557" y="1431209"/>
                  </a:cubicBezTo>
                  <a:cubicBezTo>
                    <a:pt x="3052227" y="1390569"/>
                    <a:pt x="2907447" y="1276269"/>
                    <a:pt x="2814737" y="1236899"/>
                  </a:cubicBezTo>
                  <a:cubicBezTo>
                    <a:pt x="2755047" y="1211499"/>
                    <a:pt x="2723297" y="1200069"/>
                    <a:pt x="2659797" y="1192449"/>
                  </a:cubicBezTo>
                  <a:cubicBezTo>
                    <a:pt x="2565817" y="1181019"/>
                    <a:pt x="2410877" y="1221659"/>
                    <a:pt x="2301657" y="1203879"/>
                  </a:cubicBezTo>
                  <a:cubicBezTo>
                    <a:pt x="2205137" y="1188639"/>
                    <a:pt x="2121317" y="1167049"/>
                    <a:pt x="2036227" y="1108629"/>
                  </a:cubicBezTo>
                  <a:cubicBezTo>
                    <a:pt x="1925737" y="1034969"/>
                    <a:pt x="1812707" y="836849"/>
                    <a:pt x="1725077" y="754299"/>
                  </a:cubicBezTo>
                  <a:cubicBezTo>
                    <a:pt x="1670467" y="703499"/>
                    <a:pt x="1641257" y="684449"/>
                    <a:pt x="1581567" y="643809"/>
                  </a:cubicBezTo>
                  <a:cubicBezTo>
                    <a:pt x="1490127" y="584119"/>
                    <a:pt x="1323757" y="490139"/>
                    <a:pt x="1223427" y="443149"/>
                  </a:cubicBezTo>
                  <a:cubicBezTo>
                    <a:pt x="1154847" y="411399"/>
                    <a:pt x="1106587" y="389809"/>
                    <a:pt x="1045627" y="377109"/>
                  </a:cubicBezTo>
                  <a:cubicBezTo>
                    <a:pt x="984667" y="364409"/>
                    <a:pt x="918627" y="355519"/>
                    <a:pt x="857667" y="368219"/>
                  </a:cubicBezTo>
                  <a:cubicBezTo>
                    <a:pt x="796707" y="379649"/>
                    <a:pt x="749717" y="416479"/>
                    <a:pt x="681137" y="453309"/>
                  </a:cubicBezTo>
                  <a:cubicBezTo>
                    <a:pt x="584617" y="505379"/>
                    <a:pt x="411897" y="609519"/>
                    <a:pt x="335697" y="664129"/>
                  </a:cubicBezTo>
                  <a:cubicBezTo>
                    <a:pt x="295057" y="693339"/>
                    <a:pt x="276007" y="725089"/>
                    <a:pt x="248067" y="739059"/>
                  </a:cubicBezTo>
                  <a:cubicBezTo>
                    <a:pt x="227747" y="747949"/>
                    <a:pt x="212507" y="751759"/>
                    <a:pt x="190917" y="750489"/>
                  </a:cubicBezTo>
                  <a:cubicBezTo>
                    <a:pt x="159167" y="749219"/>
                    <a:pt x="109637" y="740329"/>
                    <a:pt x="79157" y="718739"/>
                  </a:cubicBezTo>
                  <a:cubicBezTo>
                    <a:pt x="48677" y="698419"/>
                    <a:pt x="22007" y="655239"/>
                    <a:pt x="9307" y="627299"/>
                  </a:cubicBezTo>
                  <a:cubicBezTo>
                    <a:pt x="417" y="606979"/>
                    <a:pt x="-853" y="590469"/>
                    <a:pt x="417" y="568879"/>
                  </a:cubicBezTo>
                  <a:cubicBezTo>
                    <a:pt x="2957" y="538399"/>
                    <a:pt x="15657" y="488869"/>
                    <a:pt x="38517" y="459659"/>
                  </a:cubicBezTo>
                  <a:cubicBezTo>
                    <a:pt x="60107" y="430449"/>
                    <a:pt x="98207" y="405049"/>
                    <a:pt x="133767" y="394889"/>
                  </a:cubicBezTo>
                  <a:cubicBezTo>
                    <a:pt x="169327" y="385999"/>
                    <a:pt x="220127" y="392349"/>
                    <a:pt x="249337" y="402509"/>
                  </a:cubicBezTo>
                  <a:cubicBezTo>
                    <a:pt x="270927" y="408859"/>
                    <a:pt x="284897" y="420289"/>
                    <a:pt x="300137" y="432989"/>
                  </a:cubicBezTo>
                  <a:cubicBezTo>
                    <a:pt x="314107" y="444419"/>
                    <a:pt x="328077" y="457119"/>
                    <a:pt x="336967" y="477439"/>
                  </a:cubicBezTo>
                  <a:cubicBezTo>
                    <a:pt x="350937" y="505379"/>
                    <a:pt x="362367" y="558719"/>
                    <a:pt x="361097" y="590469"/>
                  </a:cubicBezTo>
                  <a:cubicBezTo>
                    <a:pt x="361097" y="612059"/>
                    <a:pt x="356017" y="627299"/>
                    <a:pt x="345857" y="646349"/>
                  </a:cubicBezTo>
                  <a:cubicBezTo>
                    <a:pt x="330617" y="674289"/>
                    <a:pt x="297597" y="713659"/>
                    <a:pt x="265847" y="730169"/>
                  </a:cubicBezTo>
                  <a:cubicBezTo>
                    <a:pt x="232827" y="746679"/>
                    <a:pt x="182027" y="750489"/>
                    <a:pt x="151547" y="747949"/>
                  </a:cubicBezTo>
                  <a:cubicBezTo>
                    <a:pt x="128687" y="746679"/>
                    <a:pt x="114717" y="741599"/>
                    <a:pt x="95667" y="728899"/>
                  </a:cubicBezTo>
                  <a:cubicBezTo>
                    <a:pt x="70267" y="712389"/>
                    <a:pt x="32167" y="671749"/>
                    <a:pt x="16927" y="645079"/>
                  </a:cubicBezTo>
                  <a:cubicBezTo>
                    <a:pt x="5497" y="626029"/>
                    <a:pt x="1687" y="610789"/>
                    <a:pt x="1687" y="587929"/>
                  </a:cubicBezTo>
                  <a:cubicBezTo>
                    <a:pt x="417" y="557449"/>
                    <a:pt x="9307" y="507919"/>
                    <a:pt x="27087" y="476169"/>
                  </a:cubicBezTo>
                  <a:cubicBezTo>
                    <a:pt x="44867" y="443149"/>
                    <a:pt x="66457" y="424099"/>
                    <a:pt x="108367" y="391079"/>
                  </a:cubicBezTo>
                  <a:cubicBezTo>
                    <a:pt x="201077" y="317419"/>
                    <a:pt x="469047" y="154859"/>
                    <a:pt x="599857" y="90089"/>
                  </a:cubicBezTo>
                  <a:cubicBezTo>
                    <a:pt x="681137" y="50719"/>
                    <a:pt x="737017" y="26589"/>
                    <a:pt x="806867" y="11349"/>
                  </a:cubicBezTo>
                  <a:cubicBezTo>
                    <a:pt x="872907" y="-1351"/>
                    <a:pt x="944027" y="-2621"/>
                    <a:pt x="1006257" y="3729"/>
                  </a:cubicBezTo>
                  <a:cubicBezTo>
                    <a:pt x="1062137" y="7539"/>
                    <a:pt x="1110397" y="22779"/>
                    <a:pt x="1162467" y="36749"/>
                  </a:cubicBezTo>
                  <a:cubicBezTo>
                    <a:pt x="1214537" y="51989"/>
                    <a:pt x="1265337" y="71039"/>
                    <a:pt x="1319947" y="93899"/>
                  </a:cubicBezTo>
                  <a:cubicBezTo>
                    <a:pt x="1380907" y="119299"/>
                    <a:pt x="1445677" y="151049"/>
                    <a:pt x="1509177" y="184069"/>
                  </a:cubicBezTo>
                  <a:cubicBezTo>
                    <a:pt x="1573947" y="219629"/>
                    <a:pt x="1642527" y="261539"/>
                    <a:pt x="1702217" y="298369"/>
                  </a:cubicBezTo>
                  <a:cubicBezTo>
                    <a:pt x="1755557" y="331389"/>
                    <a:pt x="1803817" y="359329"/>
                    <a:pt x="1850807" y="394889"/>
                  </a:cubicBezTo>
                  <a:cubicBezTo>
                    <a:pt x="1897797" y="429179"/>
                    <a:pt x="1940977" y="466009"/>
                    <a:pt x="1985427" y="509189"/>
                  </a:cubicBezTo>
                  <a:cubicBezTo>
                    <a:pt x="2033687" y="556179"/>
                    <a:pt x="2094647" y="608249"/>
                    <a:pt x="2131477" y="666669"/>
                  </a:cubicBezTo>
                  <a:cubicBezTo>
                    <a:pt x="2168307" y="722549"/>
                    <a:pt x="2163227" y="826689"/>
                    <a:pt x="2208947" y="853359"/>
                  </a:cubicBezTo>
                  <a:cubicBezTo>
                    <a:pt x="2255937" y="880029"/>
                    <a:pt x="2343567" y="829229"/>
                    <a:pt x="2409607" y="825419"/>
                  </a:cubicBezTo>
                  <a:cubicBezTo>
                    <a:pt x="2474377" y="821609"/>
                    <a:pt x="2537877" y="822879"/>
                    <a:pt x="2602647" y="826689"/>
                  </a:cubicBezTo>
                  <a:cubicBezTo>
                    <a:pt x="2668687" y="830499"/>
                    <a:pt x="2741077" y="835579"/>
                    <a:pt x="2804577" y="850819"/>
                  </a:cubicBezTo>
                  <a:cubicBezTo>
                    <a:pt x="2864267" y="864789"/>
                    <a:pt x="2918877" y="886379"/>
                    <a:pt x="2974757" y="911779"/>
                  </a:cubicBezTo>
                  <a:cubicBezTo>
                    <a:pt x="3033177" y="939719"/>
                    <a:pt x="3103027" y="968929"/>
                    <a:pt x="3148747" y="1010839"/>
                  </a:cubicBezTo>
                  <a:cubicBezTo>
                    <a:pt x="3189387" y="1048939"/>
                    <a:pt x="3202087" y="1136569"/>
                    <a:pt x="3241457" y="1145459"/>
                  </a:cubicBezTo>
                  <a:cubicBezTo>
                    <a:pt x="3282097" y="1153079"/>
                    <a:pt x="3337977" y="1076879"/>
                    <a:pt x="3391317" y="1051479"/>
                  </a:cubicBezTo>
                  <a:cubicBezTo>
                    <a:pt x="3445927" y="1024809"/>
                    <a:pt x="3504347" y="1008299"/>
                    <a:pt x="3566577" y="991789"/>
                  </a:cubicBezTo>
                  <a:cubicBezTo>
                    <a:pt x="3632617" y="974009"/>
                    <a:pt x="3706277" y="960039"/>
                    <a:pt x="3776127" y="951149"/>
                  </a:cubicBezTo>
                  <a:cubicBezTo>
                    <a:pt x="3847247" y="940989"/>
                    <a:pt x="3922177" y="924479"/>
                    <a:pt x="3990757" y="933369"/>
                  </a:cubicBezTo>
                  <a:cubicBezTo>
                    <a:pt x="4055527" y="942259"/>
                    <a:pt x="4130457" y="1018459"/>
                    <a:pt x="4177447" y="1001949"/>
                  </a:cubicBezTo>
                  <a:cubicBezTo>
                    <a:pt x="4220627" y="986709"/>
                    <a:pt x="4229517" y="900349"/>
                    <a:pt x="4266347" y="855899"/>
                  </a:cubicBezTo>
                  <a:cubicBezTo>
                    <a:pt x="4304447" y="808909"/>
                    <a:pt x="4355247" y="763189"/>
                    <a:pt x="4407317" y="725089"/>
                  </a:cubicBezTo>
                  <a:cubicBezTo>
                    <a:pt x="4458117" y="688259"/>
                    <a:pt x="4520347" y="657779"/>
                    <a:pt x="4576227" y="631109"/>
                  </a:cubicBezTo>
                  <a:cubicBezTo>
                    <a:pt x="4630837" y="604439"/>
                    <a:pt x="4681637" y="582849"/>
                    <a:pt x="4738787" y="563799"/>
                  </a:cubicBezTo>
                  <a:cubicBezTo>
                    <a:pt x="4803557" y="540939"/>
                    <a:pt x="4874677" y="521889"/>
                    <a:pt x="4944527" y="506649"/>
                  </a:cubicBezTo>
                  <a:cubicBezTo>
                    <a:pt x="5014377" y="491409"/>
                    <a:pt x="5084227" y="476169"/>
                    <a:pt x="5156617" y="473629"/>
                  </a:cubicBezTo>
                  <a:cubicBezTo>
                    <a:pt x="5234087" y="469819"/>
                    <a:pt x="5319177" y="481249"/>
                    <a:pt x="5394107" y="490139"/>
                  </a:cubicBezTo>
                  <a:cubicBezTo>
                    <a:pt x="5463957" y="499029"/>
                    <a:pt x="5545237" y="501569"/>
                    <a:pt x="5592227" y="524429"/>
                  </a:cubicBezTo>
                  <a:cubicBezTo>
                    <a:pt x="5625247" y="540939"/>
                    <a:pt x="5650647" y="562529"/>
                    <a:pt x="5663347" y="590469"/>
                  </a:cubicBezTo>
                  <a:cubicBezTo>
                    <a:pt x="5677317" y="617139"/>
                    <a:pt x="5681127" y="656509"/>
                    <a:pt x="5673507" y="685719"/>
                  </a:cubicBezTo>
                  <a:cubicBezTo>
                    <a:pt x="5665887" y="714929"/>
                    <a:pt x="5643027" y="747949"/>
                    <a:pt x="5617627" y="764459"/>
                  </a:cubicBezTo>
                  <a:cubicBezTo>
                    <a:pt x="5592227" y="780969"/>
                    <a:pt x="5523647" y="786049"/>
                    <a:pt x="5523647" y="78604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5" id="505"/>
          <p:cNvGrpSpPr/>
          <p:nvPr/>
        </p:nvGrpSpPr>
        <p:grpSpPr>
          <a:xfrm rot="0">
            <a:off x="12023407" y="7820025"/>
            <a:ext cx="2515552" cy="1137285"/>
            <a:chOff x="0" y="0"/>
            <a:chExt cx="3354070" cy="1516380"/>
          </a:xfrm>
        </p:grpSpPr>
        <p:sp>
          <p:nvSpPr>
            <p:cNvPr name="Freeform 506" id="506"/>
            <p:cNvSpPr/>
            <p:nvPr/>
          </p:nvSpPr>
          <p:spPr>
            <a:xfrm flipH="false" flipV="false" rot="0">
              <a:off x="49354" y="50482"/>
              <a:ext cx="3254302" cy="1425845"/>
            </a:xfrm>
            <a:custGeom>
              <a:avLst/>
              <a:gdLst/>
              <a:ahLst/>
              <a:cxnLst/>
              <a:rect r="r" b="b" t="t" l="l"/>
              <a:pathLst>
                <a:path h="1425845" w="3254302">
                  <a:moveTo>
                    <a:pt x="3210736" y="744538"/>
                  </a:moveTo>
                  <a:cubicBezTo>
                    <a:pt x="2789096" y="1171258"/>
                    <a:pt x="2778936" y="1209358"/>
                    <a:pt x="2737026" y="1248728"/>
                  </a:cubicBezTo>
                  <a:cubicBezTo>
                    <a:pt x="2688766" y="1295718"/>
                    <a:pt x="2618916" y="1368108"/>
                    <a:pt x="2556686" y="1374458"/>
                  </a:cubicBezTo>
                  <a:cubicBezTo>
                    <a:pt x="2495726" y="1380808"/>
                    <a:pt x="2429686" y="1327468"/>
                    <a:pt x="2368726" y="1298258"/>
                  </a:cubicBezTo>
                  <a:cubicBezTo>
                    <a:pt x="2306496" y="1267778"/>
                    <a:pt x="2249346" y="1223328"/>
                    <a:pt x="2188386" y="1194118"/>
                  </a:cubicBezTo>
                  <a:cubicBezTo>
                    <a:pt x="2128696" y="1167448"/>
                    <a:pt x="2070276" y="1143318"/>
                    <a:pt x="2004236" y="1128078"/>
                  </a:cubicBezTo>
                  <a:cubicBezTo>
                    <a:pt x="1933116" y="1112838"/>
                    <a:pt x="1849296" y="1107758"/>
                    <a:pt x="1776906" y="1106488"/>
                  </a:cubicBezTo>
                  <a:cubicBezTo>
                    <a:pt x="1712136" y="1105218"/>
                    <a:pt x="1653716" y="1107758"/>
                    <a:pt x="1592756" y="1120458"/>
                  </a:cubicBezTo>
                  <a:cubicBezTo>
                    <a:pt x="1526716" y="1134428"/>
                    <a:pt x="1464486" y="1154748"/>
                    <a:pt x="1395906" y="1187768"/>
                  </a:cubicBezTo>
                  <a:cubicBezTo>
                    <a:pt x="1310816" y="1228408"/>
                    <a:pt x="1190166" y="1328738"/>
                    <a:pt x="1124126" y="1356678"/>
                  </a:cubicBezTo>
                  <a:cubicBezTo>
                    <a:pt x="1091106" y="1370648"/>
                    <a:pt x="1065706" y="1375728"/>
                    <a:pt x="1044116" y="1376998"/>
                  </a:cubicBezTo>
                  <a:cubicBezTo>
                    <a:pt x="1027606" y="1378268"/>
                    <a:pt x="1017446" y="1376998"/>
                    <a:pt x="1002206" y="1371918"/>
                  </a:cubicBezTo>
                  <a:cubicBezTo>
                    <a:pt x="980616" y="1365568"/>
                    <a:pt x="948866" y="1351598"/>
                    <a:pt x="928546" y="1333818"/>
                  </a:cubicBezTo>
                  <a:cubicBezTo>
                    <a:pt x="908226" y="1316038"/>
                    <a:pt x="890446" y="1290638"/>
                    <a:pt x="880286" y="1266508"/>
                  </a:cubicBezTo>
                  <a:cubicBezTo>
                    <a:pt x="871396" y="1241108"/>
                    <a:pt x="868856" y="1206818"/>
                    <a:pt x="870126" y="1183958"/>
                  </a:cubicBezTo>
                  <a:cubicBezTo>
                    <a:pt x="871396" y="1167448"/>
                    <a:pt x="873936" y="1157288"/>
                    <a:pt x="880286" y="1143318"/>
                  </a:cubicBezTo>
                  <a:cubicBezTo>
                    <a:pt x="889176" y="1122998"/>
                    <a:pt x="899336" y="1096328"/>
                    <a:pt x="927276" y="1074738"/>
                  </a:cubicBezTo>
                  <a:cubicBezTo>
                    <a:pt x="981886" y="1031558"/>
                    <a:pt x="1138096" y="989648"/>
                    <a:pt x="1232076" y="960438"/>
                  </a:cubicBezTo>
                  <a:cubicBezTo>
                    <a:pt x="1309546" y="936308"/>
                    <a:pt x="1378126" y="919798"/>
                    <a:pt x="1449246" y="907098"/>
                  </a:cubicBezTo>
                  <a:cubicBezTo>
                    <a:pt x="1517826" y="894398"/>
                    <a:pt x="1585136" y="886778"/>
                    <a:pt x="1651176" y="881698"/>
                  </a:cubicBezTo>
                  <a:cubicBezTo>
                    <a:pt x="1714676" y="876618"/>
                    <a:pt x="1774366" y="875348"/>
                    <a:pt x="1836596" y="876618"/>
                  </a:cubicBezTo>
                  <a:cubicBezTo>
                    <a:pt x="1900096" y="879158"/>
                    <a:pt x="1966136" y="885508"/>
                    <a:pt x="2027096" y="893128"/>
                  </a:cubicBezTo>
                  <a:cubicBezTo>
                    <a:pt x="2086786" y="900748"/>
                    <a:pt x="2140126" y="908368"/>
                    <a:pt x="2202356" y="923608"/>
                  </a:cubicBezTo>
                  <a:cubicBezTo>
                    <a:pt x="2279826" y="942658"/>
                    <a:pt x="2399206" y="971868"/>
                    <a:pt x="2453816" y="1001078"/>
                  </a:cubicBezTo>
                  <a:cubicBezTo>
                    <a:pt x="2485566" y="1018858"/>
                    <a:pt x="2504616" y="1036638"/>
                    <a:pt x="2519856" y="1054418"/>
                  </a:cubicBezTo>
                  <a:cubicBezTo>
                    <a:pt x="2531286" y="1067118"/>
                    <a:pt x="2536366" y="1076008"/>
                    <a:pt x="2541446" y="1091248"/>
                  </a:cubicBezTo>
                  <a:cubicBezTo>
                    <a:pt x="2550336" y="1112838"/>
                    <a:pt x="2557956" y="1147128"/>
                    <a:pt x="2556686" y="1175068"/>
                  </a:cubicBezTo>
                  <a:cubicBezTo>
                    <a:pt x="2554146" y="1203008"/>
                    <a:pt x="2543986" y="1232218"/>
                    <a:pt x="2530016" y="1256348"/>
                  </a:cubicBezTo>
                  <a:cubicBezTo>
                    <a:pt x="2516046" y="1279208"/>
                    <a:pt x="2488106" y="1302068"/>
                    <a:pt x="2469056" y="1314768"/>
                  </a:cubicBezTo>
                  <a:cubicBezTo>
                    <a:pt x="2456356" y="1324928"/>
                    <a:pt x="2446196" y="1328738"/>
                    <a:pt x="2429686" y="1332548"/>
                  </a:cubicBezTo>
                  <a:cubicBezTo>
                    <a:pt x="2408096" y="1337628"/>
                    <a:pt x="2381426" y="1342708"/>
                    <a:pt x="2345866" y="1336358"/>
                  </a:cubicBezTo>
                  <a:cubicBezTo>
                    <a:pt x="2278556" y="1324928"/>
                    <a:pt x="2156636" y="1249998"/>
                    <a:pt x="2070276" y="1223328"/>
                  </a:cubicBezTo>
                  <a:cubicBezTo>
                    <a:pt x="1997886" y="1200468"/>
                    <a:pt x="1935656" y="1186498"/>
                    <a:pt x="1864536" y="1178878"/>
                  </a:cubicBezTo>
                  <a:cubicBezTo>
                    <a:pt x="1790876" y="1169988"/>
                    <a:pt x="1708326" y="1168718"/>
                    <a:pt x="1632126" y="1176338"/>
                  </a:cubicBezTo>
                  <a:cubicBezTo>
                    <a:pt x="1558466" y="1183958"/>
                    <a:pt x="1491156" y="1203008"/>
                    <a:pt x="1413686" y="1224598"/>
                  </a:cubicBezTo>
                  <a:cubicBezTo>
                    <a:pt x="1322246" y="1249998"/>
                    <a:pt x="1190166" y="1307148"/>
                    <a:pt x="1121586" y="1324928"/>
                  </a:cubicBezTo>
                  <a:cubicBezTo>
                    <a:pt x="1086026" y="1333818"/>
                    <a:pt x="1064436" y="1340168"/>
                    <a:pt x="1037766" y="1337628"/>
                  </a:cubicBezTo>
                  <a:cubicBezTo>
                    <a:pt x="1009826" y="1335088"/>
                    <a:pt x="979346" y="1324928"/>
                    <a:pt x="956486" y="1310958"/>
                  </a:cubicBezTo>
                  <a:cubicBezTo>
                    <a:pt x="933626" y="1295718"/>
                    <a:pt x="910766" y="1272858"/>
                    <a:pt x="898066" y="1248728"/>
                  </a:cubicBezTo>
                  <a:cubicBezTo>
                    <a:pt x="884096" y="1224598"/>
                    <a:pt x="876476" y="1189038"/>
                    <a:pt x="873936" y="1166178"/>
                  </a:cubicBezTo>
                  <a:cubicBezTo>
                    <a:pt x="872666" y="1149668"/>
                    <a:pt x="873936" y="1139508"/>
                    <a:pt x="877746" y="1124268"/>
                  </a:cubicBezTo>
                  <a:cubicBezTo>
                    <a:pt x="884096" y="1101408"/>
                    <a:pt x="896796" y="1068388"/>
                    <a:pt x="914576" y="1046798"/>
                  </a:cubicBezTo>
                  <a:cubicBezTo>
                    <a:pt x="932356" y="1025208"/>
                    <a:pt x="952676" y="1013778"/>
                    <a:pt x="983156" y="995998"/>
                  </a:cubicBezTo>
                  <a:cubicBezTo>
                    <a:pt x="1035226" y="965518"/>
                    <a:pt x="1126666" y="924878"/>
                    <a:pt x="1207946" y="902018"/>
                  </a:cubicBezTo>
                  <a:cubicBezTo>
                    <a:pt x="1294306" y="876618"/>
                    <a:pt x="1406066" y="862648"/>
                    <a:pt x="1487346" y="855028"/>
                  </a:cubicBezTo>
                  <a:cubicBezTo>
                    <a:pt x="1550846" y="848678"/>
                    <a:pt x="1592756" y="846138"/>
                    <a:pt x="1656256" y="849948"/>
                  </a:cubicBezTo>
                  <a:cubicBezTo>
                    <a:pt x="1740076" y="853758"/>
                    <a:pt x="1840406" y="866458"/>
                    <a:pt x="1943276" y="886778"/>
                  </a:cubicBezTo>
                  <a:cubicBezTo>
                    <a:pt x="2069006" y="910908"/>
                    <a:pt x="2245536" y="980758"/>
                    <a:pt x="2354756" y="990918"/>
                  </a:cubicBezTo>
                  <a:cubicBezTo>
                    <a:pt x="2425876" y="997268"/>
                    <a:pt x="2480486" y="1002348"/>
                    <a:pt x="2533826" y="979488"/>
                  </a:cubicBezTo>
                  <a:cubicBezTo>
                    <a:pt x="2590976" y="955358"/>
                    <a:pt x="2636696" y="902018"/>
                    <a:pt x="2682416" y="841058"/>
                  </a:cubicBezTo>
                  <a:cubicBezTo>
                    <a:pt x="2744646" y="757238"/>
                    <a:pt x="2803066" y="574358"/>
                    <a:pt x="2846246" y="508318"/>
                  </a:cubicBezTo>
                  <a:cubicBezTo>
                    <a:pt x="2866566" y="475298"/>
                    <a:pt x="2881806" y="457518"/>
                    <a:pt x="2899586" y="442278"/>
                  </a:cubicBezTo>
                  <a:cubicBezTo>
                    <a:pt x="2912286" y="432118"/>
                    <a:pt x="2921176" y="425768"/>
                    <a:pt x="2936416" y="420688"/>
                  </a:cubicBezTo>
                  <a:cubicBezTo>
                    <a:pt x="2958006" y="413068"/>
                    <a:pt x="2992296" y="405448"/>
                    <a:pt x="3020236" y="406718"/>
                  </a:cubicBezTo>
                  <a:cubicBezTo>
                    <a:pt x="3046906" y="409258"/>
                    <a:pt x="3077386" y="419418"/>
                    <a:pt x="3100246" y="433388"/>
                  </a:cubicBezTo>
                  <a:cubicBezTo>
                    <a:pt x="3123106" y="448628"/>
                    <a:pt x="3145966" y="471488"/>
                    <a:pt x="3158666" y="495618"/>
                  </a:cubicBezTo>
                  <a:cubicBezTo>
                    <a:pt x="3172636" y="518478"/>
                    <a:pt x="3181526" y="548958"/>
                    <a:pt x="3182796" y="576898"/>
                  </a:cubicBezTo>
                  <a:cubicBezTo>
                    <a:pt x="3184066" y="603568"/>
                    <a:pt x="3178986" y="630238"/>
                    <a:pt x="3166286" y="659448"/>
                  </a:cubicBezTo>
                  <a:cubicBezTo>
                    <a:pt x="3147236" y="700088"/>
                    <a:pt x="3105326" y="735648"/>
                    <a:pt x="3069766" y="791528"/>
                  </a:cubicBezTo>
                  <a:cubicBezTo>
                    <a:pt x="3015156" y="875348"/>
                    <a:pt x="2946576" y="1034098"/>
                    <a:pt x="2885616" y="1125538"/>
                  </a:cubicBezTo>
                  <a:cubicBezTo>
                    <a:pt x="2838626" y="1195388"/>
                    <a:pt x="2794176" y="1251268"/>
                    <a:pt x="2744646" y="1299528"/>
                  </a:cubicBezTo>
                  <a:cubicBezTo>
                    <a:pt x="2702736" y="1340168"/>
                    <a:pt x="2670986" y="1378268"/>
                    <a:pt x="2616376" y="1398588"/>
                  </a:cubicBezTo>
                  <a:cubicBezTo>
                    <a:pt x="2545256" y="1425258"/>
                    <a:pt x="2425876" y="1435418"/>
                    <a:pt x="2344596" y="1415098"/>
                  </a:cubicBezTo>
                  <a:cubicBezTo>
                    <a:pt x="2269666" y="1396048"/>
                    <a:pt x="2203626" y="1336358"/>
                    <a:pt x="2143936" y="1293178"/>
                  </a:cubicBezTo>
                  <a:cubicBezTo>
                    <a:pt x="2089326" y="1255078"/>
                    <a:pt x="2052496" y="1209358"/>
                    <a:pt x="1997886" y="1168718"/>
                  </a:cubicBezTo>
                  <a:cubicBezTo>
                    <a:pt x="1938196" y="1125538"/>
                    <a:pt x="1868346" y="1067118"/>
                    <a:pt x="1799766" y="1044258"/>
                  </a:cubicBezTo>
                  <a:cubicBezTo>
                    <a:pt x="1737536" y="1023938"/>
                    <a:pt x="1668956" y="1022668"/>
                    <a:pt x="1607996" y="1029018"/>
                  </a:cubicBezTo>
                  <a:cubicBezTo>
                    <a:pt x="1550846" y="1034098"/>
                    <a:pt x="1500046" y="1051878"/>
                    <a:pt x="1445436" y="1073468"/>
                  </a:cubicBezTo>
                  <a:cubicBezTo>
                    <a:pt x="1388286" y="1096328"/>
                    <a:pt x="1331136" y="1126808"/>
                    <a:pt x="1272716" y="1161098"/>
                  </a:cubicBezTo>
                  <a:cubicBezTo>
                    <a:pt x="1207946" y="1201738"/>
                    <a:pt x="1127936" y="1277938"/>
                    <a:pt x="1073326" y="1302068"/>
                  </a:cubicBezTo>
                  <a:cubicBezTo>
                    <a:pt x="1041576" y="1316038"/>
                    <a:pt x="1014906" y="1318578"/>
                    <a:pt x="992046" y="1319848"/>
                  </a:cubicBezTo>
                  <a:cubicBezTo>
                    <a:pt x="975536" y="1319848"/>
                    <a:pt x="965376" y="1318578"/>
                    <a:pt x="950136" y="1313498"/>
                  </a:cubicBezTo>
                  <a:cubicBezTo>
                    <a:pt x="927276" y="1305878"/>
                    <a:pt x="895526" y="1290638"/>
                    <a:pt x="876476" y="1271588"/>
                  </a:cubicBezTo>
                  <a:cubicBezTo>
                    <a:pt x="856156" y="1253808"/>
                    <a:pt x="839646" y="1227138"/>
                    <a:pt x="829486" y="1201738"/>
                  </a:cubicBezTo>
                  <a:cubicBezTo>
                    <a:pt x="820596" y="1175068"/>
                    <a:pt x="818056" y="1144588"/>
                    <a:pt x="821866" y="1117918"/>
                  </a:cubicBezTo>
                  <a:cubicBezTo>
                    <a:pt x="825676" y="1089978"/>
                    <a:pt x="842186" y="1059498"/>
                    <a:pt x="853616" y="1039178"/>
                  </a:cubicBezTo>
                  <a:cubicBezTo>
                    <a:pt x="862506" y="1026478"/>
                    <a:pt x="873936" y="1025208"/>
                    <a:pt x="882826" y="1008698"/>
                  </a:cubicBezTo>
                  <a:cubicBezTo>
                    <a:pt x="901876" y="975678"/>
                    <a:pt x="909496" y="888048"/>
                    <a:pt x="932356" y="833438"/>
                  </a:cubicBezTo>
                  <a:cubicBezTo>
                    <a:pt x="953946" y="781368"/>
                    <a:pt x="983156" y="743268"/>
                    <a:pt x="1013636" y="689928"/>
                  </a:cubicBezTo>
                  <a:cubicBezTo>
                    <a:pt x="1051736" y="625158"/>
                    <a:pt x="1093646" y="534988"/>
                    <a:pt x="1145716" y="471488"/>
                  </a:cubicBezTo>
                  <a:cubicBezTo>
                    <a:pt x="1193976" y="411798"/>
                    <a:pt x="1251126" y="322898"/>
                    <a:pt x="1312086" y="316548"/>
                  </a:cubicBezTo>
                  <a:cubicBezTo>
                    <a:pt x="1374316" y="310198"/>
                    <a:pt x="1484806" y="381318"/>
                    <a:pt x="1517826" y="441008"/>
                  </a:cubicBezTo>
                  <a:cubicBezTo>
                    <a:pt x="1550846" y="496888"/>
                    <a:pt x="1524176" y="592138"/>
                    <a:pt x="1517826" y="659448"/>
                  </a:cubicBezTo>
                  <a:cubicBezTo>
                    <a:pt x="1512746" y="719138"/>
                    <a:pt x="1500046" y="768668"/>
                    <a:pt x="1484806" y="827088"/>
                  </a:cubicBezTo>
                  <a:cubicBezTo>
                    <a:pt x="1468296" y="890588"/>
                    <a:pt x="1454326" y="974408"/>
                    <a:pt x="1420036" y="1029018"/>
                  </a:cubicBezTo>
                  <a:cubicBezTo>
                    <a:pt x="1390826" y="1074738"/>
                    <a:pt x="1359076" y="1122998"/>
                    <a:pt x="1304466" y="1138238"/>
                  </a:cubicBezTo>
                  <a:cubicBezTo>
                    <a:pt x="1228266" y="1161098"/>
                    <a:pt x="1083486" y="1131888"/>
                    <a:pt x="978076" y="1072198"/>
                  </a:cubicBezTo>
                  <a:cubicBezTo>
                    <a:pt x="837106" y="992188"/>
                    <a:pt x="687246" y="735648"/>
                    <a:pt x="570406" y="625158"/>
                  </a:cubicBezTo>
                  <a:cubicBezTo>
                    <a:pt x="494206" y="551498"/>
                    <a:pt x="444676" y="510858"/>
                    <a:pt x="365936" y="454978"/>
                  </a:cubicBezTo>
                  <a:cubicBezTo>
                    <a:pt x="270686" y="385128"/>
                    <a:pt x="87806" y="308928"/>
                    <a:pt x="35736" y="246698"/>
                  </a:cubicBezTo>
                  <a:cubicBezTo>
                    <a:pt x="10336" y="214948"/>
                    <a:pt x="3986" y="181928"/>
                    <a:pt x="1446" y="156528"/>
                  </a:cubicBezTo>
                  <a:cubicBezTo>
                    <a:pt x="-1094" y="138748"/>
                    <a:pt x="176" y="126048"/>
                    <a:pt x="6526" y="108268"/>
                  </a:cubicBezTo>
                  <a:cubicBezTo>
                    <a:pt x="16686" y="84138"/>
                    <a:pt x="37006" y="47308"/>
                    <a:pt x="61136" y="29528"/>
                  </a:cubicBezTo>
                  <a:cubicBezTo>
                    <a:pt x="86536" y="11748"/>
                    <a:pt x="127176" y="1588"/>
                    <a:pt x="152576" y="318"/>
                  </a:cubicBezTo>
                  <a:cubicBezTo>
                    <a:pt x="171626" y="-952"/>
                    <a:pt x="184326" y="1588"/>
                    <a:pt x="200836" y="7938"/>
                  </a:cubicBezTo>
                  <a:cubicBezTo>
                    <a:pt x="224966" y="19368"/>
                    <a:pt x="260526" y="42228"/>
                    <a:pt x="277036" y="67628"/>
                  </a:cubicBezTo>
                  <a:cubicBezTo>
                    <a:pt x="293546" y="93028"/>
                    <a:pt x="303706" y="129858"/>
                    <a:pt x="301166" y="160338"/>
                  </a:cubicBezTo>
                  <a:cubicBezTo>
                    <a:pt x="299896" y="190818"/>
                    <a:pt x="284656" y="226378"/>
                    <a:pt x="264336" y="249238"/>
                  </a:cubicBezTo>
                  <a:cubicBezTo>
                    <a:pt x="245286" y="272098"/>
                    <a:pt x="207186" y="289878"/>
                    <a:pt x="181786" y="297498"/>
                  </a:cubicBezTo>
                  <a:cubicBezTo>
                    <a:pt x="164006" y="302578"/>
                    <a:pt x="151306" y="302578"/>
                    <a:pt x="133526" y="300038"/>
                  </a:cubicBezTo>
                  <a:cubicBezTo>
                    <a:pt x="108126" y="294958"/>
                    <a:pt x="68756" y="279718"/>
                    <a:pt x="47166" y="258128"/>
                  </a:cubicBezTo>
                  <a:cubicBezTo>
                    <a:pt x="25576" y="236538"/>
                    <a:pt x="9066" y="198438"/>
                    <a:pt x="2716" y="173038"/>
                  </a:cubicBezTo>
                  <a:cubicBezTo>
                    <a:pt x="-1094" y="155258"/>
                    <a:pt x="-1094" y="142558"/>
                    <a:pt x="3986" y="124778"/>
                  </a:cubicBezTo>
                  <a:cubicBezTo>
                    <a:pt x="10336" y="99378"/>
                    <a:pt x="31926" y="58738"/>
                    <a:pt x="49706" y="39688"/>
                  </a:cubicBezTo>
                  <a:cubicBezTo>
                    <a:pt x="61136" y="26988"/>
                    <a:pt x="72566" y="19368"/>
                    <a:pt x="90346" y="13018"/>
                  </a:cubicBezTo>
                  <a:cubicBezTo>
                    <a:pt x="114476" y="4128"/>
                    <a:pt x="144956" y="-4762"/>
                    <a:pt x="185596" y="4128"/>
                  </a:cubicBezTo>
                  <a:cubicBezTo>
                    <a:pt x="269416" y="23178"/>
                    <a:pt x="442136" y="152718"/>
                    <a:pt x="548816" y="226378"/>
                  </a:cubicBezTo>
                  <a:cubicBezTo>
                    <a:pt x="637716" y="288608"/>
                    <a:pt x="701216" y="338138"/>
                    <a:pt x="787576" y="413068"/>
                  </a:cubicBezTo>
                  <a:cubicBezTo>
                    <a:pt x="898066" y="508318"/>
                    <a:pt x="1083486" y="785178"/>
                    <a:pt x="1149526" y="763588"/>
                  </a:cubicBezTo>
                  <a:cubicBezTo>
                    <a:pt x="1200326" y="748348"/>
                    <a:pt x="1157146" y="490538"/>
                    <a:pt x="1206676" y="471488"/>
                  </a:cubicBezTo>
                  <a:cubicBezTo>
                    <a:pt x="1254936" y="452438"/>
                    <a:pt x="1423846" y="566738"/>
                    <a:pt x="1439086" y="648018"/>
                  </a:cubicBezTo>
                  <a:cubicBezTo>
                    <a:pt x="1459406" y="757238"/>
                    <a:pt x="1211756" y="978218"/>
                    <a:pt x="1159686" y="1097598"/>
                  </a:cubicBezTo>
                  <a:cubicBezTo>
                    <a:pt x="1127936" y="1168718"/>
                    <a:pt x="1131746" y="1247458"/>
                    <a:pt x="1108886" y="1277938"/>
                  </a:cubicBezTo>
                  <a:cubicBezTo>
                    <a:pt x="1098726" y="1293178"/>
                    <a:pt x="1088566" y="1295718"/>
                    <a:pt x="1073326" y="1302068"/>
                  </a:cubicBezTo>
                  <a:cubicBezTo>
                    <a:pt x="1053006" y="1310958"/>
                    <a:pt x="1018716" y="1319848"/>
                    <a:pt x="992046" y="1319848"/>
                  </a:cubicBezTo>
                  <a:cubicBezTo>
                    <a:pt x="964106" y="1318578"/>
                    <a:pt x="933626" y="1310958"/>
                    <a:pt x="910766" y="1296988"/>
                  </a:cubicBezTo>
                  <a:cubicBezTo>
                    <a:pt x="886636" y="1284288"/>
                    <a:pt x="862506" y="1257618"/>
                    <a:pt x="848536" y="1239838"/>
                  </a:cubicBezTo>
                  <a:cubicBezTo>
                    <a:pt x="839646" y="1225868"/>
                    <a:pt x="834566" y="1216978"/>
                    <a:pt x="829486" y="1201738"/>
                  </a:cubicBezTo>
                  <a:cubicBezTo>
                    <a:pt x="824406" y="1178878"/>
                    <a:pt x="818056" y="1144588"/>
                    <a:pt x="821866" y="1117918"/>
                  </a:cubicBezTo>
                  <a:cubicBezTo>
                    <a:pt x="825676" y="1091248"/>
                    <a:pt x="833296" y="1065848"/>
                    <a:pt x="853616" y="1039178"/>
                  </a:cubicBezTo>
                  <a:cubicBezTo>
                    <a:pt x="886636" y="997268"/>
                    <a:pt x="967916" y="946468"/>
                    <a:pt x="1027606" y="905828"/>
                  </a:cubicBezTo>
                  <a:cubicBezTo>
                    <a:pt x="1086026" y="866458"/>
                    <a:pt x="1140636" y="830898"/>
                    <a:pt x="1207946" y="797878"/>
                  </a:cubicBezTo>
                  <a:cubicBezTo>
                    <a:pt x="1286686" y="759778"/>
                    <a:pt x="1383206" y="716598"/>
                    <a:pt x="1473376" y="695008"/>
                  </a:cubicBezTo>
                  <a:cubicBezTo>
                    <a:pt x="1559736" y="674688"/>
                    <a:pt x="1657526" y="667068"/>
                    <a:pt x="1740076" y="672148"/>
                  </a:cubicBezTo>
                  <a:cubicBezTo>
                    <a:pt x="1811196" y="678498"/>
                    <a:pt x="1872156" y="693738"/>
                    <a:pt x="1939466" y="720408"/>
                  </a:cubicBezTo>
                  <a:cubicBezTo>
                    <a:pt x="2014396" y="748348"/>
                    <a:pt x="2102026" y="801688"/>
                    <a:pt x="2164256" y="844868"/>
                  </a:cubicBezTo>
                  <a:cubicBezTo>
                    <a:pt x="2213786" y="879158"/>
                    <a:pt x="2240456" y="917258"/>
                    <a:pt x="2289986" y="950278"/>
                  </a:cubicBezTo>
                  <a:cubicBezTo>
                    <a:pt x="2345866" y="989648"/>
                    <a:pt x="2433496" y="1069658"/>
                    <a:pt x="2488106" y="1058228"/>
                  </a:cubicBezTo>
                  <a:cubicBezTo>
                    <a:pt x="2543986" y="1045528"/>
                    <a:pt x="2582086" y="940118"/>
                    <a:pt x="2620186" y="877888"/>
                  </a:cubicBezTo>
                  <a:cubicBezTo>
                    <a:pt x="2659556" y="816928"/>
                    <a:pt x="2679876" y="752158"/>
                    <a:pt x="2720516" y="684848"/>
                  </a:cubicBezTo>
                  <a:cubicBezTo>
                    <a:pt x="2770046" y="607378"/>
                    <a:pt x="2846246" y="484188"/>
                    <a:pt x="2899586" y="442278"/>
                  </a:cubicBezTo>
                  <a:cubicBezTo>
                    <a:pt x="2927526" y="419418"/>
                    <a:pt x="2954196" y="414338"/>
                    <a:pt x="2977056" y="409258"/>
                  </a:cubicBezTo>
                  <a:cubicBezTo>
                    <a:pt x="2993566" y="405448"/>
                    <a:pt x="3003726" y="405448"/>
                    <a:pt x="3020236" y="406718"/>
                  </a:cubicBezTo>
                  <a:cubicBezTo>
                    <a:pt x="3043096" y="410528"/>
                    <a:pt x="3077386" y="419418"/>
                    <a:pt x="3100246" y="433388"/>
                  </a:cubicBezTo>
                  <a:cubicBezTo>
                    <a:pt x="3123106" y="448628"/>
                    <a:pt x="3145966" y="471488"/>
                    <a:pt x="3158666" y="495618"/>
                  </a:cubicBezTo>
                  <a:cubicBezTo>
                    <a:pt x="3172636" y="518478"/>
                    <a:pt x="3181526" y="548958"/>
                    <a:pt x="3182796" y="576898"/>
                  </a:cubicBezTo>
                  <a:cubicBezTo>
                    <a:pt x="3184066" y="603568"/>
                    <a:pt x="3178986" y="622618"/>
                    <a:pt x="3166286" y="659448"/>
                  </a:cubicBezTo>
                  <a:cubicBezTo>
                    <a:pt x="3135806" y="743268"/>
                    <a:pt x="3027856" y="955358"/>
                    <a:pt x="2958006" y="1054418"/>
                  </a:cubicBezTo>
                  <a:cubicBezTo>
                    <a:pt x="2908476" y="1124268"/>
                    <a:pt x="2866566" y="1173798"/>
                    <a:pt x="2810686" y="1216978"/>
                  </a:cubicBezTo>
                  <a:cubicBezTo>
                    <a:pt x="2754806" y="1260158"/>
                    <a:pt x="2688766" y="1294448"/>
                    <a:pt x="2621456" y="1314768"/>
                  </a:cubicBezTo>
                  <a:cubicBezTo>
                    <a:pt x="2551606" y="1336358"/>
                    <a:pt x="2470326" y="1341438"/>
                    <a:pt x="2396666" y="1340168"/>
                  </a:cubicBezTo>
                  <a:cubicBezTo>
                    <a:pt x="2325546" y="1337628"/>
                    <a:pt x="2268396" y="1324928"/>
                    <a:pt x="2188386" y="1308418"/>
                  </a:cubicBezTo>
                  <a:cubicBezTo>
                    <a:pt x="2072816" y="1285558"/>
                    <a:pt x="1896286" y="1218248"/>
                    <a:pt x="1775636" y="1203008"/>
                  </a:cubicBezTo>
                  <a:cubicBezTo>
                    <a:pt x="1684196" y="1191578"/>
                    <a:pt x="1605456" y="1199198"/>
                    <a:pt x="1527986" y="1204278"/>
                  </a:cubicBezTo>
                  <a:cubicBezTo>
                    <a:pt x="1459406" y="1210628"/>
                    <a:pt x="1402256" y="1215708"/>
                    <a:pt x="1334946" y="1234758"/>
                  </a:cubicBezTo>
                  <a:cubicBezTo>
                    <a:pt x="1254936" y="1256348"/>
                    <a:pt x="1143176" y="1327468"/>
                    <a:pt x="1080946" y="1336358"/>
                  </a:cubicBezTo>
                  <a:cubicBezTo>
                    <a:pt x="1045386" y="1341438"/>
                    <a:pt x="1017446" y="1335088"/>
                    <a:pt x="995856" y="1328738"/>
                  </a:cubicBezTo>
                  <a:cubicBezTo>
                    <a:pt x="979346" y="1324928"/>
                    <a:pt x="970456" y="1319848"/>
                    <a:pt x="956486" y="1310958"/>
                  </a:cubicBezTo>
                  <a:cubicBezTo>
                    <a:pt x="937436" y="1296988"/>
                    <a:pt x="910766" y="1272858"/>
                    <a:pt x="898066" y="1248728"/>
                  </a:cubicBezTo>
                  <a:cubicBezTo>
                    <a:pt x="884096" y="1224598"/>
                    <a:pt x="875206" y="1194118"/>
                    <a:pt x="873936" y="1166178"/>
                  </a:cubicBezTo>
                  <a:cubicBezTo>
                    <a:pt x="872666" y="1139508"/>
                    <a:pt x="880286" y="1107758"/>
                    <a:pt x="891716" y="1082358"/>
                  </a:cubicBezTo>
                  <a:cubicBezTo>
                    <a:pt x="903146" y="1058228"/>
                    <a:pt x="914576" y="1037908"/>
                    <a:pt x="946326" y="1017588"/>
                  </a:cubicBezTo>
                  <a:cubicBezTo>
                    <a:pt x="1013636" y="969328"/>
                    <a:pt x="1221916" y="913448"/>
                    <a:pt x="1328596" y="881698"/>
                  </a:cubicBezTo>
                  <a:cubicBezTo>
                    <a:pt x="1402256" y="860108"/>
                    <a:pt x="1454326" y="846138"/>
                    <a:pt x="1520366" y="835978"/>
                  </a:cubicBezTo>
                  <a:cubicBezTo>
                    <a:pt x="1586406" y="824548"/>
                    <a:pt x="1657526" y="820738"/>
                    <a:pt x="1723566" y="819468"/>
                  </a:cubicBezTo>
                  <a:cubicBezTo>
                    <a:pt x="1787066" y="818198"/>
                    <a:pt x="1849296" y="820738"/>
                    <a:pt x="1912796" y="828358"/>
                  </a:cubicBezTo>
                  <a:cubicBezTo>
                    <a:pt x="1976296" y="834708"/>
                    <a:pt x="2030906" y="842328"/>
                    <a:pt x="2103296" y="862648"/>
                  </a:cubicBezTo>
                  <a:cubicBezTo>
                    <a:pt x="2203626" y="891858"/>
                    <a:pt x="2385236" y="961708"/>
                    <a:pt x="2453816" y="1001078"/>
                  </a:cubicBezTo>
                  <a:cubicBezTo>
                    <a:pt x="2486836" y="1020128"/>
                    <a:pt x="2503346" y="1032828"/>
                    <a:pt x="2519856" y="1054418"/>
                  </a:cubicBezTo>
                  <a:cubicBezTo>
                    <a:pt x="2536366" y="1076008"/>
                    <a:pt x="2549066" y="1105218"/>
                    <a:pt x="2554146" y="1131888"/>
                  </a:cubicBezTo>
                  <a:cubicBezTo>
                    <a:pt x="2559226" y="1159828"/>
                    <a:pt x="2556686" y="1191578"/>
                    <a:pt x="2547796" y="1216978"/>
                  </a:cubicBezTo>
                  <a:cubicBezTo>
                    <a:pt x="2540176" y="1243648"/>
                    <a:pt x="2522396" y="1270318"/>
                    <a:pt x="2503346" y="1289368"/>
                  </a:cubicBezTo>
                  <a:cubicBezTo>
                    <a:pt x="2484296" y="1308418"/>
                    <a:pt x="2456356" y="1324928"/>
                    <a:pt x="2429686" y="1332548"/>
                  </a:cubicBezTo>
                  <a:cubicBezTo>
                    <a:pt x="2404286" y="1340168"/>
                    <a:pt x="2377616" y="1341438"/>
                    <a:pt x="2345866" y="1336358"/>
                  </a:cubicBezTo>
                  <a:cubicBezTo>
                    <a:pt x="2302686" y="1330008"/>
                    <a:pt x="2253156" y="1298258"/>
                    <a:pt x="2199816" y="1283018"/>
                  </a:cubicBezTo>
                  <a:cubicBezTo>
                    <a:pt x="2135046" y="1265238"/>
                    <a:pt x="2057576" y="1249998"/>
                    <a:pt x="1983916" y="1241108"/>
                  </a:cubicBezTo>
                  <a:cubicBezTo>
                    <a:pt x="1907716" y="1232218"/>
                    <a:pt x="1827706" y="1227138"/>
                    <a:pt x="1750236" y="1228408"/>
                  </a:cubicBezTo>
                  <a:cubicBezTo>
                    <a:pt x="1674036" y="1229678"/>
                    <a:pt x="1609266" y="1234758"/>
                    <a:pt x="1525446" y="1247458"/>
                  </a:cubicBezTo>
                  <a:cubicBezTo>
                    <a:pt x="1417496" y="1265238"/>
                    <a:pt x="1233346" y="1304608"/>
                    <a:pt x="1158416" y="1332548"/>
                  </a:cubicBezTo>
                  <a:cubicBezTo>
                    <a:pt x="1124126" y="1346518"/>
                    <a:pt x="1111426" y="1365568"/>
                    <a:pt x="1084756" y="1371918"/>
                  </a:cubicBezTo>
                  <a:cubicBezTo>
                    <a:pt x="1059356" y="1378268"/>
                    <a:pt x="1028876" y="1378268"/>
                    <a:pt x="1002206" y="1371918"/>
                  </a:cubicBezTo>
                  <a:cubicBezTo>
                    <a:pt x="975536" y="1365568"/>
                    <a:pt x="948866" y="1351598"/>
                    <a:pt x="928546" y="1333818"/>
                  </a:cubicBezTo>
                  <a:cubicBezTo>
                    <a:pt x="908226" y="1316038"/>
                    <a:pt x="890446" y="1290638"/>
                    <a:pt x="880286" y="1266508"/>
                  </a:cubicBezTo>
                  <a:cubicBezTo>
                    <a:pt x="871396" y="1241108"/>
                    <a:pt x="867586" y="1210628"/>
                    <a:pt x="870126" y="1183958"/>
                  </a:cubicBezTo>
                  <a:cubicBezTo>
                    <a:pt x="873936" y="1157288"/>
                    <a:pt x="879016" y="1131888"/>
                    <a:pt x="899336" y="1106488"/>
                  </a:cubicBezTo>
                  <a:cubicBezTo>
                    <a:pt x="932356" y="1062038"/>
                    <a:pt x="1021256" y="1007428"/>
                    <a:pt x="1083486" y="969328"/>
                  </a:cubicBezTo>
                  <a:cubicBezTo>
                    <a:pt x="1140636" y="933768"/>
                    <a:pt x="1196516" y="904558"/>
                    <a:pt x="1256206" y="879158"/>
                  </a:cubicBezTo>
                  <a:cubicBezTo>
                    <a:pt x="1315896" y="852488"/>
                    <a:pt x="1376856" y="829628"/>
                    <a:pt x="1441626" y="813118"/>
                  </a:cubicBezTo>
                  <a:cubicBezTo>
                    <a:pt x="1512746" y="795338"/>
                    <a:pt x="1592756" y="782638"/>
                    <a:pt x="1667686" y="776288"/>
                  </a:cubicBezTo>
                  <a:cubicBezTo>
                    <a:pt x="1741346" y="771208"/>
                    <a:pt x="1813736" y="772478"/>
                    <a:pt x="1884856" y="778828"/>
                  </a:cubicBezTo>
                  <a:cubicBezTo>
                    <a:pt x="1957246" y="785178"/>
                    <a:pt x="2027096" y="795338"/>
                    <a:pt x="2100756" y="815658"/>
                  </a:cubicBezTo>
                  <a:cubicBezTo>
                    <a:pt x="2179496" y="837248"/>
                    <a:pt x="2269666" y="868998"/>
                    <a:pt x="2339516" y="908368"/>
                  </a:cubicBezTo>
                  <a:cubicBezTo>
                    <a:pt x="2404286" y="943928"/>
                    <a:pt x="2458896" y="1041718"/>
                    <a:pt x="2507156" y="1037908"/>
                  </a:cubicBezTo>
                  <a:cubicBezTo>
                    <a:pt x="2550336" y="1034098"/>
                    <a:pt x="2566846" y="962978"/>
                    <a:pt x="2617646" y="912178"/>
                  </a:cubicBezTo>
                  <a:cubicBezTo>
                    <a:pt x="2712896" y="816928"/>
                    <a:pt x="2958006" y="573088"/>
                    <a:pt x="3054526" y="527368"/>
                  </a:cubicBezTo>
                  <a:cubicBezTo>
                    <a:pt x="3093896" y="509588"/>
                    <a:pt x="3120566" y="508318"/>
                    <a:pt x="3148506" y="514668"/>
                  </a:cubicBezTo>
                  <a:cubicBezTo>
                    <a:pt x="3177716" y="521018"/>
                    <a:pt x="3210736" y="542608"/>
                    <a:pt x="3228516" y="566738"/>
                  </a:cubicBezTo>
                  <a:cubicBezTo>
                    <a:pt x="3246296" y="590868"/>
                    <a:pt x="3256456" y="628968"/>
                    <a:pt x="3253916" y="658178"/>
                  </a:cubicBezTo>
                  <a:cubicBezTo>
                    <a:pt x="3250106" y="688658"/>
                    <a:pt x="3210736" y="744538"/>
                    <a:pt x="3210736" y="74453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7" id="507"/>
          <p:cNvGrpSpPr/>
          <p:nvPr/>
        </p:nvGrpSpPr>
        <p:grpSpPr>
          <a:xfrm rot="0">
            <a:off x="8687752" y="8349615"/>
            <a:ext cx="4223385" cy="803910"/>
            <a:chOff x="0" y="0"/>
            <a:chExt cx="5631180" cy="1071880"/>
          </a:xfrm>
        </p:grpSpPr>
        <p:sp>
          <p:nvSpPr>
            <p:cNvPr name="Freeform 508" id="508"/>
            <p:cNvSpPr/>
            <p:nvPr/>
          </p:nvSpPr>
          <p:spPr>
            <a:xfrm flipH="false" flipV="false" rot="0">
              <a:off x="49354" y="50800"/>
              <a:ext cx="5532582" cy="972162"/>
            </a:xfrm>
            <a:custGeom>
              <a:avLst/>
              <a:gdLst/>
              <a:ahLst/>
              <a:cxnLst/>
              <a:rect r="r" b="b" t="t" l="l"/>
              <a:pathLst>
                <a:path h="972162" w="5532582">
                  <a:moveTo>
                    <a:pt x="5304966" y="655320"/>
                  </a:moveTo>
                  <a:cubicBezTo>
                    <a:pt x="5138596" y="505460"/>
                    <a:pt x="5091606" y="468630"/>
                    <a:pt x="5042076" y="441960"/>
                  </a:cubicBezTo>
                  <a:cubicBezTo>
                    <a:pt x="4993816" y="415290"/>
                    <a:pt x="4943016" y="397510"/>
                    <a:pt x="4888406" y="379730"/>
                  </a:cubicBezTo>
                  <a:cubicBezTo>
                    <a:pt x="4831256" y="360680"/>
                    <a:pt x="4771566" y="345440"/>
                    <a:pt x="4709336" y="335280"/>
                  </a:cubicBezTo>
                  <a:cubicBezTo>
                    <a:pt x="4642026" y="325120"/>
                    <a:pt x="4567096" y="317500"/>
                    <a:pt x="4499786" y="322580"/>
                  </a:cubicBezTo>
                  <a:cubicBezTo>
                    <a:pt x="4436286" y="326390"/>
                    <a:pt x="4375326" y="342900"/>
                    <a:pt x="4313096" y="359410"/>
                  </a:cubicBezTo>
                  <a:cubicBezTo>
                    <a:pt x="4252136" y="375920"/>
                    <a:pt x="4191176" y="397510"/>
                    <a:pt x="4134026" y="421640"/>
                  </a:cubicBezTo>
                  <a:cubicBezTo>
                    <a:pt x="4078146" y="444500"/>
                    <a:pt x="4026076" y="468630"/>
                    <a:pt x="3975276" y="499110"/>
                  </a:cubicBezTo>
                  <a:cubicBezTo>
                    <a:pt x="3920666" y="532130"/>
                    <a:pt x="3863516" y="572770"/>
                    <a:pt x="3817796" y="614680"/>
                  </a:cubicBezTo>
                  <a:cubicBezTo>
                    <a:pt x="3774616" y="654050"/>
                    <a:pt x="3747946" y="701040"/>
                    <a:pt x="3704766" y="742950"/>
                  </a:cubicBezTo>
                  <a:cubicBezTo>
                    <a:pt x="3656506" y="788670"/>
                    <a:pt x="3598086" y="861060"/>
                    <a:pt x="3540936" y="876300"/>
                  </a:cubicBezTo>
                  <a:cubicBezTo>
                    <a:pt x="3490136" y="890270"/>
                    <a:pt x="3431716" y="872490"/>
                    <a:pt x="3382186" y="849630"/>
                  </a:cubicBezTo>
                  <a:cubicBezTo>
                    <a:pt x="3326306" y="822960"/>
                    <a:pt x="3281856" y="753110"/>
                    <a:pt x="3227246" y="717550"/>
                  </a:cubicBezTo>
                  <a:cubicBezTo>
                    <a:pt x="3176446" y="684530"/>
                    <a:pt x="3128186" y="657860"/>
                    <a:pt x="3069766" y="641350"/>
                  </a:cubicBezTo>
                  <a:cubicBezTo>
                    <a:pt x="3006266" y="622300"/>
                    <a:pt x="2928796" y="612140"/>
                    <a:pt x="2860216" y="614680"/>
                  </a:cubicBezTo>
                  <a:cubicBezTo>
                    <a:pt x="2791636" y="618490"/>
                    <a:pt x="2719246" y="637540"/>
                    <a:pt x="2655746" y="657860"/>
                  </a:cubicBezTo>
                  <a:cubicBezTo>
                    <a:pt x="2598596" y="675640"/>
                    <a:pt x="2546526" y="697230"/>
                    <a:pt x="2494456" y="725170"/>
                  </a:cubicBezTo>
                  <a:cubicBezTo>
                    <a:pt x="2441116" y="753110"/>
                    <a:pt x="2389046" y="787400"/>
                    <a:pt x="2340786" y="822960"/>
                  </a:cubicBezTo>
                  <a:cubicBezTo>
                    <a:pt x="2293796" y="858520"/>
                    <a:pt x="2259506" y="913130"/>
                    <a:pt x="2209976" y="938530"/>
                  </a:cubicBezTo>
                  <a:cubicBezTo>
                    <a:pt x="2162986" y="961390"/>
                    <a:pt x="2104566" y="977900"/>
                    <a:pt x="2053766" y="970280"/>
                  </a:cubicBezTo>
                  <a:cubicBezTo>
                    <a:pt x="2001696" y="962660"/>
                    <a:pt x="1942006" y="928370"/>
                    <a:pt x="1902636" y="891540"/>
                  </a:cubicBezTo>
                  <a:cubicBezTo>
                    <a:pt x="1865806" y="855980"/>
                    <a:pt x="1854376" y="797560"/>
                    <a:pt x="1822626" y="753110"/>
                  </a:cubicBezTo>
                  <a:cubicBezTo>
                    <a:pt x="1790876" y="707390"/>
                    <a:pt x="1755316" y="660400"/>
                    <a:pt x="1715946" y="621030"/>
                  </a:cubicBezTo>
                  <a:cubicBezTo>
                    <a:pt x="1676576" y="581660"/>
                    <a:pt x="1634666" y="549910"/>
                    <a:pt x="1587676" y="516890"/>
                  </a:cubicBezTo>
                  <a:cubicBezTo>
                    <a:pt x="1535606" y="480060"/>
                    <a:pt x="1478456" y="438150"/>
                    <a:pt x="1416226" y="411480"/>
                  </a:cubicBezTo>
                  <a:cubicBezTo>
                    <a:pt x="1351456" y="383540"/>
                    <a:pt x="1277796" y="367030"/>
                    <a:pt x="1207946" y="354330"/>
                  </a:cubicBezTo>
                  <a:cubicBezTo>
                    <a:pt x="1138096" y="342900"/>
                    <a:pt x="1063166" y="340360"/>
                    <a:pt x="995856" y="341630"/>
                  </a:cubicBezTo>
                  <a:cubicBezTo>
                    <a:pt x="932356" y="342900"/>
                    <a:pt x="873936" y="349250"/>
                    <a:pt x="812976" y="360680"/>
                  </a:cubicBezTo>
                  <a:cubicBezTo>
                    <a:pt x="748206" y="373380"/>
                    <a:pt x="678356" y="391160"/>
                    <a:pt x="617396" y="415290"/>
                  </a:cubicBezTo>
                  <a:cubicBezTo>
                    <a:pt x="558976" y="438150"/>
                    <a:pt x="506906" y="466090"/>
                    <a:pt x="451026" y="500380"/>
                  </a:cubicBezTo>
                  <a:cubicBezTo>
                    <a:pt x="390066" y="537210"/>
                    <a:pt x="311326" y="607060"/>
                    <a:pt x="268146" y="631190"/>
                  </a:cubicBezTo>
                  <a:cubicBezTo>
                    <a:pt x="246556" y="643890"/>
                    <a:pt x="233856" y="648970"/>
                    <a:pt x="216076" y="652780"/>
                  </a:cubicBezTo>
                  <a:cubicBezTo>
                    <a:pt x="198296" y="657860"/>
                    <a:pt x="180516" y="660400"/>
                    <a:pt x="160196" y="657860"/>
                  </a:cubicBezTo>
                  <a:cubicBezTo>
                    <a:pt x="130986" y="652780"/>
                    <a:pt x="83996" y="636270"/>
                    <a:pt x="58596" y="613410"/>
                  </a:cubicBezTo>
                  <a:cubicBezTo>
                    <a:pt x="33196" y="589280"/>
                    <a:pt x="12876" y="544830"/>
                    <a:pt x="3986" y="516890"/>
                  </a:cubicBezTo>
                  <a:cubicBezTo>
                    <a:pt x="-1094" y="496570"/>
                    <a:pt x="-1094" y="481330"/>
                    <a:pt x="2716" y="461010"/>
                  </a:cubicBezTo>
                  <a:cubicBezTo>
                    <a:pt x="10336" y="431800"/>
                    <a:pt x="33196" y="384810"/>
                    <a:pt x="53516" y="361950"/>
                  </a:cubicBezTo>
                  <a:cubicBezTo>
                    <a:pt x="66216" y="345440"/>
                    <a:pt x="78916" y="336550"/>
                    <a:pt x="97966" y="328930"/>
                  </a:cubicBezTo>
                  <a:cubicBezTo>
                    <a:pt x="125906" y="318770"/>
                    <a:pt x="174166" y="308610"/>
                    <a:pt x="208456" y="314960"/>
                  </a:cubicBezTo>
                  <a:cubicBezTo>
                    <a:pt x="242746" y="321310"/>
                    <a:pt x="280846" y="342900"/>
                    <a:pt x="304976" y="369570"/>
                  </a:cubicBezTo>
                  <a:cubicBezTo>
                    <a:pt x="327836" y="396240"/>
                    <a:pt x="343076" y="441960"/>
                    <a:pt x="348156" y="471170"/>
                  </a:cubicBezTo>
                  <a:cubicBezTo>
                    <a:pt x="350696" y="492760"/>
                    <a:pt x="349426" y="506730"/>
                    <a:pt x="343076" y="527050"/>
                  </a:cubicBezTo>
                  <a:cubicBezTo>
                    <a:pt x="332916" y="554990"/>
                    <a:pt x="310056" y="598170"/>
                    <a:pt x="283386" y="619760"/>
                  </a:cubicBezTo>
                  <a:cubicBezTo>
                    <a:pt x="255446" y="642620"/>
                    <a:pt x="208456" y="655320"/>
                    <a:pt x="179246" y="657860"/>
                  </a:cubicBezTo>
                  <a:cubicBezTo>
                    <a:pt x="157656" y="660400"/>
                    <a:pt x="142416" y="657860"/>
                    <a:pt x="123366" y="650240"/>
                  </a:cubicBezTo>
                  <a:cubicBezTo>
                    <a:pt x="95426" y="638810"/>
                    <a:pt x="53516" y="613410"/>
                    <a:pt x="33196" y="585470"/>
                  </a:cubicBezTo>
                  <a:cubicBezTo>
                    <a:pt x="12876" y="556260"/>
                    <a:pt x="2716" y="509270"/>
                    <a:pt x="1446" y="478790"/>
                  </a:cubicBezTo>
                  <a:cubicBezTo>
                    <a:pt x="176" y="458470"/>
                    <a:pt x="6526" y="441960"/>
                    <a:pt x="12876" y="424180"/>
                  </a:cubicBezTo>
                  <a:cubicBezTo>
                    <a:pt x="19226" y="406400"/>
                    <a:pt x="26846" y="392430"/>
                    <a:pt x="40816" y="375920"/>
                  </a:cubicBezTo>
                  <a:cubicBezTo>
                    <a:pt x="59866" y="353060"/>
                    <a:pt x="86536" y="332740"/>
                    <a:pt x="124636" y="306070"/>
                  </a:cubicBezTo>
                  <a:cubicBezTo>
                    <a:pt x="194486" y="256540"/>
                    <a:pt x="345616" y="161290"/>
                    <a:pt x="438326" y="119380"/>
                  </a:cubicBezTo>
                  <a:cubicBezTo>
                    <a:pt x="504366" y="88900"/>
                    <a:pt x="550086" y="78740"/>
                    <a:pt x="618666" y="60960"/>
                  </a:cubicBezTo>
                  <a:cubicBezTo>
                    <a:pt x="701216" y="39370"/>
                    <a:pt x="812976" y="12700"/>
                    <a:pt x="903146" y="3810"/>
                  </a:cubicBezTo>
                  <a:cubicBezTo>
                    <a:pt x="981886" y="-2540"/>
                    <a:pt x="1049196" y="1270"/>
                    <a:pt x="1127936" y="8890"/>
                  </a:cubicBezTo>
                  <a:cubicBezTo>
                    <a:pt x="1216836" y="16510"/>
                    <a:pt x="1329866" y="35560"/>
                    <a:pt x="1412416" y="55880"/>
                  </a:cubicBezTo>
                  <a:cubicBezTo>
                    <a:pt x="1477186" y="72390"/>
                    <a:pt x="1522906" y="85090"/>
                    <a:pt x="1581326" y="113030"/>
                  </a:cubicBezTo>
                  <a:cubicBezTo>
                    <a:pt x="1652446" y="146050"/>
                    <a:pt x="1727376" y="193040"/>
                    <a:pt x="1801036" y="248920"/>
                  </a:cubicBezTo>
                  <a:cubicBezTo>
                    <a:pt x="1888666" y="314960"/>
                    <a:pt x="2004236" y="410210"/>
                    <a:pt x="2067736" y="490220"/>
                  </a:cubicBezTo>
                  <a:cubicBezTo>
                    <a:pt x="2115996" y="551180"/>
                    <a:pt x="2187116" y="643890"/>
                    <a:pt x="2169336" y="674370"/>
                  </a:cubicBezTo>
                  <a:cubicBezTo>
                    <a:pt x="2152826" y="701040"/>
                    <a:pt x="1991536" y="693420"/>
                    <a:pt x="1983916" y="671830"/>
                  </a:cubicBezTo>
                  <a:cubicBezTo>
                    <a:pt x="1976296" y="650240"/>
                    <a:pt x="2081706" y="582930"/>
                    <a:pt x="2138856" y="541020"/>
                  </a:cubicBezTo>
                  <a:cubicBezTo>
                    <a:pt x="2201086" y="494030"/>
                    <a:pt x="2273476" y="447040"/>
                    <a:pt x="2344596" y="410210"/>
                  </a:cubicBezTo>
                  <a:cubicBezTo>
                    <a:pt x="2415716" y="373380"/>
                    <a:pt x="2496996" y="342900"/>
                    <a:pt x="2566846" y="318770"/>
                  </a:cubicBezTo>
                  <a:cubicBezTo>
                    <a:pt x="2626536" y="299720"/>
                    <a:pt x="2674796" y="284480"/>
                    <a:pt x="2734486" y="274320"/>
                  </a:cubicBezTo>
                  <a:cubicBezTo>
                    <a:pt x="2803066" y="264160"/>
                    <a:pt x="2883076" y="257810"/>
                    <a:pt x="2958006" y="262890"/>
                  </a:cubicBezTo>
                  <a:cubicBezTo>
                    <a:pt x="3036746" y="269240"/>
                    <a:pt x="3124376" y="288290"/>
                    <a:pt x="3196766" y="311150"/>
                  </a:cubicBezTo>
                  <a:cubicBezTo>
                    <a:pt x="3258996" y="331470"/>
                    <a:pt x="3318686" y="347980"/>
                    <a:pt x="3365676" y="389890"/>
                  </a:cubicBezTo>
                  <a:cubicBezTo>
                    <a:pt x="3416476" y="434340"/>
                    <a:pt x="3492676" y="527050"/>
                    <a:pt x="3483786" y="575310"/>
                  </a:cubicBezTo>
                  <a:cubicBezTo>
                    <a:pt x="3474896" y="615950"/>
                    <a:pt x="3358056" y="676910"/>
                    <a:pt x="3350436" y="669290"/>
                  </a:cubicBezTo>
                  <a:cubicBezTo>
                    <a:pt x="3341546" y="660400"/>
                    <a:pt x="3425366" y="538480"/>
                    <a:pt x="3468546" y="483870"/>
                  </a:cubicBezTo>
                  <a:cubicBezTo>
                    <a:pt x="3507916" y="435610"/>
                    <a:pt x="3552366" y="397510"/>
                    <a:pt x="3596816" y="358140"/>
                  </a:cubicBezTo>
                  <a:cubicBezTo>
                    <a:pt x="3642536" y="320040"/>
                    <a:pt x="3685716" y="284480"/>
                    <a:pt x="3739056" y="250190"/>
                  </a:cubicBezTo>
                  <a:cubicBezTo>
                    <a:pt x="3797476" y="212090"/>
                    <a:pt x="3868596" y="173990"/>
                    <a:pt x="3934636" y="143510"/>
                  </a:cubicBezTo>
                  <a:cubicBezTo>
                    <a:pt x="3999406" y="113030"/>
                    <a:pt x="4064176" y="88900"/>
                    <a:pt x="4131486" y="68580"/>
                  </a:cubicBezTo>
                  <a:cubicBezTo>
                    <a:pt x="4200066" y="46990"/>
                    <a:pt x="4276266" y="26670"/>
                    <a:pt x="4343576" y="16510"/>
                  </a:cubicBezTo>
                  <a:cubicBezTo>
                    <a:pt x="4400726" y="6350"/>
                    <a:pt x="4447716" y="0"/>
                    <a:pt x="4506136" y="0"/>
                  </a:cubicBezTo>
                  <a:cubicBezTo>
                    <a:pt x="4572176" y="0"/>
                    <a:pt x="4652186" y="8890"/>
                    <a:pt x="4718226" y="20320"/>
                  </a:cubicBezTo>
                  <a:cubicBezTo>
                    <a:pt x="4775376" y="29210"/>
                    <a:pt x="4823636" y="41910"/>
                    <a:pt x="4876976" y="58420"/>
                  </a:cubicBezTo>
                  <a:cubicBezTo>
                    <a:pt x="4935396" y="76200"/>
                    <a:pt x="5000166" y="100330"/>
                    <a:pt x="5056046" y="125730"/>
                  </a:cubicBezTo>
                  <a:cubicBezTo>
                    <a:pt x="5109386" y="149860"/>
                    <a:pt x="5155106" y="171450"/>
                    <a:pt x="5204636" y="205740"/>
                  </a:cubicBezTo>
                  <a:cubicBezTo>
                    <a:pt x="5261786" y="242570"/>
                    <a:pt x="5321476" y="294640"/>
                    <a:pt x="5373546" y="342900"/>
                  </a:cubicBezTo>
                  <a:cubicBezTo>
                    <a:pt x="5423076" y="388620"/>
                    <a:pt x="5487846" y="439420"/>
                    <a:pt x="5511976" y="486410"/>
                  </a:cubicBezTo>
                  <a:cubicBezTo>
                    <a:pt x="5528486" y="518160"/>
                    <a:pt x="5536106" y="549910"/>
                    <a:pt x="5531026" y="579120"/>
                  </a:cubicBezTo>
                  <a:cubicBezTo>
                    <a:pt x="5525946" y="608330"/>
                    <a:pt x="5503086" y="643890"/>
                    <a:pt x="5482766" y="661670"/>
                  </a:cubicBezTo>
                  <a:cubicBezTo>
                    <a:pt x="5466256" y="676910"/>
                    <a:pt x="5444666" y="685800"/>
                    <a:pt x="5424346" y="689610"/>
                  </a:cubicBezTo>
                  <a:cubicBezTo>
                    <a:pt x="5404026" y="693420"/>
                    <a:pt x="5379896" y="693420"/>
                    <a:pt x="5360846" y="687070"/>
                  </a:cubicBezTo>
                  <a:cubicBezTo>
                    <a:pt x="5340526" y="681990"/>
                    <a:pt x="5304966" y="655320"/>
                    <a:pt x="5304966" y="6553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9" id="509"/>
          <p:cNvGrpSpPr/>
          <p:nvPr/>
        </p:nvGrpSpPr>
        <p:grpSpPr>
          <a:xfrm rot="0">
            <a:off x="7455218" y="7750493"/>
            <a:ext cx="1379220" cy="1199198"/>
            <a:chOff x="0" y="0"/>
            <a:chExt cx="1838960" cy="1598930"/>
          </a:xfrm>
        </p:grpSpPr>
        <p:sp>
          <p:nvSpPr>
            <p:cNvPr name="Freeform 510" id="510"/>
            <p:cNvSpPr/>
            <p:nvPr/>
          </p:nvSpPr>
          <p:spPr>
            <a:xfrm flipH="false" flipV="false" rot="0">
              <a:off x="50412" y="49802"/>
              <a:ext cx="1739689" cy="1501867"/>
            </a:xfrm>
            <a:custGeom>
              <a:avLst/>
              <a:gdLst/>
              <a:ahLst/>
              <a:cxnLst/>
              <a:rect r="r" b="b" t="t" l="l"/>
              <a:pathLst>
                <a:path h="1501867" w="1739689">
                  <a:moveTo>
                    <a:pt x="1463428" y="1381488"/>
                  </a:moveTo>
                  <a:cubicBezTo>
                    <a:pt x="1417708" y="1079228"/>
                    <a:pt x="1396118" y="977628"/>
                    <a:pt x="1358018" y="888728"/>
                  </a:cubicBezTo>
                  <a:cubicBezTo>
                    <a:pt x="1318648" y="797288"/>
                    <a:pt x="1260228" y="702038"/>
                    <a:pt x="1201808" y="628378"/>
                  </a:cubicBezTo>
                  <a:cubicBezTo>
                    <a:pt x="1149738" y="563608"/>
                    <a:pt x="1090048" y="506458"/>
                    <a:pt x="1029088" y="463278"/>
                  </a:cubicBezTo>
                  <a:cubicBezTo>
                    <a:pt x="977018" y="425178"/>
                    <a:pt x="928758" y="398508"/>
                    <a:pt x="866528" y="376918"/>
                  </a:cubicBezTo>
                  <a:cubicBezTo>
                    <a:pt x="792868" y="350248"/>
                    <a:pt x="692538" y="332468"/>
                    <a:pt x="611258" y="326118"/>
                  </a:cubicBezTo>
                  <a:cubicBezTo>
                    <a:pt x="536328" y="321038"/>
                    <a:pt x="462668" y="323578"/>
                    <a:pt x="395358" y="336278"/>
                  </a:cubicBezTo>
                  <a:cubicBezTo>
                    <a:pt x="334398" y="346438"/>
                    <a:pt x="274708" y="380728"/>
                    <a:pt x="223908" y="389618"/>
                  </a:cubicBezTo>
                  <a:cubicBezTo>
                    <a:pt x="184538" y="395968"/>
                    <a:pt x="150248" y="402318"/>
                    <a:pt x="118498" y="393428"/>
                  </a:cubicBezTo>
                  <a:cubicBezTo>
                    <a:pt x="86748" y="384538"/>
                    <a:pt x="52458" y="360408"/>
                    <a:pt x="32138" y="333738"/>
                  </a:cubicBezTo>
                  <a:cubicBezTo>
                    <a:pt x="13088" y="307068"/>
                    <a:pt x="1658" y="261348"/>
                    <a:pt x="388" y="233408"/>
                  </a:cubicBezTo>
                  <a:cubicBezTo>
                    <a:pt x="-882" y="213088"/>
                    <a:pt x="1658" y="199118"/>
                    <a:pt x="9278" y="181338"/>
                  </a:cubicBezTo>
                  <a:cubicBezTo>
                    <a:pt x="20708" y="155938"/>
                    <a:pt x="46108" y="116568"/>
                    <a:pt x="74048" y="98788"/>
                  </a:cubicBezTo>
                  <a:cubicBezTo>
                    <a:pt x="101988" y="79738"/>
                    <a:pt x="147708" y="72118"/>
                    <a:pt x="175648" y="72118"/>
                  </a:cubicBezTo>
                  <a:cubicBezTo>
                    <a:pt x="195968" y="70848"/>
                    <a:pt x="209938" y="74658"/>
                    <a:pt x="227718" y="83548"/>
                  </a:cubicBezTo>
                  <a:cubicBezTo>
                    <a:pt x="253118" y="96248"/>
                    <a:pt x="289948" y="124188"/>
                    <a:pt x="306458" y="152128"/>
                  </a:cubicBezTo>
                  <a:cubicBezTo>
                    <a:pt x="322968" y="181338"/>
                    <a:pt x="331858" y="223248"/>
                    <a:pt x="328048" y="254998"/>
                  </a:cubicBezTo>
                  <a:cubicBezTo>
                    <a:pt x="324238" y="288018"/>
                    <a:pt x="305188" y="326118"/>
                    <a:pt x="282328" y="350248"/>
                  </a:cubicBezTo>
                  <a:cubicBezTo>
                    <a:pt x="259468" y="374378"/>
                    <a:pt x="216288" y="392158"/>
                    <a:pt x="189618" y="398508"/>
                  </a:cubicBezTo>
                  <a:cubicBezTo>
                    <a:pt x="169298" y="402318"/>
                    <a:pt x="155328" y="402318"/>
                    <a:pt x="136278" y="397238"/>
                  </a:cubicBezTo>
                  <a:cubicBezTo>
                    <a:pt x="108338" y="390888"/>
                    <a:pt x="66428" y="371838"/>
                    <a:pt x="43568" y="347708"/>
                  </a:cubicBezTo>
                  <a:cubicBezTo>
                    <a:pt x="20708" y="322308"/>
                    <a:pt x="4198" y="284208"/>
                    <a:pt x="388" y="251188"/>
                  </a:cubicBezTo>
                  <a:cubicBezTo>
                    <a:pt x="-2152" y="218168"/>
                    <a:pt x="8008" y="177528"/>
                    <a:pt x="24518" y="149588"/>
                  </a:cubicBezTo>
                  <a:cubicBezTo>
                    <a:pt x="42298" y="120378"/>
                    <a:pt x="72778" y="100058"/>
                    <a:pt x="105798" y="82278"/>
                  </a:cubicBezTo>
                  <a:cubicBezTo>
                    <a:pt x="147708" y="59418"/>
                    <a:pt x="207398" y="45448"/>
                    <a:pt x="264548" y="32748"/>
                  </a:cubicBezTo>
                  <a:cubicBezTo>
                    <a:pt x="328048" y="17508"/>
                    <a:pt x="401708" y="3538"/>
                    <a:pt x="470288" y="998"/>
                  </a:cubicBezTo>
                  <a:cubicBezTo>
                    <a:pt x="536328" y="-2812"/>
                    <a:pt x="599828" y="4808"/>
                    <a:pt x="665868" y="14968"/>
                  </a:cubicBezTo>
                  <a:cubicBezTo>
                    <a:pt x="733178" y="25128"/>
                    <a:pt x="801758" y="39098"/>
                    <a:pt x="870338" y="60688"/>
                  </a:cubicBezTo>
                  <a:cubicBezTo>
                    <a:pt x="942728" y="83548"/>
                    <a:pt x="1017658" y="110218"/>
                    <a:pt x="1088778" y="150858"/>
                  </a:cubicBezTo>
                  <a:cubicBezTo>
                    <a:pt x="1164978" y="195308"/>
                    <a:pt x="1248798" y="262618"/>
                    <a:pt x="1312298" y="318498"/>
                  </a:cubicBezTo>
                  <a:cubicBezTo>
                    <a:pt x="1364368" y="366758"/>
                    <a:pt x="1403738" y="411208"/>
                    <a:pt x="1444378" y="463278"/>
                  </a:cubicBezTo>
                  <a:cubicBezTo>
                    <a:pt x="1486288" y="516618"/>
                    <a:pt x="1526928" y="577578"/>
                    <a:pt x="1558678" y="635998"/>
                  </a:cubicBezTo>
                  <a:cubicBezTo>
                    <a:pt x="1587888" y="689338"/>
                    <a:pt x="1606938" y="731248"/>
                    <a:pt x="1629798" y="796018"/>
                  </a:cubicBezTo>
                  <a:cubicBezTo>
                    <a:pt x="1660278" y="886188"/>
                    <a:pt x="1693298" y="1028428"/>
                    <a:pt x="1711078" y="1132568"/>
                  </a:cubicBezTo>
                  <a:cubicBezTo>
                    <a:pt x="1726318" y="1220198"/>
                    <a:pt x="1747908" y="1319258"/>
                    <a:pt x="1736478" y="1380218"/>
                  </a:cubicBezTo>
                  <a:cubicBezTo>
                    <a:pt x="1730128" y="1417048"/>
                    <a:pt x="1711078" y="1446258"/>
                    <a:pt x="1692028" y="1466578"/>
                  </a:cubicBezTo>
                  <a:cubicBezTo>
                    <a:pt x="1675518" y="1483088"/>
                    <a:pt x="1653928" y="1491978"/>
                    <a:pt x="1633608" y="1497058"/>
                  </a:cubicBezTo>
                  <a:cubicBezTo>
                    <a:pt x="1613288" y="1502138"/>
                    <a:pt x="1590428" y="1504678"/>
                    <a:pt x="1567568" y="1497058"/>
                  </a:cubicBezTo>
                  <a:cubicBezTo>
                    <a:pt x="1540898" y="1489438"/>
                    <a:pt x="1504068" y="1464038"/>
                    <a:pt x="1487558" y="1442448"/>
                  </a:cubicBezTo>
                  <a:cubicBezTo>
                    <a:pt x="1473588" y="1424668"/>
                    <a:pt x="1463428" y="1381488"/>
                    <a:pt x="1463428" y="138148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1" id="511"/>
          <p:cNvGrpSpPr/>
          <p:nvPr/>
        </p:nvGrpSpPr>
        <p:grpSpPr>
          <a:xfrm rot="0">
            <a:off x="8666798" y="8506778"/>
            <a:ext cx="517207" cy="434340"/>
            <a:chOff x="0" y="0"/>
            <a:chExt cx="689610" cy="579120"/>
          </a:xfrm>
        </p:grpSpPr>
        <p:sp>
          <p:nvSpPr>
            <p:cNvPr name="Freeform 512" id="512"/>
            <p:cNvSpPr/>
            <p:nvPr/>
          </p:nvSpPr>
          <p:spPr>
            <a:xfrm flipH="false" flipV="false" rot="0">
              <a:off x="49702" y="49829"/>
              <a:ext cx="590216" cy="478933"/>
            </a:xfrm>
            <a:custGeom>
              <a:avLst/>
              <a:gdLst/>
              <a:ahLst/>
              <a:cxnLst/>
              <a:rect r="r" b="b" t="t" l="l"/>
              <a:pathLst>
                <a:path h="478933" w="590216">
                  <a:moveTo>
                    <a:pt x="533228" y="235921"/>
                  </a:moveTo>
                  <a:cubicBezTo>
                    <a:pt x="173818" y="474681"/>
                    <a:pt x="150958" y="481031"/>
                    <a:pt x="123018" y="477221"/>
                  </a:cubicBezTo>
                  <a:cubicBezTo>
                    <a:pt x="95078" y="474681"/>
                    <a:pt x="62058" y="459441"/>
                    <a:pt x="43008" y="439121"/>
                  </a:cubicBezTo>
                  <a:cubicBezTo>
                    <a:pt x="22688" y="420071"/>
                    <a:pt x="6178" y="388321"/>
                    <a:pt x="1098" y="360381"/>
                  </a:cubicBezTo>
                  <a:cubicBezTo>
                    <a:pt x="-2712" y="332441"/>
                    <a:pt x="3638" y="296881"/>
                    <a:pt x="16338" y="272751"/>
                  </a:cubicBezTo>
                  <a:cubicBezTo>
                    <a:pt x="30308" y="247351"/>
                    <a:pt x="60788" y="223221"/>
                    <a:pt x="82378" y="211791"/>
                  </a:cubicBezTo>
                  <a:cubicBezTo>
                    <a:pt x="97618" y="204171"/>
                    <a:pt x="109048" y="200361"/>
                    <a:pt x="125558" y="200361"/>
                  </a:cubicBezTo>
                  <a:cubicBezTo>
                    <a:pt x="149688" y="200361"/>
                    <a:pt x="189058" y="205441"/>
                    <a:pt x="213188" y="220681"/>
                  </a:cubicBezTo>
                  <a:cubicBezTo>
                    <a:pt x="237318" y="234651"/>
                    <a:pt x="260178" y="262591"/>
                    <a:pt x="270338" y="289261"/>
                  </a:cubicBezTo>
                  <a:cubicBezTo>
                    <a:pt x="279228" y="314661"/>
                    <a:pt x="277958" y="354031"/>
                    <a:pt x="274148" y="378161"/>
                  </a:cubicBezTo>
                  <a:cubicBezTo>
                    <a:pt x="270338" y="394671"/>
                    <a:pt x="265258" y="406101"/>
                    <a:pt x="253828" y="418801"/>
                  </a:cubicBezTo>
                  <a:cubicBezTo>
                    <a:pt x="238588" y="437851"/>
                    <a:pt x="204298" y="463251"/>
                    <a:pt x="182708" y="472141"/>
                  </a:cubicBezTo>
                  <a:cubicBezTo>
                    <a:pt x="166198" y="478491"/>
                    <a:pt x="154768" y="479761"/>
                    <a:pt x="138258" y="478491"/>
                  </a:cubicBezTo>
                  <a:cubicBezTo>
                    <a:pt x="114128" y="475951"/>
                    <a:pt x="76028" y="467061"/>
                    <a:pt x="53168" y="449281"/>
                  </a:cubicBezTo>
                  <a:cubicBezTo>
                    <a:pt x="31578" y="431501"/>
                    <a:pt x="11258" y="402291"/>
                    <a:pt x="4908" y="374351"/>
                  </a:cubicBezTo>
                  <a:cubicBezTo>
                    <a:pt x="-2712" y="347681"/>
                    <a:pt x="-172" y="312121"/>
                    <a:pt x="9988" y="285451"/>
                  </a:cubicBezTo>
                  <a:cubicBezTo>
                    <a:pt x="21418" y="260051"/>
                    <a:pt x="39198" y="244811"/>
                    <a:pt x="68408" y="219411"/>
                  </a:cubicBezTo>
                  <a:cubicBezTo>
                    <a:pt x="131908" y="166071"/>
                    <a:pt x="318598" y="50501"/>
                    <a:pt x="394798" y="20021"/>
                  </a:cubicBezTo>
                  <a:cubicBezTo>
                    <a:pt x="431628" y="4781"/>
                    <a:pt x="455758" y="-2839"/>
                    <a:pt x="483698" y="971"/>
                  </a:cubicBezTo>
                  <a:cubicBezTo>
                    <a:pt x="511638" y="6051"/>
                    <a:pt x="544658" y="27641"/>
                    <a:pt x="562438" y="46691"/>
                  </a:cubicBezTo>
                  <a:cubicBezTo>
                    <a:pt x="577678" y="61931"/>
                    <a:pt x="586568" y="80981"/>
                    <a:pt x="589108" y="101301"/>
                  </a:cubicBezTo>
                  <a:cubicBezTo>
                    <a:pt x="592918" y="127971"/>
                    <a:pt x="586568" y="168611"/>
                    <a:pt x="575138" y="191471"/>
                  </a:cubicBezTo>
                  <a:cubicBezTo>
                    <a:pt x="566248" y="210521"/>
                    <a:pt x="533228" y="235921"/>
                    <a:pt x="533228" y="23592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3" id="513"/>
          <p:cNvGrpSpPr/>
          <p:nvPr/>
        </p:nvGrpSpPr>
        <p:grpSpPr>
          <a:xfrm rot="0">
            <a:off x="8572500" y="8544878"/>
            <a:ext cx="447675" cy="421957"/>
            <a:chOff x="0" y="0"/>
            <a:chExt cx="596900" cy="562610"/>
          </a:xfrm>
        </p:grpSpPr>
        <p:sp>
          <p:nvSpPr>
            <p:cNvPr name="Freeform 514" id="514"/>
            <p:cNvSpPr/>
            <p:nvPr/>
          </p:nvSpPr>
          <p:spPr>
            <a:xfrm flipH="false" flipV="false" rot="0">
              <a:off x="46734" y="49804"/>
              <a:ext cx="499366" cy="462006"/>
            </a:xfrm>
            <a:custGeom>
              <a:avLst/>
              <a:gdLst/>
              <a:ahLst/>
              <a:cxnLst/>
              <a:rect r="r" b="b" t="t" l="l"/>
              <a:pathLst>
                <a:path h="462006" w="499366">
                  <a:moveTo>
                    <a:pt x="42166" y="241026"/>
                  </a:moveTo>
                  <a:cubicBezTo>
                    <a:pt x="311406" y="12426"/>
                    <a:pt x="336806" y="3536"/>
                    <a:pt x="359666" y="996"/>
                  </a:cubicBezTo>
                  <a:cubicBezTo>
                    <a:pt x="376176" y="-1544"/>
                    <a:pt x="387606" y="996"/>
                    <a:pt x="402846" y="6076"/>
                  </a:cubicBezTo>
                  <a:cubicBezTo>
                    <a:pt x="423166" y="13696"/>
                    <a:pt x="456186" y="32746"/>
                    <a:pt x="472696" y="54336"/>
                  </a:cubicBezTo>
                  <a:cubicBezTo>
                    <a:pt x="487936" y="75926"/>
                    <a:pt x="499366" y="108946"/>
                    <a:pt x="499366" y="135616"/>
                  </a:cubicBezTo>
                  <a:cubicBezTo>
                    <a:pt x="498096" y="162286"/>
                    <a:pt x="487936" y="194036"/>
                    <a:pt x="471426" y="215626"/>
                  </a:cubicBezTo>
                  <a:cubicBezTo>
                    <a:pt x="454916" y="237216"/>
                    <a:pt x="421896" y="254996"/>
                    <a:pt x="400306" y="262616"/>
                  </a:cubicBezTo>
                  <a:cubicBezTo>
                    <a:pt x="385066" y="268966"/>
                    <a:pt x="373636" y="268966"/>
                    <a:pt x="357126" y="267696"/>
                  </a:cubicBezTo>
                  <a:cubicBezTo>
                    <a:pt x="334266" y="263886"/>
                    <a:pt x="297436" y="248646"/>
                    <a:pt x="278386" y="234676"/>
                  </a:cubicBezTo>
                  <a:cubicBezTo>
                    <a:pt x="265686" y="225786"/>
                    <a:pt x="258066" y="214356"/>
                    <a:pt x="250446" y="201656"/>
                  </a:cubicBezTo>
                  <a:cubicBezTo>
                    <a:pt x="244096" y="188956"/>
                    <a:pt x="237746" y="177526"/>
                    <a:pt x="235206" y="161016"/>
                  </a:cubicBezTo>
                  <a:cubicBezTo>
                    <a:pt x="232666" y="139426"/>
                    <a:pt x="233936" y="101326"/>
                    <a:pt x="245366" y="77196"/>
                  </a:cubicBezTo>
                  <a:cubicBezTo>
                    <a:pt x="256796" y="53066"/>
                    <a:pt x="280926" y="27666"/>
                    <a:pt x="303786" y="16236"/>
                  </a:cubicBezTo>
                  <a:cubicBezTo>
                    <a:pt x="327916" y="3536"/>
                    <a:pt x="366016" y="996"/>
                    <a:pt x="388876" y="3536"/>
                  </a:cubicBezTo>
                  <a:cubicBezTo>
                    <a:pt x="404116" y="4806"/>
                    <a:pt x="415546" y="8616"/>
                    <a:pt x="429516" y="17506"/>
                  </a:cubicBezTo>
                  <a:cubicBezTo>
                    <a:pt x="448566" y="28936"/>
                    <a:pt x="476506" y="54336"/>
                    <a:pt x="486666" y="79736"/>
                  </a:cubicBezTo>
                  <a:cubicBezTo>
                    <a:pt x="498096" y="103866"/>
                    <a:pt x="501906" y="138156"/>
                    <a:pt x="495556" y="163556"/>
                  </a:cubicBezTo>
                  <a:cubicBezTo>
                    <a:pt x="489206" y="190226"/>
                    <a:pt x="475236" y="209276"/>
                    <a:pt x="451106" y="235946"/>
                  </a:cubicBezTo>
                  <a:cubicBezTo>
                    <a:pt x="404116" y="289286"/>
                    <a:pt x="265686" y="398506"/>
                    <a:pt x="202186" y="432796"/>
                  </a:cubicBezTo>
                  <a:cubicBezTo>
                    <a:pt x="169166" y="450576"/>
                    <a:pt x="146306" y="462006"/>
                    <a:pt x="118366" y="462006"/>
                  </a:cubicBezTo>
                  <a:cubicBezTo>
                    <a:pt x="90426" y="460736"/>
                    <a:pt x="56136" y="444226"/>
                    <a:pt x="37086" y="427716"/>
                  </a:cubicBezTo>
                  <a:cubicBezTo>
                    <a:pt x="20576" y="415016"/>
                    <a:pt x="10416" y="397236"/>
                    <a:pt x="4066" y="378186"/>
                  </a:cubicBezTo>
                  <a:cubicBezTo>
                    <a:pt x="-2284" y="352786"/>
                    <a:pt x="-1014" y="313416"/>
                    <a:pt x="6606" y="289286"/>
                  </a:cubicBezTo>
                  <a:cubicBezTo>
                    <a:pt x="14226" y="270236"/>
                    <a:pt x="42166" y="241026"/>
                    <a:pt x="42166" y="24102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5" id="515"/>
          <p:cNvGrpSpPr/>
          <p:nvPr/>
        </p:nvGrpSpPr>
        <p:grpSpPr>
          <a:xfrm rot="0">
            <a:off x="8550593" y="8457248"/>
            <a:ext cx="550545" cy="474345"/>
            <a:chOff x="0" y="0"/>
            <a:chExt cx="734060" cy="632460"/>
          </a:xfrm>
        </p:grpSpPr>
        <p:sp>
          <p:nvSpPr>
            <p:cNvPr name="Freeform 516" id="516"/>
            <p:cNvSpPr/>
            <p:nvPr/>
          </p:nvSpPr>
          <p:spPr>
            <a:xfrm flipH="false" flipV="false" rot="0">
              <a:off x="48478" y="49132"/>
              <a:ext cx="636009" cy="531395"/>
            </a:xfrm>
            <a:custGeom>
              <a:avLst/>
              <a:gdLst/>
              <a:ahLst/>
              <a:cxnLst/>
              <a:rect r="r" b="b" t="t" l="l"/>
              <a:pathLst>
                <a:path h="531395" w="636009">
                  <a:moveTo>
                    <a:pt x="54392" y="301388"/>
                  </a:moveTo>
                  <a:cubicBezTo>
                    <a:pt x="450632" y="10558"/>
                    <a:pt x="470952" y="1668"/>
                    <a:pt x="498892" y="1668"/>
                  </a:cubicBezTo>
                  <a:cubicBezTo>
                    <a:pt x="526832" y="1668"/>
                    <a:pt x="559852" y="13098"/>
                    <a:pt x="581442" y="29608"/>
                  </a:cubicBezTo>
                  <a:cubicBezTo>
                    <a:pt x="603032" y="46118"/>
                    <a:pt x="623352" y="75328"/>
                    <a:pt x="629702" y="101998"/>
                  </a:cubicBezTo>
                  <a:cubicBezTo>
                    <a:pt x="637322" y="128668"/>
                    <a:pt x="636052" y="162958"/>
                    <a:pt x="625892" y="189628"/>
                  </a:cubicBezTo>
                  <a:cubicBezTo>
                    <a:pt x="614462" y="215028"/>
                    <a:pt x="587792" y="241698"/>
                    <a:pt x="568742" y="255668"/>
                  </a:cubicBezTo>
                  <a:cubicBezTo>
                    <a:pt x="554772" y="264558"/>
                    <a:pt x="544612" y="269638"/>
                    <a:pt x="528102" y="272178"/>
                  </a:cubicBezTo>
                  <a:cubicBezTo>
                    <a:pt x="503972" y="274718"/>
                    <a:pt x="463332" y="269638"/>
                    <a:pt x="440472" y="262018"/>
                  </a:cubicBezTo>
                  <a:cubicBezTo>
                    <a:pt x="425232" y="255668"/>
                    <a:pt x="415072" y="249318"/>
                    <a:pt x="403642" y="236618"/>
                  </a:cubicBezTo>
                  <a:cubicBezTo>
                    <a:pt x="388402" y="220108"/>
                    <a:pt x="368082" y="187088"/>
                    <a:pt x="363002" y="160418"/>
                  </a:cubicBezTo>
                  <a:cubicBezTo>
                    <a:pt x="359192" y="132478"/>
                    <a:pt x="368082" y="95648"/>
                    <a:pt x="378242" y="74058"/>
                  </a:cubicBezTo>
                  <a:cubicBezTo>
                    <a:pt x="384592" y="58818"/>
                    <a:pt x="390942" y="48658"/>
                    <a:pt x="404912" y="38498"/>
                  </a:cubicBezTo>
                  <a:cubicBezTo>
                    <a:pt x="422692" y="23258"/>
                    <a:pt x="460792" y="6748"/>
                    <a:pt x="483652" y="1668"/>
                  </a:cubicBezTo>
                  <a:cubicBezTo>
                    <a:pt x="500162" y="-872"/>
                    <a:pt x="511592" y="-872"/>
                    <a:pt x="528102" y="4208"/>
                  </a:cubicBezTo>
                  <a:cubicBezTo>
                    <a:pt x="550962" y="11828"/>
                    <a:pt x="585252" y="28338"/>
                    <a:pt x="603032" y="49928"/>
                  </a:cubicBezTo>
                  <a:cubicBezTo>
                    <a:pt x="620812" y="70248"/>
                    <a:pt x="632242" y="108348"/>
                    <a:pt x="634782" y="131208"/>
                  </a:cubicBezTo>
                  <a:cubicBezTo>
                    <a:pt x="637322" y="147718"/>
                    <a:pt x="636052" y="159148"/>
                    <a:pt x="629702" y="174388"/>
                  </a:cubicBezTo>
                  <a:cubicBezTo>
                    <a:pt x="622082" y="197248"/>
                    <a:pt x="605572" y="221378"/>
                    <a:pt x="581442" y="246778"/>
                  </a:cubicBezTo>
                  <a:cubicBezTo>
                    <a:pt x="539532" y="288688"/>
                    <a:pt x="451902" y="339488"/>
                    <a:pt x="387132" y="383938"/>
                  </a:cubicBezTo>
                  <a:cubicBezTo>
                    <a:pt x="323632" y="427118"/>
                    <a:pt x="249972" y="486808"/>
                    <a:pt x="196632" y="509668"/>
                  </a:cubicBezTo>
                  <a:cubicBezTo>
                    <a:pt x="163612" y="524908"/>
                    <a:pt x="134402" y="532528"/>
                    <a:pt x="109002" y="531258"/>
                  </a:cubicBezTo>
                  <a:cubicBezTo>
                    <a:pt x="88682" y="529988"/>
                    <a:pt x="69632" y="522368"/>
                    <a:pt x="53122" y="509668"/>
                  </a:cubicBezTo>
                  <a:cubicBezTo>
                    <a:pt x="32802" y="493158"/>
                    <a:pt x="8672" y="462678"/>
                    <a:pt x="2322" y="434738"/>
                  </a:cubicBezTo>
                  <a:cubicBezTo>
                    <a:pt x="-4028" y="408068"/>
                    <a:pt x="3592" y="369968"/>
                    <a:pt x="13752" y="347108"/>
                  </a:cubicBezTo>
                  <a:cubicBezTo>
                    <a:pt x="22642" y="326788"/>
                    <a:pt x="54392" y="301388"/>
                    <a:pt x="54392" y="30138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7" id="517"/>
          <p:cNvGrpSpPr/>
          <p:nvPr/>
        </p:nvGrpSpPr>
        <p:grpSpPr>
          <a:xfrm rot="0">
            <a:off x="8525828" y="8510588"/>
            <a:ext cx="497205" cy="482918"/>
            <a:chOff x="0" y="0"/>
            <a:chExt cx="662940" cy="643890"/>
          </a:xfrm>
        </p:grpSpPr>
        <p:sp>
          <p:nvSpPr>
            <p:cNvPr name="Freeform 518" id="518"/>
            <p:cNvSpPr/>
            <p:nvPr/>
          </p:nvSpPr>
          <p:spPr>
            <a:xfrm flipH="false" flipV="false" rot="0">
              <a:off x="49866" y="50252"/>
              <a:ext cx="563511" cy="545297"/>
            </a:xfrm>
            <a:custGeom>
              <a:avLst/>
              <a:gdLst/>
              <a:ahLst/>
              <a:cxnLst/>
              <a:rect r="r" b="b" t="t" l="l"/>
              <a:pathLst>
                <a:path h="545297" w="563511">
                  <a:moveTo>
                    <a:pt x="39034" y="333288"/>
                  </a:moveTo>
                  <a:cubicBezTo>
                    <a:pt x="374314" y="14518"/>
                    <a:pt x="392094" y="3088"/>
                    <a:pt x="418764" y="548"/>
                  </a:cubicBezTo>
                  <a:cubicBezTo>
                    <a:pt x="444164" y="-1992"/>
                    <a:pt x="477184" y="4358"/>
                    <a:pt x="500044" y="18328"/>
                  </a:cubicBezTo>
                  <a:cubicBezTo>
                    <a:pt x="522904" y="32298"/>
                    <a:pt x="544494" y="57698"/>
                    <a:pt x="554654" y="81828"/>
                  </a:cubicBezTo>
                  <a:cubicBezTo>
                    <a:pt x="563544" y="107228"/>
                    <a:pt x="566084" y="140248"/>
                    <a:pt x="558464" y="165648"/>
                  </a:cubicBezTo>
                  <a:cubicBezTo>
                    <a:pt x="552114" y="191048"/>
                    <a:pt x="533064" y="218988"/>
                    <a:pt x="511474" y="235498"/>
                  </a:cubicBezTo>
                  <a:cubicBezTo>
                    <a:pt x="491154" y="250738"/>
                    <a:pt x="459404" y="262168"/>
                    <a:pt x="432734" y="262168"/>
                  </a:cubicBezTo>
                  <a:cubicBezTo>
                    <a:pt x="406064" y="262168"/>
                    <a:pt x="373044" y="246928"/>
                    <a:pt x="353994" y="235498"/>
                  </a:cubicBezTo>
                  <a:cubicBezTo>
                    <a:pt x="340024" y="226608"/>
                    <a:pt x="332404" y="217718"/>
                    <a:pt x="324784" y="203748"/>
                  </a:cubicBezTo>
                  <a:cubicBezTo>
                    <a:pt x="313354" y="184698"/>
                    <a:pt x="303194" y="146598"/>
                    <a:pt x="301924" y="123738"/>
                  </a:cubicBezTo>
                  <a:cubicBezTo>
                    <a:pt x="301924" y="107228"/>
                    <a:pt x="304464" y="97068"/>
                    <a:pt x="310814" y="81828"/>
                  </a:cubicBezTo>
                  <a:cubicBezTo>
                    <a:pt x="320974" y="62778"/>
                    <a:pt x="346374" y="32298"/>
                    <a:pt x="365424" y="18328"/>
                  </a:cubicBezTo>
                  <a:cubicBezTo>
                    <a:pt x="378124" y="9438"/>
                    <a:pt x="388284" y="5628"/>
                    <a:pt x="404794" y="3088"/>
                  </a:cubicBezTo>
                  <a:cubicBezTo>
                    <a:pt x="426384" y="-722"/>
                    <a:pt x="463214" y="548"/>
                    <a:pt x="487344" y="11978"/>
                  </a:cubicBezTo>
                  <a:cubicBezTo>
                    <a:pt x="511474" y="23408"/>
                    <a:pt x="535604" y="46268"/>
                    <a:pt x="548304" y="69128"/>
                  </a:cubicBezTo>
                  <a:cubicBezTo>
                    <a:pt x="561004" y="93258"/>
                    <a:pt x="566084" y="126278"/>
                    <a:pt x="562274" y="151678"/>
                  </a:cubicBezTo>
                  <a:cubicBezTo>
                    <a:pt x="557194" y="178348"/>
                    <a:pt x="545764" y="196128"/>
                    <a:pt x="522904" y="225338"/>
                  </a:cubicBezTo>
                  <a:cubicBezTo>
                    <a:pt x="470834" y="293918"/>
                    <a:pt x="271444" y="467908"/>
                    <a:pt x="209214" y="512358"/>
                  </a:cubicBezTo>
                  <a:cubicBezTo>
                    <a:pt x="186354" y="530138"/>
                    <a:pt x="178734" y="537758"/>
                    <a:pt x="158414" y="541568"/>
                  </a:cubicBezTo>
                  <a:cubicBezTo>
                    <a:pt x="133014" y="547918"/>
                    <a:pt x="94914" y="546648"/>
                    <a:pt x="70784" y="533948"/>
                  </a:cubicBezTo>
                  <a:cubicBezTo>
                    <a:pt x="46654" y="522518"/>
                    <a:pt x="21254" y="493308"/>
                    <a:pt x="9824" y="470448"/>
                  </a:cubicBezTo>
                  <a:cubicBezTo>
                    <a:pt x="934" y="452668"/>
                    <a:pt x="-1606" y="432348"/>
                    <a:pt x="934" y="412028"/>
                  </a:cubicBezTo>
                  <a:cubicBezTo>
                    <a:pt x="4744" y="386628"/>
                    <a:pt x="39034" y="333288"/>
                    <a:pt x="39034" y="33328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9" id="519"/>
          <p:cNvGrpSpPr/>
          <p:nvPr/>
        </p:nvGrpSpPr>
        <p:grpSpPr>
          <a:xfrm rot="0">
            <a:off x="7915275" y="7597140"/>
            <a:ext cx="1405890" cy="1457325"/>
            <a:chOff x="0" y="0"/>
            <a:chExt cx="1874520" cy="1943100"/>
          </a:xfrm>
        </p:grpSpPr>
        <p:sp>
          <p:nvSpPr>
            <p:cNvPr name="Freeform 520" id="520"/>
            <p:cNvSpPr/>
            <p:nvPr/>
          </p:nvSpPr>
          <p:spPr>
            <a:xfrm flipH="false" flipV="false" rot="0">
              <a:off x="50800" y="47308"/>
              <a:ext cx="1775719" cy="1848974"/>
            </a:xfrm>
            <a:custGeom>
              <a:avLst/>
              <a:gdLst/>
              <a:ahLst/>
              <a:cxnLst/>
              <a:rect r="r" b="b" t="t" l="l"/>
              <a:pathLst>
                <a:path h="1848974" w="1775719">
                  <a:moveTo>
                    <a:pt x="988060" y="1480502"/>
                  </a:moveTo>
                  <a:cubicBezTo>
                    <a:pt x="1231900" y="1359852"/>
                    <a:pt x="1282700" y="1321752"/>
                    <a:pt x="1338580" y="1268412"/>
                  </a:cubicBezTo>
                  <a:cubicBezTo>
                    <a:pt x="1407160" y="1199832"/>
                    <a:pt x="1480820" y="1047432"/>
                    <a:pt x="1545590" y="1009332"/>
                  </a:cubicBezTo>
                  <a:cubicBezTo>
                    <a:pt x="1582420" y="987742"/>
                    <a:pt x="1619250" y="985202"/>
                    <a:pt x="1652270" y="991552"/>
                  </a:cubicBezTo>
                  <a:cubicBezTo>
                    <a:pt x="1685290" y="997902"/>
                    <a:pt x="1723390" y="1024572"/>
                    <a:pt x="1743710" y="1047432"/>
                  </a:cubicBezTo>
                  <a:cubicBezTo>
                    <a:pt x="1760220" y="1066482"/>
                    <a:pt x="1770380" y="1089342"/>
                    <a:pt x="1772920" y="1114742"/>
                  </a:cubicBezTo>
                  <a:cubicBezTo>
                    <a:pt x="1776730" y="1145222"/>
                    <a:pt x="1772920" y="1179512"/>
                    <a:pt x="1752600" y="1220152"/>
                  </a:cubicBezTo>
                  <a:cubicBezTo>
                    <a:pt x="1714500" y="1296352"/>
                    <a:pt x="1572260" y="1424622"/>
                    <a:pt x="1493520" y="1500822"/>
                  </a:cubicBezTo>
                  <a:cubicBezTo>
                    <a:pt x="1436370" y="1555432"/>
                    <a:pt x="1390650" y="1593532"/>
                    <a:pt x="1334770" y="1636712"/>
                  </a:cubicBezTo>
                  <a:cubicBezTo>
                    <a:pt x="1278890" y="1681162"/>
                    <a:pt x="1219200" y="1743392"/>
                    <a:pt x="1156970" y="1764982"/>
                  </a:cubicBezTo>
                  <a:cubicBezTo>
                    <a:pt x="1104900" y="1782762"/>
                    <a:pt x="1046480" y="1789112"/>
                    <a:pt x="996950" y="1772602"/>
                  </a:cubicBezTo>
                  <a:cubicBezTo>
                    <a:pt x="939800" y="1752282"/>
                    <a:pt x="880110" y="1690052"/>
                    <a:pt x="843280" y="1636712"/>
                  </a:cubicBezTo>
                  <a:cubicBezTo>
                    <a:pt x="807720" y="1585912"/>
                    <a:pt x="798830" y="1530032"/>
                    <a:pt x="777240" y="1461452"/>
                  </a:cubicBezTo>
                  <a:cubicBezTo>
                    <a:pt x="746760" y="1370012"/>
                    <a:pt x="711200" y="1250632"/>
                    <a:pt x="687070" y="1135062"/>
                  </a:cubicBezTo>
                  <a:cubicBezTo>
                    <a:pt x="661670" y="1005522"/>
                    <a:pt x="661670" y="825182"/>
                    <a:pt x="635000" y="722312"/>
                  </a:cubicBezTo>
                  <a:cubicBezTo>
                    <a:pt x="617220" y="657542"/>
                    <a:pt x="595630" y="613092"/>
                    <a:pt x="570230" y="568642"/>
                  </a:cubicBezTo>
                  <a:cubicBezTo>
                    <a:pt x="549910" y="529272"/>
                    <a:pt x="513080" y="493712"/>
                    <a:pt x="500380" y="467042"/>
                  </a:cubicBezTo>
                  <a:cubicBezTo>
                    <a:pt x="492760" y="450532"/>
                    <a:pt x="490220" y="441642"/>
                    <a:pt x="487680" y="426402"/>
                  </a:cubicBezTo>
                  <a:cubicBezTo>
                    <a:pt x="485140" y="403542"/>
                    <a:pt x="485140" y="366712"/>
                    <a:pt x="494030" y="341312"/>
                  </a:cubicBezTo>
                  <a:cubicBezTo>
                    <a:pt x="502920" y="314642"/>
                    <a:pt x="523240" y="285432"/>
                    <a:pt x="538480" y="268922"/>
                  </a:cubicBezTo>
                  <a:cubicBezTo>
                    <a:pt x="549910" y="256222"/>
                    <a:pt x="558800" y="249872"/>
                    <a:pt x="572770" y="242252"/>
                  </a:cubicBezTo>
                  <a:cubicBezTo>
                    <a:pt x="593090" y="232092"/>
                    <a:pt x="627380" y="219392"/>
                    <a:pt x="654050" y="218122"/>
                  </a:cubicBezTo>
                  <a:cubicBezTo>
                    <a:pt x="681990" y="216852"/>
                    <a:pt x="712470" y="223202"/>
                    <a:pt x="737870" y="234632"/>
                  </a:cubicBezTo>
                  <a:cubicBezTo>
                    <a:pt x="763270" y="246062"/>
                    <a:pt x="789940" y="260032"/>
                    <a:pt x="803910" y="287972"/>
                  </a:cubicBezTo>
                  <a:cubicBezTo>
                    <a:pt x="825500" y="328612"/>
                    <a:pt x="806450" y="398462"/>
                    <a:pt x="821690" y="473392"/>
                  </a:cubicBezTo>
                  <a:cubicBezTo>
                    <a:pt x="843280" y="587692"/>
                    <a:pt x="914400" y="766762"/>
                    <a:pt x="948690" y="903922"/>
                  </a:cubicBezTo>
                  <a:cubicBezTo>
                    <a:pt x="980440" y="1027112"/>
                    <a:pt x="965200" y="1221422"/>
                    <a:pt x="1022350" y="1256982"/>
                  </a:cubicBezTo>
                  <a:cubicBezTo>
                    <a:pt x="1061720" y="1281112"/>
                    <a:pt x="1135380" y="1240472"/>
                    <a:pt x="1187450" y="1212532"/>
                  </a:cubicBezTo>
                  <a:cubicBezTo>
                    <a:pt x="1245870" y="1179512"/>
                    <a:pt x="1294130" y="1100772"/>
                    <a:pt x="1350010" y="1058862"/>
                  </a:cubicBezTo>
                  <a:cubicBezTo>
                    <a:pt x="1398270" y="1022032"/>
                    <a:pt x="1499870" y="973772"/>
                    <a:pt x="1497330" y="969962"/>
                  </a:cubicBezTo>
                  <a:cubicBezTo>
                    <a:pt x="1496060" y="966152"/>
                    <a:pt x="1416050" y="1001712"/>
                    <a:pt x="1414780" y="999172"/>
                  </a:cubicBezTo>
                  <a:cubicBezTo>
                    <a:pt x="1413510" y="996632"/>
                    <a:pt x="1460500" y="961072"/>
                    <a:pt x="1487170" y="952182"/>
                  </a:cubicBezTo>
                  <a:cubicBezTo>
                    <a:pt x="1512570" y="942022"/>
                    <a:pt x="1544320" y="939482"/>
                    <a:pt x="1572260" y="943292"/>
                  </a:cubicBezTo>
                  <a:cubicBezTo>
                    <a:pt x="1600200" y="947102"/>
                    <a:pt x="1631950" y="963612"/>
                    <a:pt x="1652270" y="976312"/>
                  </a:cubicBezTo>
                  <a:cubicBezTo>
                    <a:pt x="1666240" y="985202"/>
                    <a:pt x="1673860" y="991552"/>
                    <a:pt x="1684020" y="1005522"/>
                  </a:cubicBezTo>
                  <a:cubicBezTo>
                    <a:pt x="1697990" y="1024572"/>
                    <a:pt x="1715770" y="1055052"/>
                    <a:pt x="1722120" y="1082992"/>
                  </a:cubicBezTo>
                  <a:cubicBezTo>
                    <a:pt x="1728470" y="1109662"/>
                    <a:pt x="1727200" y="1133792"/>
                    <a:pt x="1719580" y="1168082"/>
                  </a:cubicBezTo>
                  <a:cubicBezTo>
                    <a:pt x="1706880" y="1229042"/>
                    <a:pt x="1661160" y="1331912"/>
                    <a:pt x="1615440" y="1406842"/>
                  </a:cubicBezTo>
                  <a:cubicBezTo>
                    <a:pt x="1568450" y="1486852"/>
                    <a:pt x="1496060" y="1573212"/>
                    <a:pt x="1438910" y="1630362"/>
                  </a:cubicBezTo>
                  <a:cubicBezTo>
                    <a:pt x="1395730" y="1673542"/>
                    <a:pt x="1360170" y="1698942"/>
                    <a:pt x="1314450" y="1731962"/>
                  </a:cubicBezTo>
                  <a:cubicBezTo>
                    <a:pt x="1261110" y="1770062"/>
                    <a:pt x="1196340" y="1829752"/>
                    <a:pt x="1136650" y="1843722"/>
                  </a:cubicBezTo>
                  <a:cubicBezTo>
                    <a:pt x="1084580" y="1855152"/>
                    <a:pt x="1024890" y="1847532"/>
                    <a:pt x="977900" y="1824672"/>
                  </a:cubicBezTo>
                  <a:cubicBezTo>
                    <a:pt x="925830" y="1798002"/>
                    <a:pt x="882650" y="1753552"/>
                    <a:pt x="843280" y="1682432"/>
                  </a:cubicBezTo>
                  <a:cubicBezTo>
                    <a:pt x="774700" y="1559242"/>
                    <a:pt x="759460" y="1272222"/>
                    <a:pt x="689610" y="1096962"/>
                  </a:cubicBezTo>
                  <a:cubicBezTo>
                    <a:pt x="627380" y="940752"/>
                    <a:pt x="530860" y="785812"/>
                    <a:pt x="459740" y="676592"/>
                  </a:cubicBezTo>
                  <a:cubicBezTo>
                    <a:pt x="410210" y="600392"/>
                    <a:pt x="377190" y="547052"/>
                    <a:pt x="320040" y="491172"/>
                  </a:cubicBezTo>
                  <a:cubicBezTo>
                    <a:pt x="255270" y="428942"/>
                    <a:pt x="139700" y="374332"/>
                    <a:pt x="86360" y="324802"/>
                  </a:cubicBezTo>
                  <a:cubicBezTo>
                    <a:pt x="52070" y="294322"/>
                    <a:pt x="26670" y="267652"/>
                    <a:pt x="12700" y="240982"/>
                  </a:cubicBezTo>
                  <a:cubicBezTo>
                    <a:pt x="3810" y="220662"/>
                    <a:pt x="0" y="206692"/>
                    <a:pt x="0" y="185102"/>
                  </a:cubicBezTo>
                  <a:cubicBezTo>
                    <a:pt x="1270" y="154622"/>
                    <a:pt x="10160" y="106362"/>
                    <a:pt x="29210" y="77152"/>
                  </a:cubicBezTo>
                  <a:cubicBezTo>
                    <a:pt x="49530" y="47942"/>
                    <a:pt x="85090" y="20002"/>
                    <a:pt x="118110" y="8572"/>
                  </a:cubicBezTo>
                  <a:cubicBezTo>
                    <a:pt x="152400" y="-2858"/>
                    <a:pt x="196850" y="-2858"/>
                    <a:pt x="229870" y="8572"/>
                  </a:cubicBezTo>
                  <a:cubicBezTo>
                    <a:pt x="264160" y="20002"/>
                    <a:pt x="299720" y="46672"/>
                    <a:pt x="320040" y="75882"/>
                  </a:cubicBezTo>
                  <a:cubicBezTo>
                    <a:pt x="340360" y="105092"/>
                    <a:pt x="351790" y="148272"/>
                    <a:pt x="350520" y="183832"/>
                  </a:cubicBezTo>
                  <a:cubicBezTo>
                    <a:pt x="349250" y="218122"/>
                    <a:pt x="326390" y="262572"/>
                    <a:pt x="309880" y="287972"/>
                  </a:cubicBezTo>
                  <a:cubicBezTo>
                    <a:pt x="297180" y="304482"/>
                    <a:pt x="285750" y="314642"/>
                    <a:pt x="266700" y="324802"/>
                  </a:cubicBezTo>
                  <a:cubicBezTo>
                    <a:pt x="240030" y="337502"/>
                    <a:pt x="191770" y="352742"/>
                    <a:pt x="157480" y="348932"/>
                  </a:cubicBezTo>
                  <a:cubicBezTo>
                    <a:pt x="121920" y="345122"/>
                    <a:pt x="78740" y="320992"/>
                    <a:pt x="55880" y="301942"/>
                  </a:cubicBezTo>
                  <a:cubicBezTo>
                    <a:pt x="38100" y="289242"/>
                    <a:pt x="29210" y="277812"/>
                    <a:pt x="20320" y="257492"/>
                  </a:cubicBezTo>
                  <a:cubicBezTo>
                    <a:pt x="8890" y="229552"/>
                    <a:pt x="-3810" y="182562"/>
                    <a:pt x="2540" y="147002"/>
                  </a:cubicBezTo>
                  <a:cubicBezTo>
                    <a:pt x="7620" y="112712"/>
                    <a:pt x="34290" y="70802"/>
                    <a:pt x="54610" y="47942"/>
                  </a:cubicBezTo>
                  <a:cubicBezTo>
                    <a:pt x="68580" y="32702"/>
                    <a:pt x="81280" y="23812"/>
                    <a:pt x="101600" y="16192"/>
                  </a:cubicBezTo>
                  <a:cubicBezTo>
                    <a:pt x="129540" y="6032"/>
                    <a:pt x="170180" y="-5398"/>
                    <a:pt x="212090" y="3492"/>
                  </a:cubicBezTo>
                  <a:cubicBezTo>
                    <a:pt x="278130" y="17462"/>
                    <a:pt x="379730" y="96202"/>
                    <a:pt x="445770" y="140652"/>
                  </a:cubicBezTo>
                  <a:cubicBezTo>
                    <a:pt x="496570" y="177482"/>
                    <a:pt x="534670" y="206692"/>
                    <a:pt x="577850" y="248602"/>
                  </a:cubicBezTo>
                  <a:cubicBezTo>
                    <a:pt x="626110" y="296862"/>
                    <a:pt x="666750" y="348932"/>
                    <a:pt x="717550" y="420052"/>
                  </a:cubicBezTo>
                  <a:cubicBezTo>
                    <a:pt x="788670" y="521652"/>
                    <a:pt x="896620" y="704532"/>
                    <a:pt x="952500" y="807402"/>
                  </a:cubicBezTo>
                  <a:cubicBezTo>
                    <a:pt x="988060" y="872172"/>
                    <a:pt x="1008380" y="911542"/>
                    <a:pt x="1031240" y="971232"/>
                  </a:cubicBezTo>
                  <a:cubicBezTo>
                    <a:pt x="1057910" y="1037272"/>
                    <a:pt x="1076960" y="1105852"/>
                    <a:pt x="1098550" y="1188402"/>
                  </a:cubicBezTo>
                  <a:cubicBezTo>
                    <a:pt x="1126490" y="1293812"/>
                    <a:pt x="1211580" y="1527492"/>
                    <a:pt x="1177290" y="1554162"/>
                  </a:cubicBezTo>
                  <a:cubicBezTo>
                    <a:pt x="1154430" y="1571942"/>
                    <a:pt x="1032510" y="1513522"/>
                    <a:pt x="1029970" y="1485582"/>
                  </a:cubicBezTo>
                  <a:cubicBezTo>
                    <a:pt x="1027430" y="1455102"/>
                    <a:pt x="1136650" y="1424622"/>
                    <a:pt x="1182370" y="1378902"/>
                  </a:cubicBezTo>
                  <a:cubicBezTo>
                    <a:pt x="1235710" y="1328102"/>
                    <a:pt x="1283970" y="1253172"/>
                    <a:pt x="1323340" y="1188402"/>
                  </a:cubicBezTo>
                  <a:cubicBezTo>
                    <a:pt x="1361440" y="1126172"/>
                    <a:pt x="1389380" y="1033462"/>
                    <a:pt x="1414780" y="999172"/>
                  </a:cubicBezTo>
                  <a:cubicBezTo>
                    <a:pt x="1427480" y="983932"/>
                    <a:pt x="1433830" y="978852"/>
                    <a:pt x="1447800" y="971232"/>
                  </a:cubicBezTo>
                  <a:cubicBezTo>
                    <a:pt x="1468120" y="959802"/>
                    <a:pt x="1501140" y="945832"/>
                    <a:pt x="1529080" y="942022"/>
                  </a:cubicBezTo>
                  <a:cubicBezTo>
                    <a:pt x="1557020" y="939482"/>
                    <a:pt x="1588770" y="944562"/>
                    <a:pt x="1614170" y="954722"/>
                  </a:cubicBezTo>
                  <a:cubicBezTo>
                    <a:pt x="1639570" y="964882"/>
                    <a:pt x="1667510" y="989012"/>
                    <a:pt x="1684020" y="1005522"/>
                  </a:cubicBezTo>
                  <a:cubicBezTo>
                    <a:pt x="1695450" y="1016952"/>
                    <a:pt x="1701800" y="1025842"/>
                    <a:pt x="1708150" y="1041082"/>
                  </a:cubicBezTo>
                  <a:cubicBezTo>
                    <a:pt x="1717040" y="1062672"/>
                    <a:pt x="1727200" y="1098232"/>
                    <a:pt x="1725930" y="1126172"/>
                  </a:cubicBezTo>
                  <a:cubicBezTo>
                    <a:pt x="1725930" y="1152842"/>
                    <a:pt x="1714500" y="1187132"/>
                    <a:pt x="1704340" y="1208722"/>
                  </a:cubicBezTo>
                  <a:cubicBezTo>
                    <a:pt x="1696720" y="1223962"/>
                    <a:pt x="1692910" y="1227772"/>
                    <a:pt x="1678940" y="1244282"/>
                  </a:cubicBezTo>
                  <a:cubicBezTo>
                    <a:pt x="1639570" y="1287462"/>
                    <a:pt x="1503680" y="1413192"/>
                    <a:pt x="1430020" y="1474152"/>
                  </a:cubicBezTo>
                  <a:cubicBezTo>
                    <a:pt x="1376680" y="1521142"/>
                    <a:pt x="1339850" y="1555432"/>
                    <a:pt x="1283970" y="1587182"/>
                  </a:cubicBezTo>
                  <a:cubicBezTo>
                    <a:pt x="1220470" y="1625282"/>
                    <a:pt x="1139190" y="1671002"/>
                    <a:pt x="1064260" y="1678622"/>
                  </a:cubicBezTo>
                  <a:cubicBezTo>
                    <a:pt x="990600" y="1686242"/>
                    <a:pt x="897890" y="1677352"/>
                    <a:pt x="839470" y="1636712"/>
                  </a:cubicBezTo>
                  <a:cubicBezTo>
                    <a:pt x="775970" y="1594802"/>
                    <a:pt x="737870" y="1508442"/>
                    <a:pt x="702310" y="1420812"/>
                  </a:cubicBezTo>
                  <a:cubicBezTo>
                    <a:pt x="655320" y="1307782"/>
                    <a:pt x="645160" y="1143952"/>
                    <a:pt x="610870" y="1002982"/>
                  </a:cubicBezTo>
                  <a:cubicBezTo>
                    <a:pt x="576580" y="856932"/>
                    <a:pt x="509270" y="682942"/>
                    <a:pt x="494030" y="561022"/>
                  </a:cubicBezTo>
                  <a:cubicBezTo>
                    <a:pt x="482600" y="475932"/>
                    <a:pt x="488950" y="342582"/>
                    <a:pt x="494030" y="342582"/>
                  </a:cubicBezTo>
                  <a:cubicBezTo>
                    <a:pt x="499110" y="341312"/>
                    <a:pt x="527050" y="502602"/>
                    <a:pt x="521970" y="503872"/>
                  </a:cubicBezTo>
                  <a:cubicBezTo>
                    <a:pt x="518160" y="505142"/>
                    <a:pt x="492760" y="453072"/>
                    <a:pt x="487680" y="426402"/>
                  </a:cubicBezTo>
                  <a:cubicBezTo>
                    <a:pt x="483870" y="398462"/>
                    <a:pt x="485140" y="366712"/>
                    <a:pt x="494030" y="341312"/>
                  </a:cubicBezTo>
                  <a:cubicBezTo>
                    <a:pt x="502920" y="314642"/>
                    <a:pt x="523240" y="285432"/>
                    <a:pt x="538480" y="268922"/>
                  </a:cubicBezTo>
                  <a:cubicBezTo>
                    <a:pt x="549910" y="256222"/>
                    <a:pt x="558800" y="249872"/>
                    <a:pt x="572770" y="242252"/>
                  </a:cubicBezTo>
                  <a:cubicBezTo>
                    <a:pt x="593090" y="232092"/>
                    <a:pt x="631190" y="220662"/>
                    <a:pt x="654050" y="218122"/>
                  </a:cubicBezTo>
                  <a:cubicBezTo>
                    <a:pt x="670560" y="216852"/>
                    <a:pt x="680720" y="216852"/>
                    <a:pt x="697230" y="220662"/>
                  </a:cubicBezTo>
                  <a:cubicBezTo>
                    <a:pt x="720090" y="227012"/>
                    <a:pt x="748030" y="234632"/>
                    <a:pt x="774700" y="257492"/>
                  </a:cubicBezTo>
                  <a:cubicBezTo>
                    <a:pt x="820420" y="296862"/>
                    <a:pt x="882650" y="407352"/>
                    <a:pt x="916940" y="475932"/>
                  </a:cubicBezTo>
                  <a:cubicBezTo>
                    <a:pt x="944880" y="531812"/>
                    <a:pt x="958850" y="567372"/>
                    <a:pt x="975360" y="635952"/>
                  </a:cubicBezTo>
                  <a:cubicBezTo>
                    <a:pt x="1003300" y="750252"/>
                    <a:pt x="1012190" y="985202"/>
                    <a:pt x="1035050" y="1100772"/>
                  </a:cubicBezTo>
                  <a:cubicBezTo>
                    <a:pt x="1049020" y="1169352"/>
                    <a:pt x="1074420" y="1208722"/>
                    <a:pt x="1080770" y="1264602"/>
                  </a:cubicBezTo>
                  <a:cubicBezTo>
                    <a:pt x="1085850" y="1321752"/>
                    <a:pt x="1043940" y="1427162"/>
                    <a:pt x="1068070" y="1438592"/>
                  </a:cubicBezTo>
                  <a:cubicBezTo>
                    <a:pt x="1099820" y="1455102"/>
                    <a:pt x="1247140" y="1293812"/>
                    <a:pt x="1328420" y="1220152"/>
                  </a:cubicBezTo>
                  <a:cubicBezTo>
                    <a:pt x="1405890" y="1150302"/>
                    <a:pt x="1482090" y="1042352"/>
                    <a:pt x="1545590" y="1009332"/>
                  </a:cubicBezTo>
                  <a:cubicBezTo>
                    <a:pt x="1583690" y="990282"/>
                    <a:pt x="1619250" y="985202"/>
                    <a:pt x="1652270" y="991552"/>
                  </a:cubicBezTo>
                  <a:cubicBezTo>
                    <a:pt x="1685290" y="997902"/>
                    <a:pt x="1723390" y="1024572"/>
                    <a:pt x="1743710" y="1047432"/>
                  </a:cubicBezTo>
                  <a:cubicBezTo>
                    <a:pt x="1760220" y="1066482"/>
                    <a:pt x="1769110" y="1090612"/>
                    <a:pt x="1772920" y="1114742"/>
                  </a:cubicBezTo>
                  <a:cubicBezTo>
                    <a:pt x="1776730" y="1137602"/>
                    <a:pt x="1778000" y="1159192"/>
                    <a:pt x="1767840" y="1187132"/>
                  </a:cubicBezTo>
                  <a:cubicBezTo>
                    <a:pt x="1751330" y="1232852"/>
                    <a:pt x="1692910" y="1303972"/>
                    <a:pt x="1651000" y="1356042"/>
                  </a:cubicBezTo>
                  <a:cubicBezTo>
                    <a:pt x="1611630" y="1403032"/>
                    <a:pt x="1573530" y="1442402"/>
                    <a:pt x="1521460" y="1485582"/>
                  </a:cubicBezTo>
                  <a:cubicBezTo>
                    <a:pt x="1456690" y="1540192"/>
                    <a:pt x="1363980" y="1602422"/>
                    <a:pt x="1283970" y="1644332"/>
                  </a:cubicBezTo>
                  <a:cubicBezTo>
                    <a:pt x="1211580" y="1683702"/>
                    <a:pt x="1125220" y="1729422"/>
                    <a:pt x="1066800" y="1734502"/>
                  </a:cubicBezTo>
                  <a:cubicBezTo>
                    <a:pt x="1029970" y="1738312"/>
                    <a:pt x="998220" y="1730692"/>
                    <a:pt x="974090" y="1717992"/>
                  </a:cubicBezTo>
                  <a:cubicBezTo>
                    <a:pt x="953770" y="1706562"/>
                    <a:pt x="938530" y="1690052"/>
                    <a:pt x="928370" y="1672272"/>
                  </a:cubicBezTo>
                  <a:cubicBezTo>
                    <a:pt x="918210" y="1654492"/>
                    <a:pt x="909320" y="1632902"/>
                    <a:pt x="909320" y="1611312"/>
                  </a:cubicBezTo>
                  <a:cubicBezTo>
                    <a:pt x="909320" y="1583372"/>
                    <a:pt x="922020" y="1542732"/>
                    <a:pt x="938530" y="1519872"/>
                  </a:cubicBezTo>
                  <a:cubicBezTo>
                    <a:pt x="951230" y="1502092"/>
                    <a:pt x="988060" y="1480502"/>
                    <a:pt x="988060" y="148050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1" id="521"/>
          <p:cNvGrpSpPr/>
          <p:nvPr/>
        </p:nvGrpSpPr>
        <p:grpSpPr>
          <a:xfrm rot="0">
            <a:off x="7499985" y="7666672"/>
            <a:ext cx="1543050" cy="1313498"/>
            <a:chOff x="0" y="0"/>
            <a:chExt cx="2057400" cy="1751330"/>
          </a:xfrm>
        </p:grpSpPr>
        <p:sp>
          <p:nvSpPr>
            <p:cNvPr name="Freeform 522" id="522"/>
            <p:cNvSpPr/>
            <p:nvPr/>
          </p:nvSpPr>
          <p:spPr>
            <a:xfrm flipH="false" flipV="false" rot="0">
              <a:off x="50373" y="50800"/>
              <a:ext cx="1956273" cy="1656841"/>
            </a:xfrm>
            <a:custGeom>
              <a:avLst/>
              <a:gdLst/>
              <a:ahLst/>
              <a:cxnLst/>
              <a:rect r="r" b="b" t="t" l="l"/>
              <a:pathLst>
                <a:path h="1656841" w="1956273">
                  <a:moveTo>
                    <a:pt x="1932097" y="1341120"/>
                  </a:moveTo>
                  <a:cubicBezTo>
                    <a:pt x="1653967" y="1657350"/>
                    <a:pt x="1532047" y="1672590"/>
                    <a:pt x="1466007" y="1649730"/>
                  </a:cubicBezTo>
                  <a:cubicBezTo>
                    <a:pt x="1412667" y="1630680"/>
                    <a:pt x="1385997" y="1587500"/>
                    <a:pt x="1347897" y="1524000"/>
                  </a:cubicBezTo>
                  <a:cubicBezTo>
                    <a:pt x="1274237" y="1403350"/>
                    <a:pt x="1199307" y="1056640"/>
                    <a:pt x="1143427" y="919480"/>
                  </a:cubicBezTo>
                  <a:cubicBezTo>
                    <a:pt x="1114217" y="847090"/>
                    <a:pt x="1100247" y="808990"/>
                    <a:pt x="1067227" y="755650"/>
                  </a:cubicBezTo>
                  <a:cubicBezTo>
                    <a:pt x="1030397" y="698500"/>
                    <a:pt x="988487" y="640080"/>
                    <a:pt x="926257" y="590550"/>
                  </a:cubicBezTo>
                  <a:cubicBezTo>
                    <a:pt x="851327" y="529590"/>
                    <a:pt x="716707" y="472440"/>
                    <a:pt x="631617" y="435610"/>
                  </a:cubicBezTo>
                  <a:cubicBezTo>
                    <a:pt x="571927" y="408940"/>
                    <a:pt x="537637" y="397510"/>
                    <a:pt x="472867" y="379730"/>
                  </a:cubicBezTo>
                  <a:cubicBezTo>
                    <a:pt x="373807" y="351790"/>
                    <a:pt x="162987" y="344170"/>
                    <a:pt x="88057" y="303530"/>
                  </a:cubicBezTo>
                  <a:cubicBezTo>
                    <a:pt x="49957" y="283210"/>
                    <a:pt x="29637" y="259080"/>
                    <a:pt x="15667" y="229870"/>
                  </a:cubicBezTo>
                  <a:cubicBezTo>
                    <a:pt x="1697" y="200660"/>
                    <a:pt x="427" y="154940"/>
                    <a:pt x="2967" y="127000"/>
                  </a:cubicBezTo>
                  <a:cubicBezTo>
                    <a:pt x="5507" y="107950"/>
                    <a:pt x="10587" y="93980"/>
                    <a:pt x="22017" y="78740"/>
                  </a:cubicBezTo>
                  <a:cubicBezTo>
                    <a:pt x="38527" y="55880"/>
                    <a:pt x="70277" y="22860"/>
                    <a:pt x="99487" y="10160"/>
                  </a:cubicBezTo>
                  <a:cubicBezTo>
                    <a:pt x="129967" y="-2540"/>
                    <a:pt x="175687" y="-1270"/>
                    <a:pt x="202357" y="3810"/>
                  </a:cubicBezTo>
                  <a:cubicBezTo>
                    <a:pt x="222677" y="6350"/>
                    <a:pt x="235377" y="12700"/>
                    <a:pt x="250617" y="24130"/>
                  </a:cubicBezTo>
                  <a:cubicBezTo>
                    <a:pt x="272207" y="41910"/>
                    <a:pt x="302687" y="81280"/>
                    <a:pt x="314117" y="106680"/>
                  </a:cubicBezTo>
                  <a:cubicBezTo>
                    <a:pt x="321737" y="124460"/>
                    <a:pt x="324277" y="138430"/>
                    <a:pt x="323007" y="157480"/>
                  </a:cubicBezTo>
                  <a:cubicBezTo>
                    <a:pt x="321737" y="185420"/>
                    <a:pt x="311577" y="229870"/>
                    <a:pt x="291257" y="255270"/>
                  </a:cubicBezTo>
                  <a:cubicBezTo>
                    <a:pt x="272207" y="281940"/>
                    <a:pt x="237917" y="306070"/>
                    <a:pt x="207437" y="314960"/>
                  </a:cubicBezTo>
                  <a:cubicBezTo>
                    <a:pt x="175687" y="323850"/>
                    <a:pt x="133777" y="322580"/>
                    <a:pt x="103297" y="311150"/>
                  </a:cubicBezTo>
                  <a:cubicBezTo>
                    <a:pt x="72817" y="298450"/>
                    <a:pt x="41067" y="273050"/>
                    <a:pt x="24557" y="245110"/>
                  </a:cubicBezTo>
                  <a:cubicBezTo>
                    <a:pt x="6777" y="217170"/>
                    <a:pt x="-2113" y="176530"/>
                    <a:pt x="427" y="144780"/>
                  </a:cubicBezTo>
                  <a:cubicBezTo>
                    <a:pt x="4237" y="111760"/>
                    <a:pt x="25827" y="72390"/>
                    <a:pt x="43607" y="49530"/>
                  </a:cubicBezTo>
                  <a:cubicBezTo>
                    <a:pt x="55037" y="34290"/>
                    <a:pt x="66467" y="25400"/>
                    <a:pt x="84247" y="17780"/>
                  </a:cubicBezTo>
                  <a:cubicBezTo>
                    <a:pt x="109647" y="6350"/>
                    <a:pt x="141397" y="0"/>
                    <a:pt x="185847" y="0"/>
                  </a:cubicBezTo>
                  <a:cubicBezTo>
                    <a:pt x="273477" y="1270"/>
                    <a:pt x="472867" y="48260"/>
                    <a:pt x="577007" y="76200"/>
                  </a:cubicBezTo>
                  <a:cubicBezTo>
                    <a:pt x="649397" y="96520"/>
                    <a:pt x="687497" y="109220"/>
                    <a:pt x="757347" y="138430"/>
                  </a:cubicBezTo>
                  <a:cubicBezTo>
                    <a:pt x="856407" y="179070"/>
                    <a:pt x="1025317" y="248920"/>
                    <a:pt x="1110407" y="308610"/>
                  </a:cubicBezTo>
                  <a:cubicBezTo>
                    <a:pt x="1168827" y="350520"/>
                    <a:pt x="1200577" y="388620"/>
                    <a:pt x="1241217" y="438150"/>
                  </a:cubicBezTo>
                  <a:cubicBezTo>
                    <a:pt x="1285667" y="490220"/>
                    <a:pt x="1327577" y="554990"/>
                    <a:pt x="1361867" y="617220"/>
                  </a:cubicBezTo>
                  <a:cubicBezTo>
                    <a:pt x="1394887" y="676910"/>
                    <a:pt x="1419017" y="732790"/>
                    <a:pt x="1445687" y="805180"/>
                  </a:cubicBezTo>
                  <a:cubicBezTo>
                    <a:pt x="1479977" y="900430"/>
                    <a:pt x="1511727" y="1049020"/>
                    <a:pt x="1543477" y="1141730"/>
                  </a:cubicBezTo>
                  <a:cubicBezTo>
                    <a:pt x="1568877" y="1211580"/>
                    <a:pt x="1585387" y="1314450"/>
                    <a:pt x="1617137" y="1318260"/>
                  </a:cubicBezTo>
                  <a:cubicBezTo>
                    <a:pt x="1648887" y="1323340"/>
                    <a:pt x="1697147" y="1192530"/>
                    <a:pt x="1739057" y="1162050"/>
                  </a:cubicBezTo>
                  <a:cubicBezTo>
                    <a:pt x="1766997" y="1141730"/>
                    <a:pt x="1800017" y="1131570"/>
                    <a:pt x="1826687" y="1131570"/>
                  </a:cubicBezTo>
                  <a:cubicBezTo>
                    <a:pt x="1849547" y="1130300"/>
                    <a:pt x="1869867" y="1137920"/>
                    <a:pt x="1888917" y="1148080"/>
                  </a:cubicBezTo>
                  <a:cubicBezTo>
                    <a:pt x="1906697" y="1156970"/>
                    <a:pt x="1923207" y="1173480"/>
                    <a:pt x="1934637" y="1191260"/>
                  </a:cubicBezTo>
                  <a:cubicBezTo>
                    <a:pt x="1946067" y="1207770"/>
                    <a:pt x="1954957" y="1228090"/>
                    <a:pt x="1956227" y="1250950"/>
                  </a:cubicBezTo>
                  <a:cubicBezTo>
                    <a:pt x="1957497" y="1277620"/>
                    <a:pt x="1932097" y="1341120"/>
                    <a:pt x="1932097" y="13411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3" id="523"/>
          <p:cNvGrpSpPr/>
          <p:nvPr/>
        </p:nvGrpSpPr>
        <p:grpSpPr>
          <a:xfrm rot="0">
            <a:off x="6804660" y="7558088"/>
            <a:ext cx="1306830" cy="609600"/>
            <a:chOff x="0" y="0"/>
            <a:chExt cx="1742440" cy="812800"/>
          </a:xfrm>
        </p:grpSpPr>
        <p:sp>
          <p:nvSpPr>
            <p:cNvPr name="Freeform 524" id="524"/>
            <p:cNvSpPr/>
            <p:nvPr/>
          </p:nvSpPr>
          <p:spPr>
            <a:xfrm flipH="false" flipV="false" rot="0">
              <a:off x="45537" y="45063"/>
              <a:ext cx="1646914" cy="720710"/>
            </a:xfrm>
            <a:custGeom>
              <a:avLst/>
              <a:gdLst/>
              <a:ahLst/>
              <a:cxnLst/>
              <a:rect r="r" b="b" t="t" l="l"/>
              <a:pathLst>
                <a:path h="720710" w="1646914">
                  <a:moveTo>
                    <a:pt x="1541963" y="520087"/>
                  </a:moveTo>
                  <a:cubicBezTo>
                    <a:pt x="1190173" y="628037"/>
                    <a:pt x="1157153" y="664867"/>
                    <a:pt x="1106353" y="683917"/>
                  </a:cubicBezTo>
                  <a:cubicBezTo>
                    <a:pt x="1056823" y="702967"/>
                    <a:pt x="1007293" y="730907"/>
                    <a:pt x="948873" y="716937"/>
                  </a:cubicBezTo>
                  <a:cubicBezTo>
                    <a:pt x="852353" y="692807"/>
                    <a:pt x="706303" y="498497"/>
                    <a:pt x="611053" y="438807"/>
                  </a:cubicBezTo>
                  <a:cubicBezTo>
                    <a:pt x="551363" y="401977"/>
                    <a:pt x="506913" y="384197"/>
                    <a:pt x="452303" y="367687"/>
                  </a:cubicBezTo>
                  <a:cubicBezTo>
                    <a:pt x="397693" y="351177"/>
                    <a:pt x="334193" y="346097"/>
                    <a:pt x="283393" y="342287"/>
                  </a:cubicBezTo>
                  <a:cubicBezTo>
                    <a:pt x="241483" y="338477"/>
                    <a:pt x="204653" y="348637"/>
                    <a:pt x="167823" y="342287"/>
                  </a:cubicBezTo>
                  <a:cubicBezTo>
                    <a:pt x="132263" y="335937"/>
                    <a:pt x="92893" y="328317"/>
                    <a:pt x="64953" y="306727"/>
                  </a:cubicBezTo>
                  <a:cubicBezTo>
                    <a:pt x="38283" y="286407"/>
                    <a:pt x="14153" y="249577"/>
                    <a:pt x="5263" y="216557"/>
                  </a:cubicBezTo>
                  <a:cubicBezTo>
                    <a:pt x="-3627" y="183537"/>
                    <a:pt x="-1087" y="140357"/>
                    <a:pt x="11613" y="108607"/>
                  </a:cubicBezTo>
                  <a:cubicBezTo>
                    <a:pt x="24313" y="76857"/>
                    <a:pt x="58603" y="42567"/>
                    <a:pt x="82733" y="26057"/>
                  </a:cubicBezTo>
                  <a:cubicBezTo>
                    <a:pt x="99243" y="13357"/>
                    <a:pt x="113213" y="8277"/>
                    <a:pt x="133533" y="5737"/>
                  </a:cubicBezTo>
                  <a:cubicBezTo>
                    <a:pt x="162743" y="1927"/>
                    <a:pt x="211003" y="3197"/>
                    <a:pt x="241483" y="18437"/>
                  </a:cubicBezTo>
                  <a:cubicBezTo>
                    <a:pt x="273233" y="32407"/>
                    <a:pt x="304983" y="69237"/>
                    <a:pt x="320223" y="93367"/>
                  </a:cubicBezTo>
                  <a:cubicBezTo>
                    <a:pt x="331653" y="111147"/>
                    <a:pt x="335463" y="125117"/>
                    <a:pt x="336733" y="145437"/>
                  </a:cubicBezTo>
                  <a:cubicBezTo>
                    <a:pt x="339273" y="174647"/>
                    <a:pt x="330383" y="226717"/>
                    <a:pt x="318953" y="253387"/>
                  </a:cubicBezTo>
                  <a:cubicBezTo>
                    <a:pt x="310063" y="272437"/>
                    <a:pt x="301173" y="283867"/>
                    <a:pt x="284663" y="296567"/>
                  </a:cubicBezTo>
                  <a:cubicBezTo>
                    <a:pt x="261803" y="314347"/>
                    <a:pt x="214813" y="335937"/>
                    <a:pt x="186873" y="341017"/>
                  </a:cubicBezTo>
                  <a:cubicBezTo>
                    <a:pt x="165283" y="344827"/>
                    <a:pt x="151313" y="344827"/>
                    <a:pt x="130993" y="338477"/>
                  </a:cubicBezTo>
                  <a:cubicBezTo>
                    <a:pt x="103053" y="329587"/>
                    <a:pt x="58603" y="301647"/>
                    <a:pt x="38283" y="281327"/>
                  </a:cubicBezTo>
                  <a:cubicBezTo>
                    <a:pt x="24313" y="266087"/>
                    <a:pt x="16693" y="253387"/>
                    <a:pt x="10343" y="234337"/>
                  </a:cubicBezTo>
                  <a:cubicBezTo>
                    <a:pt x="2723" y="206397"/>
                    <a:pt x="183" y="154327"/>
                    <a:pt x="5263" y="125117"/>
                  </a:cubicBezTo>
                  <a:cubicBezTo>
                    <a:pt x="9073" y="104797"/>
                    <a:pt x="15423" y="92097"/>
                    <a:pt x="29393" y="75587"/>
                  </a:cubicBezTo>
                  <a:cubicBezTo>
                    <a:pt x="47173" y="52727"/>
                    <a:pt x="76383" y="23517"/>
                    <a:pt x="115753" y="10817"/>
                  </a:cubicBezTo>
                  <a:cubicBezTo>
                    <a:pt x="179253" y="-9503"/>
                    <a:pt x="304983" y="3197"/>
                    <a:pt x="384993" y="13357"/>
                  </a:cubicBezTo>
                  <a:cubicBezTo>
                    <a:pt x="452303" y="22247"/>
                    <a:pt x="509453" y="38757"/>
                    <a:pt x="567873" y="59077"/>
                  </a:cubicBezTo>
                  <a:cubicBezTo>
                    <a:pt x="623753" y="79397"/>
                    <a:pt x="675823" y="104797"/>
                    <a:pt x="727893" y="134007"/>
                  </a:cubicBezTo>
                  <a:cubicBezTo>
                    <a:pt x="783773" y="165757"/>
                    <a:pt x="844733" y="198777"/>
                    <a:pt x="887913" y="245767"/>
                  </a:cubicBezTo>
                  <a:cubicBezTo>
                    <a:pt x="932363" y="291487"/>
                    <a:pt x="943793" y="396897"/>
                    <a:pt x="989513" y="410867"/>
                  </a:cubicBezTo>
                  <a:cubicBezTo>
                    <a:pt x="1032693" y="423567"/>
                    <a:pt x="1093653" y="354987"/>
                    <a:pt x="1152073" y="334667"/>
                  </a:cubicBezTo>
                  <a:cubicBezTo>
                    <a:pt x="1214303" y="313077"/>
                    <a:pt x="1289233" y="299107"/>
                    <a:pt x="1354003" y="286407"/>
                  </a:cubicBezTo>
                  <a:cubicBezTo>
                    <a:pt x="1411153" y="274977"/>
                    <a:pt x="1478463" y="257197"/>
                    <a:pt x="1520373" y="259737"/>
                  </a:cubicBezTo>
                  <a:cubicBezTo>
                    <a:pt x="1545773" y="261007"/>
                    <a:pt x="1563553" y="267357"/>
                    <a:pt x="1581333" y="277517"/>
                  </a:cubicBezTo>
                  <a:cubicBezTo>
                    <a:pt x="1599113" y="287677"/>
                    <a:pt x="1615623" y="301647"/>
                    <a:pt x="1627053" y="320697"/>
                  </a:cubicBezTo>
                  <a:cubicBezTo>
                    <a:pt x="1639753" y="343557"/>
                    <a:pt x="1649913" y="382927"/>
                    <a:pt x="1646103" y="412137"/>
                  </a:cubicBezTo>
                  <a:cubicBezTo>
                    <a:pt x="1641023" y="441347"/>
                    <a:pt x="1618163" y="474367"/>
                    <a:pt x="1599113" y="493417"/>
                  </a:cubicBezTo>
                  <a:cubicBezTo>
                    <a:pt x="1582603" y="508657"/>
                    <a:pt x="1541963" y="520087"/>
                    <a:pt x="1541963" y="52008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5" id="525"/>
          <p:cNvGrpSpPr/>
          <p:nvPr/>
        </p:nvGrpSpPr>
        <p:grpSpPr>
          <a:xfrm rot="0">
            <a:off x="7817168" y="7256145"/>
            <a:ext cx="2675572" cy="625793"/>
            <a:chOff x="0" y="0"/>
            <a:chExt cx="3567430" cy="834390"/>
          </a:xfrm>
        </p:grpSpPr>
        <p:sp>
          <p:nvSpPr>
            <p:cNvPr name="Freeform 526" id="526"/>
            <p:cNvSpPr/>
            <p:nvPr/>
          </p:nvSpPr>
          <p:spPr>
            <a:xfrm flipH="false" flipV="false" rot="0">
              <a:off x="48498" y="50559"/>
              <a:ext cx="3470826" cy="755055"/>
            </a:xfrm>
            <a:custGeom>
              <a:avLst/>
              <a:gdLst/>
              <a:ahLst/>
              <a:cxnLst/>
              <a:rect r="r" b="b" t="t" l="l"/>
              <a:pathLst>
                <a:path h="755055" w="3470826">
                  <a:moveTo>
                    <a:pt x="140732" y="391401"/>
                  </a:moveTo>
                  <a:cubicBezTo>
                    <a:pt x="647462" y="461251"/>
                    <a:pt x="768112" y="461251"/>
                    <a:pt x="937022" y="462521"/>
                  </a:cubicBezTo>
                  <a:cubicBezTo>
                    <a:pt x="1184672" y="463791"/>
                    <a:pt x="1712992" y="421881"/>
                    <a:pt x="1855232" y="444741"/>
                  </a:cubicBezTo>
                  <a:cubicBezTo>
                    <a:pt x="1899682" y="451091"/>
                    <a:pt x="1920002" y="458711"/>
                    <a:pt x="1940322" y="473951"/>
                  </a:cubicBezTo>
                  <a:cubicBezTo>
                    <a:pt x="1956832" y="486651"/>
                    <a:pt x="1968262" y="505701"/>
                    <a:pt x="1975882" y="523481"/>
                  </a:cubicBezTo>
                  <a:cubicBezTo>
                    <a:pt x="1983502" y="542531"/>
                    <a:pt x="1986042" y="564121"/>
                    <a:pt x="1984772" y="584441"/>
                  </a:cubicBezTo>
                  <a:cubicBezTo>
                    <a:pt x="1982232" y="603491"/>
                    <a:pt x="1974612" y="625081"/>
                    <a:pt x="1964452" y="641591"/>
                  </a:cubicBezTo>
                  <a:cubicBezTo>
                    <a:pt x="1953022" y="658101"/>
                    <a:pt x="1936512" y="673341"/>
                    <a:pt x="1918732" y="682231"/>
                  </a:cubicBezTo>
                  <a:cubicBezTo>
                    <a:pt x="1902222" y="692391"/>
                    <a:pt x="1892062" y="693661"/>
                    <a:pt x="1860312" y="698741"/>
                  </a:cubicBezTo>
                  <a:cubicBezTo>
                    <a:pt x="1752362" y="713981"/>
                    <a:pt x="1367552" y="713981"/>
                    <a:pt x="1111012" y="715251"/>
                  </a:cubicBezTo>
                  <a:cubicBezTo>
                    <a:pt x="839232" y="715251"/>
                    <a:pt x="402352" y="727951"/>
                    <a:pt x="270272" y="700011"/>
                  </a:cubicBezTo>
                  <a:cubicBezTo>
                    <a:pt x="225822" y="691121"/>
                    <a:pt x="206772" y="684771"/>
                    <a:pt x="186452" y="664451"/>
                  </a:cubicBezTo>
                  <a:cubicBezTo>
                    <a:pt x="166132" y="645401"/>
                    <a:pt x="150892" y="608571"/>
                    <a:pt x="148352" y="583171"/>
                  </a:cubicBezTo>
                  <a:cubicBezTo>
                    <a:pt x="144542" y="562851"/>
                    <a:pt x="149622" y="541261"/>
                    <a:pt x="157242" y="523481"/>
                  </a:cubicBezTo>
                  <a:cubicBezTo>
                    <a:pt x="164862" y="505701"/>
                    <a:pt x="176292" y="486651"/>
                    <a:pt x="194072" y="473951"/>
                  </a:cubicBezTo>
                  <a:cubicBezTo>
                    <a:pt x="214392" y="458711"/>
                    <a:pt x="234712" y="452361"/>
                    <a:pt x="279162" y="446011"/>
                  </a:cubicBezTo>
                  <a:cubicBezTo>
                    <a:pt x="429022" y="424421"/>
                    <a:pt x="900192" y="475221"/>
                    <a:pt x="1272302" y="481571"/>
                  </a:cubicBezTo>
                  <a:cubicBezTo>
                    <a:pt x="1752362" y="490461"/>
                    <a:pt x="2722642" y="448551"/>
                    <a:pt x="2920762" y="484111"/>
                  </a:cubicBezTo>
                  <a:cubicBezTo>
                    <a:pt x="2966482" y="493001"/>
                    <a:pt x="2981722" y="496811"/>
                    <a:pt x="3002042" y="514591"/>
                  </a:cubicBezTo>
                  <a:cubicBezTo>
                    <a:pt x="3021092" y="532371"/>
                    <a:pt x="3038872" y="564121"/>
                    <a:pt x="3041412" y="590791"/>
                  </a:cubicBezTo>
                  <a:cubicBezTo>
                    <a:pt x="3045222" y="617461"/>
                    <a:pt x="3036332" y="651751"/>
                    <a:pt x="3021092" y="674611"/>
                  </a:cubicBezTo>
                  <a:cubicBezTo>
                    <a:pt x="3005852" y="696201"/>
                    <a:pt x="2993152" y="710171"/>
                    <a:pt x="2949972" y="722871"/>
                  </a:cubicBezTo>
                  <a:cubicBezTo>
                    <a:pt x="2772172" y="778751"/>
                    <a:pt x="1605042" y="752081"/>
                    <a:pt x="1412002" y="716521"/>
                  </a:cubicBezTo>
                  <a:cubicBezTo>
                    <a:pt x="1365012" y="707631"/>
                    <a:pt x="1348502" y="700011"/>
                    <a:pt x="1328182" y="684771"/>
                  </a:cubicBezTo>
                  <a:cubicBezTo>
                    <a:pt x="1311672" y="670801"/>
                    <a:pt x="1300242" y="653021"/>
                    <a:pt x="1292622" y="633971"/>
                  </a:cubicBezTo>
                  <a:cubicBezTo>
                    <a:pt x="1286272" y="616191"/>
                    <a:pt x="1282462" y="594601"/>
                    <a:pt x="1285002" y="574281"/>
                  </a:cubicBezTo>
                  <a:cubicBezTo>
                    <a:pt x="1290082" y="548881"/>
                    <a:pt x="1306592" y="513321"/>
                    <a:pt x="1326912" y="494271"/>
                  </a:cubicBezTo>
                  <a:cubicBezTo>
                    <a:pt x="1348502" y="475221"/>
                    <a:pt x="1366282" y="471411"/>
                    <a:pt x="1410732" y="462521"/>
                  </a:cubicBezTo>
                  <a:cubicBezTo>
                    <a:pt x="1572022" y="428231"/>
                    <a:pt x="2266712" y="421881"/>
                    <a:pt x="2548652" y="405371"/>
                  </a:cubicBezTo>
                  <a:cubicBezTo>
                    <a:pt x="2716292" y="396481"/>
                    <a:pt x="2861072" y="391401"/>
                    <a:pt x="2949972" y="379971"/>
                  </a:cubicBezTo>
                  <a:cubicBezTo>
                    <a:pt x="2994422" y="373621"/>
                    <a:pt x="3018552" y="357111"/>
                    <a:pt x="3050302" y="359651"/>
                  </a:cubicBezTo>
                  <a:cubicBezTo>
                    <a:pt x="3079512" y="360921"/>
                    <a:pt x="3112532" y="368541"/>
                    <a:pt x="3134122" y="385051"/>
                  </a:cubicBezTo>
                  <a:cubicBezTo>
                    <a:pt x="3155712" y="401561"/>
                    <a:pt x="3176032" y="433311"/>
                    <a:pt x="3181112" y="459981"/>
                  </a:cubicBezTo>
                  <a:cubicBezTo>
                    <a:pt x="3186192" y="487921"/>
                    <a:pt x="3178572" y="523481"/>
                    <a:pt x="3164602" y="547611"/>
                  </a:cubicBezTo>
                  <a:cubicBezTo>
                    <a:pt x="3150632" y="571741"/>
                    <a:pt x="3135392" y="589521"/>
                    <a:pt x="3096022" y="602221"/>
                  </a:cubicBezTo>
                  <a:cubicBezTo>
                    <a:pt x="2965212" y="646671"/>
                    <a:pt x="2292112" y="632701"/>
                    <a:pt x="2161302" y="589521"/>
                  </a:cubicBezTo>
                  <a:cubicBezTo>
                    <a:pt x="2121932" y="576821"/>
                    <a:pt x="2106692" y="562851"/>
                    <a:pt x="2091452" y="541261"/>
                  </a:cubicBezTo>
                  <a:cubicBezTo>
                    <a:pt x="2076212" y="518401"/>
                    <a:pt x="2071132" y="482841"/>
                    <a:pt x="2072402" y="458711"/>
                  </a:cubicBezTo>
                  <a:cubicBezTo>
                    <a:pt x="2073672" y="438391"/>
                    <a:pt x="2082562" y="420611"/>
                    <a:pt x="2092722" y="405371"/>
                  </a:cubicBezTo>
                  <a:cubicBezTo>
                    <a:pt x="2104152" y="390131"/>
                    <a:pt x="2120662" y="376161"/>
                    <a:pt x="2137172" y="367271"/>
                  </a:cubicBezTo>
                  <a:cubicBezTo>
                    <a:pt x="2153682" y="359651"/>
                    <a:pt x="2165112" y="364731"/>
                    <a:pt x="2191782" y="354571"/>
                  </a:cubicBezTo>
                  <a:cubicBezTo>
                    <a:pt x="2278142" y="324091"/>
                    <a:pt x="2539762" y="164071"/>
                    <a:pt x="2703592" y="104381"/>
                  </a:cubicBezTo>
                  <a:cubicBezTo>
                    <a:pt x="2844562" y="52311"/>
                    <a:pt x="3040142" y="-3569"/>
                    <a:pt x="3112532" y="1511"/>
                  </a:cubicBezTo>
                  <a:cubicBezTo>
                    <a:pt x="3139202" y="4051"/>
                    <a:pt x="3150632" y="10401"/>
                    <a:pt x="3167142" y="23101"/>
                  </a:cubicBezTo>
                  <a:cubicBezTo>
                    <a:pt x="3186192" y="39611"/>
                    <a:pt x="3207782" y="70091"/>
                    <a:pt x="3214132" y="95491"/>
                  </a:cubicBezTo>
                  <a:cubicBezTo>
                    <a:pt x="3220482" y="122161"/>
                    <a:pt x="3214132" y="157721"/>
                    <a:pt x="3201432" y="181851"/>
                  </a:cubicBezTo>
                  <a:cubicBezTo>
                    <a:pt x="3188732" y="205981"/>
                    <a:pt x="3174762" y="219951"/>
                    <a:pt x="3135392" y="237731"/>
                  </a:cubicBezTo>
                  <a:cubicBezTo>
                    <a:pt x="3004582" y="298691"/>
                    <a:pt x="2328942" y="406641"/>
                    <a:pt x="2180352" y="404101"/>
                  </a:cubicBezTo>
                  <a:cubicBezTo>
                    <a:pt x="2135902" y="404101"/>
                    <a:pt x="2116852" y="401561"/>
                    <a:pt x="2093992" y="387591"/>
                  </a:cubicBezTo>
                  <a:cubicBezTo>
                    <a:pt x="2069862" y="372351"/>
                    <a:pt x="2048272" y="340601"/>
                    <a:pt x="2039382" y="316471"/>
                  </a:cubicBezTo>
                  <a:cubicBezTo>
                    <a:pt x="2031762" y="296151"/>
                    <a:pt x="2033032" y="274561"/>
                    <a:pt x="2036842" y="255511"/>
                  </a:cubicBezTo>
                  <a:cubicBezTo>
                    <a:pt x="2040652" y="236461"/>
                    <a:pt x="2048272" y="217411"/>
                    <a:pt x="2062242" y="200901"/>
                  </a:cubicBezTo>
                  <a:cubicBezTo>
                    <a:pt x="2080022" y="183121"/>
                    <a:pt x="2099072" y="169151"/>
                    <a:pt x="2139712" y="156451"/>
                  </a:cubicBezTo>
                  <a:cubicBezTo>
                    <a:pt x="2240042" y="124701"/>
                    <a:pt x="2568972" y="115811"/>
                    <a:pt x="2713752" y="108191"/>
                  </a:cubicBezTo>
                  <a:cubicBezTo>
                    <a:pt x="2801382" y="104381"/>
                    <a:pt x="2876312" y="95491"/>
                    <a:pt x="2923302" y="104381"/>
                  </a:cubicBezTo>
                  <a:cubicBezTo>
                    <a:pt x="2949972" y="109461"/>
                    <a:pt x="2965212" y="114541"/>
                    <a:pt x="2981722" y="128511"/>
                  </a:cubicBezTo>
                  <a:cubicBezTo>
                    <a:pt x="3002042" y="145021"/>
                    <a:pt x="3026172" y="179311"/>
                    <a:pt x="3033792" y="204711"/>
                  </a:cubicBezTo>
                  <a:cubicBezTo>
                    <a:pt x="3038872" y="226301"/>
                    <a:pt x="3038872" y="246621"/>
                    <a:pt x="3032522" y="268211"/>
                  </a:cubicBezTo>
                  <a:cubicBezTo>
                    <a:pt x="3023632" y="293611"/>
                    <a:pt x="3008392" y="319011"/>
                    <a:pt x="2977912" y="343141"/>
                  </a:cubicBezTo>
                  <a:cubicBezTo>
                    <a:pt x="2920762" y="388861"/>
                    <a:pt x="2745502" y="432041"/>
                    <a:pt x="2676922" y="466331"/>
                  </a:cubicBezTo>
                  <a:cubicBezTo>
                    <a:pt x="2638822" y="484111"/>
                    <a:pt x="2622312" y="508241"/>
                    <a:pt x="2593102" y="515861"/>
                  </a:cubicBezTo>
                  <a:cubicBezTo>
                    <a:pt x="2562622" y="523481"/>
                    <a:pt x="2523252" y="519671"/>
                    <a:pt x="2497852" y="509511"/>
                  </a:cubicBezTo>
                  <a:cubicBezTo>
                    <a:pt x="2477532" y="501891"/>
                    <a:pt x="2461022" y="486651"/>
                    <a:pt x="2448322" y="470141"/>
                  </a:cubicBezTo>
                  <a:cubicBezTo>
                    <a:pt x="2435622" y="453631"/>
                    <a:pt x="2425462" y="432041"/>
                    <a:pt x="2422922" y="411721"/>
                  </a:cubicBezTo>
                  <a:cubicBezTo>
                    <a:pt x="2419112" y="391401"/>
                    <a:pt x="2420382" y="367271"/>
                    <a:pt x="2426732" y="346951"/>
                  </a:cubicBezTo>
                  <a:cubicBezTo>
                    <a:pt x="2433082" y="327901"/>
                    <a:pt x="2445782" y="307581"/>
                    <a:pt x="2459752" y="293611"/>
                  </a:cubicBezTo>
                  <a:cubicBezTo>
                    <a:pt x="2474992" y="278371"/>
                    <a:pt x="2485152" y="268211"/>
                    <a:pt x="2515632" y="260591"/>
                  </a:cubicBezTo>
                  <a:cubicBezTo>
                    <a:pt x="2619772" y="235191"/>
                    <a:pt x="3148092" y="279641"/>
                    <a:pt x="3256042" y="298691"/>
                  </a:cubicBezTo>
                  <a:cubicBezTo>
                    <a:pt x="3286522" y="303771"/>
                    <a:pt x="3296682" y="305041"/>
                    <a:pt x="3314462" y="316471"/>
                  </a:cubicBezTo>
                  <a:cubicBezTo>
                    <a:pt x="3336052" y="331711"/>
                    <a:pt x="3362722" y="364731"/>
                    <a:pt x="3371612" y="388861"/>
                  </a:cubicBezTo>
                  <a:cubicBezTo>
                    <a:pt x="3379232" y="409181"/>
                    <a:pt x="3380502" y="429501"/>
                    <a:pt x="3375422" y="449821"/>
                  </a:cubicBezTo>
                  <a:cubicBezTo>
                    <a:pt x="3369072" y="475221"/>
                    <a:pt x="3348752" y="510781"/>
                    <a:pt x="3328432" y="528561"/>
                  </a:cubicBezTo>
                  <a:cubicBezTo>
                    <a:pt x="3313192" y="542531"/>
                    <a:pt x="3301762" y="545071"/>
                    <a:pt x="3272552" y="553961"/>
                  </a:cubicBezTo>
                  <a:cubicBezTo>
                    <a:pt x="3192542" y="579361"/>
                    <a:pt x="2963942" y="613651"/>
                    <a:pt x="2793762" y="640321"/>
                  </a:cubicBezTo>
                  <a:cubicBezTo>
                    <a:pt x="2600722" y="669531"/>
                    <a:pt x="2273062" y="721601"/>
                    <a:pt x="2174002" y="722871"/>
                  </a:cubicBezTo>
                  <a:cubicBezTo>
                    <a:pt x="2143522" y="722871"/>
                    <a:pt x="2133362" y="724141"/>
                    <a:pt x="2113042" y="716521"/>
                  </a:cubicBezTo>
                  <a:cubicBezTo>
                    <a:pt x="2090182" y="705091"/>
                    <a:pt x="2058432" y="680961"/>
                    <a:pt x="2044462" y="656831"/>
                  </a:cubicBezTo>
                  <a:cubicBezTo>
                    <a:pt x="2031762" y="631431"/>
                    <a:pt x="2029222" y="592061"/>
                    <a:pt x="2033032" y="566661"/>
                  </a:cubicBezTo>
                  <a:cubicBezTo>
                    <a:pt x="2036842" y="545071"/>
                    <a:pt x="2048272" y="527291"/>
                    <a:pt x="2060972" y="512051"/>
                  </a:cubicBezTo>
                  <a:cubicBezTo>
                    <a:pt x="2073672" y="496811"/>
                    <a:pt x="2081292" y="489191"/>
                    <a:pt x="2110502" y="476491"/>
                  </a:cubicBezTo>
                  <a:cubicBezTo>
                    <a:pt x="2227342" y="429501"/>
                    <a:pt x="2838212" y="358381"/>
                    <a:pt x="3059192" y="331711"/>
                  </a:cubicBezTo>
                  <a:cubicBezTo>
                    <a:pt x="3177302" y="317741"/>
                    <a:pt x="3266202" y="302501"/>
                    <a:pt x="3330972" y="307581"/>
                  </a:cubicBezTo>
                  <a:cubicBezTo>
                    <a:pt x="3367802" y="310121"/>
                    <a:pt x="3393202" y="311391"/>
                    <a:pt x="3416062" y="326631"/>
                  </a:cubicBezTo>
                  <a:cubicBezTo>
                    <a:pt x="3438922" y="341871"/>
                    <a:pt x="3460512" y="371081"/>
                    <a:pt x="3466862" y="397751"/>
                  </a:cubicBezTo>
                  <a:cubicBezTo>
                    <a:pt x="3474482" y="423151"/>
                    <a:pt x="3470672" y="459981"/>
                    <a:pt x="3459242" y="484111"/>
                  </a:cubicBezTo>
                  <a:cubicBezTo>
                    <a:pt x="3446542" y="508241"/>
                    <a:pt x="3430032" y="526021"/>
                    <a:pt x="3394472" y="543801"/>
                  </a:cubicBezTo>
                  <a:cubicBezTo>
                    <a:pt x="3309382" y="585711"/>
                    <a:pt x="3071892" y="613651"/>
                    <a:pt x="2901712" y="636511"/>
                  </a:cubicBezTo>
                  <a:cubicBezTo>
                    <a:pt x="2721372" y="660641"/>
                    <a:pt x="2472452" y="689851"/>
                    <a:pt x="2339102" y="680961"/>
                  </a:cubicBezTo>
                  <a:cubicBezTo>
                    <a:pt x="2265442" y="677151"/>
                    <a:pt x="2209562" y="666991"/>
                    <a:pt x="2168922" y="645401"/>
                  </a:cubicBezTo>
                  <a:cubicBezTo>
                    <a:pt x="2139712" y="630161"/>
                    <a:pt x="2116852" y="606031"/>
                    <a:pt x="2105422" y="584441"/>
                  </a:cubicBezTo>
                  <a:cubicBezTo>
                    <a:pt x="2095262" y="565391"/>
                    <a:pt x="2092722" y="545071"/>
                    <a:pt x="2092722" y="526021"/>
                  </a:cubicBezTo>
                  <a:cubicBezTo>
                    <a:pt x="2093992" y="505701"/>
                    <a:pt x="2097802" y="485381"/>
                    <a:pt x="2110502" y="467601"/>
                  </a:cubicBezTo>
                  <a:cubicBezTo>
                    <a:pt x="2124472" y="447281"/>
                    <a:pt x="2138442" y="430771"/>
                    <a:pt x="2179082" y="411721"/>
                  </a:cubicBezTo>
                  <a:cubicBezTo>
                    <a:pt x="2321322" y="345681"/>
                    <a:pt x="3101102" y="208521"/>
                    <a:pt x="3256042" y="205981"/>
                  </a:cubicBezTo>
                  <a:cubicBezTo>
                    <a:pt x="3297952" y="205981"/>
                    <a:pt x="3314462" y="207251"/>
                    <a:pt x="3337322" y="219951"/>
                  </a:cubicBezTo>
                  <a:cubicBezTo>
                    <a:pt x="3360182" y="231381"/>
                    <a:pt x="3383042" y="260591"/>
                    <a:pt x="3394472" y="279641"/>
                  </a:cubicBezTo>
                  <a:cubicBezTo>
                    <a:pt x="3402092" y="293611"/>
                    <a:pt x="3404632" y="303771"/>
                    <a:pt x="3405902" y="320281"/>
                  </a:cubicBezTo>
                  <a:cubicBezTo>
                    <a:pt x="3405902" y="341871"/>
                    <a:pt x="3400822" y="378701"/>
                    <a:pt x="3388122" y="400291"/>
                  </a:cubicBezTo>
                  <a:cubicBezTo>
                    <a:pt x="3374152" y="423151"/>
                    <a:pt x="3348752" y="444741"/>
                    <a:pt x="3324622" y="453631"/>
                  </a:cubicBezTo>
                  <a:cubicBezTo>
                    <a:pt x="3300492" y="463791"/>
                    <a:pt x="3263662" y="462521"/>
                    <a:pt x="3242072" y="458711"/>
                  </a:cubicBezTo>
                  <a:cubicBezTo>
                    <a:pt x="3226832" y="456171"/>
                    <a:pt x="3216672" y="451091"/>
                    <a:pt x="3203972" y="440931"/>
                  </a:cubicBezTo>
                  <a:cubicBezTo>
                    <a:pt x="3187462" y="426961"/>
                    <a:pt x="3163332" y="396481"/>
                    <a:pt x="3154442" y="374891"/>
                  </a:cubicBezTo>
                  <a:cubicBezTo>
                    <a:pt x="3148092" y="360921"/>
                    <a:pt x="3145552" y="349491"/>
                    <a:pt x="3146822" y="334251"/>
                  </a:cubicBezTo>
                  <a:cubicBezTo>
                    <a:pt x="3149362" y="311391"/>
                    <a:pt x="3162062" y="274561"/>
                    <a:pt x="3173492" y="255511"/>
                  </a:cubicBezTo>
                  <a:cubicBezTo>
                    <a:pt x="3182382" y="242811"/>
                    <a:pt x="3190002" y="235191"/>
                    <a:pt x="3203972" y="226301"/>
                  </a:cubicBezTo>
                  <a:cubicBezTo>
                    <a:pt x="3223022" y="216141"/>
                    <a:pt x="3257312" y="203441"/>
                    <a:pt x="3283982" y="204711"/>
                  </a:cubicBezTo>
                  <a:cubicBezTo>
                    <a:pt x="3309382" y="205981"/>
                    <a:pt x="3341132" y="218681"/>
                    <a:pt x="3360182" y="235191"/>
                  </a:cubicBezTo>
                  <a:cubicBezTo>
                    <a:pt x="3380502" y="251701"/>
                    <a:pt x="3397012" y="280911"/>
                    <a:pt x="3403362" y="306311"/>
                  </a:cubicBezTo>
                  <a:cubicBezTo>
                    <a:pt x="3408442" y="331711"/>
                    <a:pt x="3402092" y="367271"/>
                    <a:pt x="3394472" y="388861"/>
                  </a:cubicBezTo>
                  <a:cubicBezTo>
                    <a:pt x="3389392" y="402831"/>
                    <a:pt x="3383042" y="411721"/>
                    <a:pt x="3370342" y="423151"/>
                  </a:cubicBezTo>
                  <a:cubicBezTo>
                    <a:pt x="3353832" y="438391"/>
                    <a:pt x="3336052" y="448551"/>
                    <a:pt x="3297952" y="461251"/>
                  </a:cubicBezTo>
                  <a:cubicBezTo>
                    <a:pt x="3181112" y="500621"/>
                    <a:pt x="2755662" y="534911"/>
                    <a:pt x="2560082" y="573011"/>
                  </a:cubicBezTo>
                  <a:cubicBezTo>
                    <a:pt x="2426732" y="599681"/>
                    <a:pt x="2293382" y="653021"/>
                    <a:pt x="2228612" y="655561"/>
                  </a:cubicBezTo>
                  <a:cubicBezTo>
                    <a:pt x="2200672" y="656831"/>
                    <a:pt x="2187972" y="655561"/>
                    <a:pt x="2168922" y="645401"/>
                  </a:cubicBezTo>
                  <a:cubicBezTo>
                    <a:pt x="2146062" y="633971"/>
                    <a:pt x="2116852" y="606031"/>
                    <a:pt x="2105422" y="584441"/>
                  </a:cubicBezTo>
                  <a:cubicBezTo>
                    <a:pt x="2095262" y="565391"/>
                    <a:pt x="2092722" y="545071"/>
                    <a:pt x="2092722" y="526021"/>
                  </a:cubicBezTo>
                  <a:cubicBezTo>
                    <a:pt x="2093992" y="505701"/>
                    <a:pt x="2097802" y="485381"/>
                    <a:pt x="2110502" y="467601"/>
                  </a:cubicBezTo>
                  <a:cubicBezTo>
                    <a:pt x="2124472" y="447281"/>
                    <a:pt x="2160032" y="420611"/>
                    <a:pt x="2179082" y="411721"/>
                  </a:cubicBezTo>
                  <a:cubicBezTo>
                    <a:pt x="2190512" y="406641"/>
                    <a:pt x="2195592" y="405371"/>
                    <a:pt x="2208292" y="405371"/>
                  </a:cubicBezTo>
                  <a:cubicBezTo>
                    <a:pt x="2234962" y="407911"/>
                    <a:pt x="2271792" y="435851"/>
                    <a:pt x="2325132" y="442201"/>
                  </a:cubicBezTo>
                  <a:cubicBezTo>
                    <a:pt x="2438162" y="454901"/>
                    <a:pt x="2685812" y="423151"/>
                    <a:pt x="2857262" y="399021"/>
                  </a:cubicBezTo>
                  <a:cubicBezTo>
                    <a:pt x="3019822" y="377431"/>
                    <a:pt x="3236992" y="306311"/>
                    <a:pt x="3330972" y="307581"/>
                  </a:cubicBezTo>
                  <a:cubicBezTo>
                    <a:pt x="3370342" y="307581"/>
                    <a:pt x="3393202" y="311391"/>
                    <a:pt x="3416062" y="326631"/>
                  </a:cubicBezTo>
                  <a:cubicBezTo>
                    <a:pt x="3438922" y="341871"/>
                    <a:pt x="3460512" y="371081"/>
                    <a:pt x="3466862" y="397751"/>
                  </a:cubicBezTo>
                  <a:cubicBezTo>
                    <a:pt x="3474482" y="423151"/>
                    <a:pt x="3470672" y="459981"/>
                    <a:pt x="3459242" y="484111"/>
                  </a:cubicBezTo>
                  <a:cubicBezTo>
                    <a:pt x="3446542" y="508241"/>
                    <a:pt x="3427492" y="528561"/>
                    <a:pt x="3394472" y="543801"/>
                  </a:cubicBezTo>
                  <a:cubicBezTo>
                    <a:pt x="3333512" y="570471"/>
                    <a:pt x="3205242" y="557771"/>
                    <a:pt x="3093482" y="571741"/>
                  </a:cubicBezTo>
                  <a:cubicBezTo>
                    <a:pt x="2951242" y="588251"/>
                    <a:pt x="2765822" y="614921"/>
                    <a:pt x="2609612" y="641591"/>
                  </a:cubicBezTo>
                  <a:cubicBezTo>
                    <a:pt x="2459752" y="665721"/>
                    <a:pt x="2254012" y="719061"/>
                    <a:pt x="2174002" y="722871"/>
                  </a:cubicBezTo>
                  <a:cubicBezTo>
                    <a:pt x="2144792" y="724141"/>
                    <a:pt x="2133362" y="724141"/>
                    <a:pt x="2113042" y="716521"/>
                  </a:cubicBezTo>
                  <a:cubicBezTo>
                    <a:pt x="2090182" y="705091"/>
                    <a:pt x="2058432" y="680961"/>
                    <a:pt x="2044462" y="656831"/>
                  </a:cubicBezTo>
                  <a:cubicBezTo>
                    <a:pt x="2031762" y="631431"/>
                    <a:pt x="2029222" y="592061"/>
                    <a:pt x="2033032" y="566661"/>
                  </a:cubicBezTo>
                  <a:cubicBezTo>
                    <a:pt x="2036842" y="545071"/>
                    <a:pt x="2048272" y="527291"/>
                    <a:pt x="2060972" y="512051"/>
                  </a:cubicBezTo>
                  <a:cubicBezTo>
                    <a:pt x="2073672" y="496811"/>
                    <a:pt x="2082562" y="487921"/>
                    <a:pt x="2110502" y="476491"/>
                  </a:cubicBezTo>
                  <a:cubicBezTo>
                    <a:pt x="2201942" y="440931"/>
                    <a:pt x="2548652" y="426961"/>
                    <a:pt x="2748042" y="395211"/>
                  </a:cubicBezTo>
                  <a:cubicBezTo>
                    <a:pt x="2927112" y="366001"/>
                    <a:pt x="3169682" y="293611"/>
                    <a:pt x="3256042" y="298691"/>
                  </a:cubicBezTo>
                  <a:cubicBezTo>
                    <a:pt x="3285252" y="299961"/>
                    <a:pt x="3296682" y="305041"/>
                    <a:pt x="3314462" y="316471"/>
                  </a:cubicBezTo>
                  <a:cubicBezTo>
                    <a:pt x="3336052" y="331711"/>
                    <a:pt x="3362722" y="360921"/>
                    <a:pt x="3371612" y="388861"/>
                  </a:cubicBezTo>
                  <a:cubicBezTo>
                    <a:pt x="3380502" y="415531"/>
                    <a:pt x="3375422" y="454901"/>
                    <a:pt x="3366532" y="480301"/>
                  </a:cubicBezTo>
                  <a:cubicBezTo>
                    <a:pt x="3358912" y="500621"/>
                    <a:pt x="3346212" y="515861"/>
                    <a:pt x="3328432" y="528561"/>
                  </a:cubicBezTo>
                  <a:cubicBezTo>
                    <a:pt x="3306842" y="543801"/>
                    <a:pt x="3285252" y="550151"/>
                    <a:pt x="3242072" y="556501"/>
                  </a:cubicBezTo>
                  <a:cubicBezTo>
                    <a:pt x="3122692" y="571741"/>
                    <a:pt x="2666762" y="533641"/>
                    <a:pt x="2561352" y="520941"/>
                  </a:cubicBezTo>
                  <a:cubicBezTo>
                    <a:pt x="2528332" y="517131"/>
                    <a:pt x="2516902" y="518401"/>
                    <a:pt x="2497852" y="509511"/>
                  </a:cubicBezTo>
                  <a:cubicBezTo>
                    <a:pt x="2480072" y="500621"/>
                    <a:pt x="2461022" y="487921"/>
                    <a:pt x="2448322" y="470141"/>
                  </a:cubicBezTo>
                  <a:cubicBezTo>
                    <a:pt x="2433082" y="447281"/>
                    <a:pt x="2420382" y="406641"/>
                    <a:pt x="2420382" y="378701"/>
                  </a:cubicBezTo>
                  <a:cubicBezTo>
                    <a:pt x="2420382" y="357111"/>
                    <a:pt x="2429272" y="335521"/>
                    <a:pt x="2440702" y="317741"/>
                  </a:cubicBezTo>
                  <a:cubicBezTo>
                    <a:pt x="2450862" y="301231"/>
                    <a:pt x="2461022" y="289801"/>
                    <a:pt x="2485152" y="273291"/>
                  </a:cubicBezTo>
                  <a:cubicBezTo>
                    <a:pt x="2552462" y="228841"/>
                    <a:pt x="2833132" y="115811"/>
                    <a:pt x="2892822" y="104381"/>
                  </a:cubicBezTo>
                  <a:cubicBezTo>
                    <a:pt x="2908062" y="101841"/>
                    <a:pt x="2911872" y="101841"/>
                    <a:pt x="2923302" y="104381"/>
                  </a:cubicBezTo>
                  <a:cubicBezTo>
                    <a:pt x="2944892" y="110731"/>
                    <a:pt x="2986802" y="127241"/>
                    <a:pt x="3004582" y="148831"/>
                  </a:cubicBezTo>
                  <a:cubicBezTo>
                    <a:pt x="3023632" y="171691"/>
                    <a:pt x="3037602" y="207251"/>
                    <a:pt x="3036332" y="236461"/>
                  </a:cubicBezTo>
                  <a:cubicBezTo>
                    <a:pt x="3036332" y="265671"/>
                    <a:pt x="3018552" y="302501"/>
                    <a:pt x="3002042" y="322821"/>
                  </a:cubicBezTo>
                  <a:cubicBezTo>
                    <a:pt x="2988072" y="339331"/>
                    <a:pt x="2975372" y="349491"/>
                    <a:pt x="2949972" y="357111"/>
                  </a:cubicBezTo>
                  <a:cubicBezTo>
                    <a:pt x="2904252" y="371081"/>
                    <a:pt x="2820432" y="355841"/>
                    <a:pt x="2739152" y="360921"/>
                  </a:cubicBezTo>
                  <a:cubicBezTo>
                    <a:pt x="2628662" y="367271"/>
                    <a:pt x="2454672" y="397751"/>
                    <a:pt x="2345452" y="404101"/>
                  </a:cubicBezTo>
                  <a:cubicBezTo>
                    <a:pt x="2269252" y="409181"/>
                    <a:pt x="2195592" y="412991"/>
                    <a:pt x="2151142" y="406641"/>
                  </a:cubicBezTo>
                  <a:cubicBezTo>
                    <a:pt x="2125742" y="401561"/>
                    <a:pt x="2110502" y="397751"/>
                    <a:pt x="2093992" y="387591"/>
                  </a:cubicBezTo>
                  <a:cubicBezTo>
                    <a:pt x="2077482" y="377431"/>
                    <a:pt x="2060972" y="362191"/>
                    <a:pt x="2050812" y="344411"/>
                  </a:cubicBezTo>
                  <a:cubicBezTo>
                    <a:pt x="2039382" y="321551"/>
                    <a:pt x="2033032" y="280911"/>
                    <a:pt x="2036842" y="255511"/>
                  </a:cubicBezTo>
                  <a:cubicBezTo>
                    <a:pt x="2039382" y="235191"/>
                    <a:pt x="2049542" y="216141"/>
                    <a:pt x="2062242" y="200901"/>
                  </a:cubicBezTo>
                  <a:cubicBezTo>
                    <a:pt x="2074942" y="185661"/>
                    <a:pt x="2081292" y="176771"/>
                    <a:pt x="2110502" y="165341"/>
                  </a:cubicBezTo>
                  <a:cubicBezTo>
                    <a:pt x="2226072" y="114541"/>
                    <a:pt x="2936002" y="-6109"/>
                    <a:pt x="3083322" y="241"/>
                  </a:cubicBezTo>
                  <a:cubicBezTo>
                    <a:pt x="3126502" y="2781"/>
                    <a:pt x="3144282" y="7861"/>
                    <a:pt x="3167142" y="23101"/>
                  </a:cubicBezTo>
                  <a:cubicBezTo>
                    <a:pt x="3188732" y="39611"/>
                    <a:pt x="3207782" y="70091"/>
                    <a:pt x="3214132" y="95491"/>
                  </a:cubicBezTo>
                  <a:cubicBezTo>
                    <a:pt x="3220482" y="122161"/>
                    <a:pt x="3214132" y="157721"/>
                    <a:pt x="3201432" y="181851"/>
                  </a:cubicBezTo>
                  <a:cubicBezTo>
                    <a:pt x="3188732" y="205981"/>
                    <a:pt x="3168412" y="219951"/>
                    <a:pt x="3135392" y="237731"/>
                  </a:cubicBezTo>
                  <a:cubicBezTo>
                    <a:pt x="3066812" y="274561"/>
                    <a:pt x="2902982" y="299961"/>
                    <a:pt x="2784872" y="336791"/>
                  </a:cubicBezTo>
                  <a:cubicBezTo>
                    <a:pt x="2664222" y="374891"/>
                    <a:pt x="2527062" y="412991"/>
                    <a:pt x="2421652" y="461251"/>
                  </a:cubicBezTo>
                  <a:cubicBezTo>
                    <a:pt x="2334022" y="500621"/>
                    <a:pt x="2247662" y="589521"/>
                    <a:pt x="2189242" y="593331"/>
                  </a:cubicBezTo>
                  <a:cubicBezTo>
                    <a:pt x="2156222" y="595871"/>
                    <a:pt x="2129552" y="580631"/>
                    <a:pt x="2110502" y="562851"/>
                  </a:cubicBezTo>
                  <a:cubicBezTo>
                    <a:pt x="2091452" y="545071"/>
                    <a:pt x="2074942" y="513321"/>
                    <a:pt x="2072402" y="486651"/>
                  </a:cubicBezTo>
                  <a:cubicBezTo>
                    <a:pt x="2068592" y="461251"/>
                    <a:pt x="2077482" y="426961"/>
                    <a:pt x="2092722" y="405371"/>
                  </a:cubicBezTo>
                  <a:cubicBezTo>
                    <a:pt x="2107962" y="383781"/>
                    <a:pt x="2124472" y="369811"/>
                    <a:pt x="2163842" y="357111"/>
                  </a:cubicBezTo>
                  <a:cubicBezTo>
                    <a:pt x="2294652" y="317741"/>
                    <a:pt x="2944892" y="322821"/>
                    <a:pt x="3079512" y="360921"/>
                  </a:cubicBezTo>
                  <a:cubicBezTo>
                    <a:pt x="3121422" y="372351"/>
                    <a:pt x="3139202" y="385051"/>
                    <a:pt x="3155712" y="406641"/>
                  </a:cubicBezTo>
                  <a:cubicBezTo>
                    <a:pt x="3173492" y="428231"/>
                    <a:pt x="3183652" y="462521"/>
                    <a:pt x="3182382" y="490461"/>
                  </a:cubicBezTo>
                  <a:cubicBezTo>
                    <a:pt x="3181112" y="518401"/>
                    <a:pt x="3163332" y="552691"/>
                    <a:pt x="3146822" y="571741"/>
                  </a:cubicBezTo>
                  <a:cubicBezTo>
                    <a:pt x="3132852" y="586981"/>
                    <a:pt x="3126502" y="593331"/>
                    <a:pt x="3096022" y="602221"/>
                  </a:cubicBezTo>
                  <a:cubicBezTo>
                    <a:pt x="2930922" y="655561"/>
                    <a:pt x="1616472" y="745731"/>
                    <a:pt x="1412002" y="716521"/>
                  </a:cubicBezTo>
                  <a:cubicBezTo>
                    <a:pt x="1365012" y="708901"/>
                    <a:pt x="1348502" y="700011"/>
                    <a:pt x="1328182" y="684771"/>
                  </a:cubicBezTo>
                  <a:cubicBezTo>
                    <a:pt x="1311672" y="670801"/>
                    <a:pt x="1300242" y="653021"/>
                    <a:pt x="1292622" y="633971"/>
                  </a:cubicBezTo>
                  <a:cubicBezTo>
                    <a:pt x="1286272" y="616191"/>
                    <a:pt x="1282462" y="594601"/>
                    <a:pt x="1285002" y="574281"/>
                  </a:cubicBezTo>
                  <a:cubicBezTo>
                    <a:pt x="1290082" y="548881"/>
                    <a:pt x="1306592" y="513321"/>
                    <a:pt x="1326912" y="494271"/>
                  </a:cubicBezTo>
                  <a:cubicBezTo>
                    <a:pt x="1348502" y="475221"/>
                    <a:pt x="1365012" y="470141"/>
                    <a:pt x="1410732" y="462521"/>
                  </a:cubicBezTo>
                  <a:cubicBezTo>
                    <a:pt x="1602502" y="428231"/>
                    <a:pt x="2732802" y="448551"/>
                    <a:pt x="2920762" y="484111"/>
                  </a:cubicBezTo>
                  <a:cubicBezTo>
                    <a:pt x="2965212" y="493001"/>
                    <a:pt x="2981722" y="496811"/>
                    <a:pt x="3002042" y="514591"/>
                  </a:cubicBezTo>
                  <a:cubicBezTo>
                    <a:pt x="3021092" y="532371"/>
                    <a:pt x="3038872" y="564121"/>
                    <a:pt x="3041412" y="590791"/>
                  </a:cubicBezTo>
                  <a:cubicBezTo>
                    <a:pt x="3045222" y="617461"/>
                    <a:pt x="3036332" y="651751"/>
                    <a:pt x="3021092" y="674611"/>
                  </a:cubicBezTo>
                  <a:cubicBezTo>
                    <a:pt x="3005852" y="696201"/>
                    <a:pt x="2990612" y="710171"/>
                    <a:pt x="2949972" y="722871"/>
                  </a:cubicBezTo>
                  <a:cubicBezTo>
                    <a:pt x="2824242" y="763511"/>
                    <a:pt x="2425462" y="734301"/>
                    <a:pt x="2082562" y="733031"/>
                  </a:cubicBezTo>
                  <a:cubicBezTo>
                    <a:pt x="1588532" y="731761"/>
                    <a:pt x="481092" y="744461"/>
                    <a:pt x="270272" y="700011"/>
                  </a:cubicBezTo>
                  <a:cubicBezTo>
                    <a:pt x="222012" y="689851"/>
                    <a:pt x="206772" y="684771"/>
                    <a:pt x="186452" y="664451"/>
                  </a:cubicBezTo>
                  <a:cubicBezTo>
                    <a:pt x="166132" y="645401"/>
                    <a:pt x="149622" y="611111"/>
                    <a:pt x="148352" y="583171"/>
                  </a:cubicBezTo>
                  <a:cubicBezTo>
                    <a:pt x="145812" y="555231"/>
                    <a:pt x="155972" y="519671"/>
                    <a:pt x="172482" y="496811"/>
                  </a:cubicBezTo>
                  <a:cubicBezTo>
                    <a:pt x="188992" y="473951"/>
                    <a:pt x="206772" y="459981"/>
                    <a:pt x="248682" y="448551"/>
                  </a:cubicBezTo>
                  <a:cubicBezTo>
                    <a:pt x="376952" y="412991"/>
                    <a:pt x="829072" y="470141"/>
                    <a:pt x="1104662" y="470141"/>
                  </a:cubicBezTo>
                  <a:cubicBezTo>
                    <a:pt x="1362472" y="468871"/>
                    <a:pt x="1730772" y="424421"/>
                    <a:pt x="1855232" y="444741"/>
                  </a:cubicBezTo>
                  <a:cubicBezTo>
                    <a:pt x="1898412" y="451091"/>
                    <a:pt x="1920002" y="458711"/>
                    <a:pt x="1940322" y="473951"/>
                  </a:cubicBezTo>
                  <a:cubicBezTo>
                    <a:pt x="1956832" y="486651"/>
                    <a:pt x="1968262" y="505701"/>
                    <a:pt x="1975882" y="523481"/>
                  </a:cubicBezTo>
                  <a:cubicBezTo>
                    <a:pt x="1983502" y="542531"/>
                    <a:pt x="1986042" y="564121"/>
                    <a:pt x="1984772" y="584441"/>
                  </a:cubicBezTo>
                  <a:cubicBezTo>
                    <a:pt x="1982232" y="603491"/>
                    <a:pt x="1974612" y="625081"/>
                    <a:pt x="1964452" y="641591"/>
                  </a:cubicBezTo>
                  <a:cubicBezTo>
                    <a:pt x="1953022" y="658101"/>
                    <a:pt x="1936512" y="673341"/>
                    <a:pt x="1918732" y="682231"/>
                  </a:cubicBezTo>
                  <a:cubicBezTo>
                    <a:pt x="1902222" y="692391"/>
                    <a:pt x="1892062" y="693661"/>
                    <a:pt x="1860312" y="698741"/>
                  </a:cubicBezTo>
                  <a:cubicBezTo>
                    <a:pt x="1737122" y="715251"/>
                    <a:pt x="1184672" y="707631"/>
                    <a:pt x="929402" y="703821"/>
                  </a:cubicBezTo>
                  <a:cubicBezTo>
                    <a:pt x="750332" y="701281"/>
                    <a:pt x="618252" y="701281"/>
                    <a:pt x="474742" y="688581"/>
                  </a:cubicBezTo>
                  <a:cubicBezTo>
                    <a:pt x="343932" y="677151"/>
                    <a:pt x="171212" y="653021"/>
                    <a:pt x="103902" y="633971"/>
                  </a:cubicBezTo>
                  <a:cubicBezTo>
                    <a:pt x="77232" y="626351"/>
                    <a:pt x="64532" y="625081"/>
                    <a:pt x="49292" y="611111"/>
                  </a:cubicBezTo>
                  <a:cubicBezTo>
                    <a:pt x="30242" y="595871"/>
                    <a:pt x="7382" y="565391"/>
                    <a:pt x="2302" y="538721"/>
                  </a:cubicBezTo>
                  <a:cubicBezTo>
                    <a:pt x="-4048" y="512051"/>
                    <a:pt x="3572" y="475221"/>
                    <a:pt x="15002" y="452361"/>
                  </a:cubicBezTo>
                  <a:cubicBezTo>
                    <a:pt x="23892" y="433311"/>
                    <a:pt x="37862" y="419341"/>
                    <a:pt x="55642" y="409181"/>
                  </a:cubicBezTo>
                  <a:cubicBezTo>
                    <a:pt x="77232" y="397751"/>
                    <a:pt x="140732" y="391401"/>
                    <a:pt x="140732" y="39140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7" id="527"/>
          <p:cNvGrpSpPr/>
          <p:nvPr/>
        </p:nvGrpSpPr>
        <p:grpSpPr>
          <a:xfrm rot="0">
            <a:off x="7567612" y="7358062"/>
            <a:ext cx="3409950" cy="1082040"/>
            <a:chOff x="0" y="0"/>
            <a:chExt cx="4546600" cy="1442720"/>
          </a:xfrm>
        </p:grpSpPr>
        <p:sp>
          <p:nvSpPr>
            <p:cNvPr name="Freeform 528" id="528"/>
            <p:cNvSpPr/>
            <p:nvPr/>
          </p:nvSpPr>
          <p:spPr>
            <a:xfrm flipH="false" flipV="false" rot="0">
              <a:off x="50800" y="50800"/>
              <a:ext cx="4445000" cy="1341120"/>
            </a:xfrm>
            <a:custGeom>
              <a:avLst/>
              <a:gdLst/>
              <a:ahLst/>
              <a:cxnLst/>
              <a:rect r="r" b="b" t="t" l="l"/>
              <a:pathLst>
                <a:path h="1341120" w="4445000">
                  <a:moveTo>
                    <a:pt x="0" y="327660"/>
                  </a:moveTo>
                  <a:cubicBezTo>
                    <a:pt x="0" y="327660"/>
                    <a:pt x="3810" y="300990"/>
                    <a:pt x="6350" y="287020"/>
                  </a:cubicBezTo>
                  <a:cubicBezTo>
                    <a:pt x="8890" y="273050"/>
                    <a:pt x="12700" y="246380"/>
                    <a:pt x="12700" y="246380"/>
                  </a:cubicBezTo>
                  <a:cubicBezTo>
                    <a:pt x="12700" y="245110"/>
                    <a:pt x="24130" y="220980"/>
                    <a:pt x="29210" y="208280"/>
                  </a:cubicBezTo>
                  <a:cubicBezTo>
                    <a:pt x="34290" y="195580"/>
                    <a:pt x="45720" y="170180"/>
                    <a:pt x="45720" y="170180"/>
                  </a:cubicBezTo>
                  <a:cubicBezTo>
                    <a:pt x="45720" y="170180"/>
                    <a:pt x="62230" y="148590"/>
                    <a:pt x="69850" y="137160"/>
                  </a:cubicBezTo>
                  <a:cubicBezTo>
                    <a:pt x="78740" y="125730"/>
                    <a:pt x="95250" y="104140"/>
                    <a:pt x="95250" y="104140"/>
                  </a:cubicBezTo>
                  <a:cubicBezTo>
                    <a:pt x="95250" y="104140"/>
                    <a:pt x="116840" y="86360"/>
                    <a:pt x="127000" y="78740"/>
                  </a:cubicBezTo>
                  <a:cubicBezTo>
                    <a:pt x="138430" y="69850"/>
                    <a:pt x="158750" y="52070"/>
                    <a:pt x="160020" y="52070"/>
                  </a:cubicBezTo>
                  <a:cubicBezTo>
                    <a:pt x="160020" y="52070"/>
                    <a:pt x="184150" y="40640"/>
                    <a:pt x="196850" y="34290"/>
                  </a:cubicBezTo>
                  <a:cubicBezTo>
                    <a:pt x="209550" y="27940"/>
                    <a:pt x="233680" y="16510"/>
                    <a:pt x="233680" y="16510"/>
                  </a:cubicBezTo>
                  <a:cubicBezTo>
                    <a:pt x="234950" y="16510"/>
                    <a:pt x="261620" y="11430"/>
                    <a:pt x="274320" y="8890"/>
                  </a:cubicBezTo>
                  <a:cubicBezTo>
                    <a:pt x="288290" y="6350"/>
                    <a:pt x="314960" y="0"/>
                    <a:pt x="314960" y="0"/>
                  </a:cubicBezTo>
                  <a:cubicBezTo>
                    <a:pt x="316230" y="0"/>
                    <a:pt x="342900" y="1270"/>
                    <a:pt x="356870" y="2540"/>
                  </a:cubicBezTo>
                  <a:cubicBezTo>
                    <a:pt x="370840" y="2540"/>
                    <a:pt x="396240" y="3810"/>
                    <a:pt x="397510" y="3810"/>
                  </a:cubicBezTo>
                  <a:cubicBezTo>
                    <a:pt x="401320" y="3810"/>
                    <a:pt x="878840" y="67310"/>
                    <a:pt x="933450" y="67310"/>
                  </a:cubicBezTo>
                  <a:cubicBezTo>
                    <a:pt x="942340" y="67310"/>
                    <a:pt x="942340" y="66040"/>
                    <a:pt x="949960" y="66040"/>
                  </a:cubicBezTo>
                  <a:cubicBezTo>
                    <a:pt x="966470" y="66040"/>
                    <a:pt x="1032510" y="76200"/>
                    <a:pt x="1032510" y="76200"/>
                  </a:cubicBezTo>
                  <a:cubicBezTo>
                    <a:pt x="1032510" y="76200"/>
                    <a:pt x="1031240" y="76200"/>
                    <a:pt x="1031240" y="76200"/>
                  </a:cubicBezTo>
                  <a:cubicBezTo>
                    <a:pt x="1031240" y="76200"/>
                    <a:pt x="1322070" y="147320"/>
                    <a:pt x="1379220" y="165100"/>
                  </a:cubicBezTo>
                  <a:cubicBezTo>
                    <a:pt x="1398270" y="171450"/>
                    <a:pt x="1404620" y="175260"/>
                    <a:pt x="1417320" y="180340"/>
                  </a:cubicBezTo>
                  <a:cubicBezTo>
                    <a:pt x="1430020" y="185420"/>
                    <a:pt x="1455420" y="195580"/>
                    <a:pt x="1456690" y="195580"/>
                  </a:cubicBezTo>
                  <a:cubicBezTo>
                    <a:pt x="1456690" y="195580"/>
                    <a:pt x="1466850" y="208280"/>
                    <a:pt x="1483360" y="214630"/>
                  </a:cubicBezTo>
                  <a:cubicBezTo>
                    <a:pt x="1549400" y="240030"/>
                    <a:pt x="1837690" y="283210"/>
                    <a:pt x="2053590" y="292100"/>
                  </a:cubicBezTo>
                  <a:cubicBezTo>
                    <a:pt x="2336800" y="303530"/>
                    <a:pt x="3036570" y="240030"/>
                    <a:pt x="3036570" y="238760"/>
                  </a:cubicBezTo>
                  <a:cubicBezTo>
                    <a:pt x="3037840" y="238760"/>
                    <a:pt x="3064510" y="242570"/>
                    <a:pt x="3078480" y="243840"/>
                  </a:cubicBezTo>
                  <a:cubicBezTo>
                    <a:pt x="3091180" y="246380"/>
                    <a:pt x="3117850" y="248920"/>
                    <a:pt x="3119120" y="248920"/>
                  </a:cubicBezTo>
                  <a:cubicBezTo>
                    <a:pt x="3119120" y="248920"/>
                    <a:pt x="3144520" y="259080"/>
                    <a:pt x="3157220" y="264160"/>
                  </a:cubicBezTo>
                  <a:cubicBezTo>
                    <a:pt x="3169920" y="269240"/>
                    <a:pt x="3195320" y="278130"/>
                    <a:pt x="3196590" y="279400"/>
                  </a:cubicBezTo>
                  <a:cubicBezTo>
                    <a:pt x="3196590" y="279400"/>
                    <a:pt x="3218180" y="294640"/>
                    <a:pt x="3229610" y="302260"/>
                  </a:cubicBezTo>
                  <a:cubicBezTo>
                    <a:pt x="3241040" y="309880"/>
                    <a:pt x="3263900" y="325120"/>
                    <a:pt x="3263900" y="326390"/>
                  </a:cubicBezTo>
                  <a:cubicBezTo>
                    <a:pt x="3263900" y="326390"/>
                    <a:pt x="3281680" y="346710"/>
                    <a:pt x="3291840" y="356870"/>
                  </a:cubicBezTo>
                  <a:cubicBezTo>
                    <a:pt x="3300730" y="367030"/>
                    <a:pt x="3318510" y="387350"/>
                    <a:pt x="3318510" y="388620"/>
                  </a:cubicBezTo>
                  <a:cubicBezTo>
                    <a:pt x="3318510" y="388620"/>
                    <a:pt x="3331210" y="412750"/>
                    <a:pt x="3337560" y="424180"/>
                  </a:cubicBezTo>
                  <a:cubicBezTo>
                    <a:pt x="3343910" y="436880"/>
                    <a:pt x="3356610" y="461010"/>
                    <a:pt x="3356610" y="461010"/>
                  </a:cubicBezTo>
                  <a:cubicBezTo>
                    <a:pt x="3356610" y="462280"/>
                    <a:pt x="3365500" y="495300"/>
                    <a:pt x="3366770" y="501650"/>
                  </a:cubicBezTo>
                  <a:cubicBezTo>
                    <a:pt x="3366770" y="502920"/>
                    <a:pt x="3365500" y="504190"/>
                    <a:pt x="3366770" y="505460"/>
                  </a:cubicBezTo>
                  <a:cubicBezTo>
                    <a:pt x="3379470" y="513080"/>
                    <a:pt x="3563620" y="485140"/>
                    <a:pt x="3672840" y="473710"/>
                  </a:cubicBezTo>
                  <a:cubicBezTo>
                    <a:pt x="3796030" y="461010"/>
                    <a:pt x="4005580" y="434340"/>
                    <a:pt x="4066540" y="433070"/>
                  </a:cubicBezTo>
                  <a:cubicBezTo>
                    <a:pt x="4085590" y="433070"/>
                    <a:pt x="4091940" y="435610"/>
                    <a:pt x="4104640" y="435610"/>
                  </a:cubicBezTo>
                  <a:cubicBezTo>
                    <a:pt x="4116070" y="435610"/>
                    <a:pt x="4131310" y="431800"/>
                    <a:pt x="4141470" y="433070"/>
                  </a:cubicBezTo>
                  <a:cubicBezTo>
                    <a:pt x="4147820" y="434340"/>
                    <a:pt x="4152900" y="438150"/>
                    <a:pt x="4159250" y="438150"/>
                  </a:cubicBezTo>
                  <a:cubicBezTo>
                    <a:pt x="4165600" y="439420"/>
                    <a:pt x="4170680" y="438150"/>
                    <a:pt x="4178300" y="439420"/>
                  </a:cubicBezTo>
                  <a:cubicBezTo>
                    <a:pt x="4187190" y="441960"/>
                    <a:pt x="4199890" y="449580"/>
                    <a:pt x="4212590" y="453390"/>
                  </a:cubicBezTo>
                  <a:cubicBezTo>
                    <a:pt x="4224020" y="457200"/>
                    <a:pt x="4239260" y="459740"/>
                    <a:pt x="4248150" y="463550"/>
                  </a:cubicBezTo>
                  <a:cubicBezTo>
                    <a:pt x="4254500" y="467360"/>
                    <a:pt x="4258310" y="471170"/>
                    <a:pt x="4263390" y="474980"/>
                  </a:cubicBezTo>
                  <a:cubicBezTo>
                    <a:pt x="4268470" y="477520"/>
                    <a:pt x="4274820" y="477520"/>
                    <a:pt x="4281170" y="481330"/>
                  </a:cubicBezTo>
                  <a:cubicBezTo>
                    <a:pt x="4288790" y="486410"/>
                    <a:pt x="4298950" y="497840"/>
                    <a:pt x="4309110" y="505460"/>
                  </a:cubicBezTo>
                  <a:cubicBezTo>
                    <a:pt x="4318000" y="513080"/>
                    <a:pt x="4331970" y="519430"/>
                    <a:pt x="4339590" y="527050"/>
                  </a:cubicBezTo>
                  <a:cubicBezTo>
                    <a:pt x="4344670" y="532130"/>
                    <a:pt x="4345940" y="537210"/>
                    <a:pt x="4351020" y="541020"/>
                  </a:cubicBezTo>
                  <a:cubicBezTo>
                    <a:pt x="4354830" y="546100"/>
                    <a:pt x="4359910" y="548640"/>
                    <a:pt x="4364990" y="553720"/>
                  </a:cubicBezTo>
                  <a:cubicBezTo>
                    <a:pt x="4371340" y="561340"/>
                    <a:pt x="4376420" y="575310"/>
                    <a:pt x="4384040" y="585470"/>
                  </a:cubicBezTo>
                  <a:cubicBezTo>
                    <a:pt x="4390390" y="595630"/>
                    <a:pt x="4401820" y="607060"/>
                    <a:pt x="4405630" y="615950"/>
                  </a:cubicBezTo>
                  <a:cubicBezTo>
                    <a:pt x="4409440" y="622300"/>
                    <a:pt x="4409440" y="627380"/>
                    <a:pt x="4411980" y="633730"/>
                  </a:cubicBezTo>
                  <a:cubicBezTo>
                    <a:pt x="4414520" y="638810"/>
                    <a:pt x="4418330" y="642620"/>
                    <a:pt x="4420870" y="648970"/>
                  </a:cubicBezTo>
                  <a:cubicBezTo>
                    <a:pt x="4424680" y="659130"/>
                    <a:pt x="4425950" y="673100"/>
                    <a:pt x="4428490" y="685800"/>
                  </a:cubicBezTo>
                  <a:cubicBezTo>
                    <a:pt x="4432300" y="697230"/>
                    <a:pt x="4438650" y="711200"/>
                    <a:pt x="4441190" y="721360"/>
                  </a:cubicBezTo>
                  <a:cubicBezTo>
                    <a:pt x="4441190" y="727710"/>
                    <a:pt x="4439920" y="732790"/>
                    <a:pt x="4439920" y="739140"/>
                  </a:cubicBezTo>
                  <a:cubicBezTo>
                    <a:pt x="4441190" y="745490"/>
                    <a:pt x="4443730" y="750570"/>
                    <a:pt x="4445000" y="758190"/>
                  </a:cubicBezTo>
                  <a:cubicBezTo>
                    <a:pt x="4445000" y="768350"/>
                    <a:pt x="4441190" y="782320"/>
                    <a:pt x="4439920" y="795020"/>
                  </a:cubicBezTo>
                  <a:cubicBezTo>
                    <a:pt x="4439920" y="806450"/>
                    <a:pt x="4441190" y="821690"/>
                    <a:pt x="4439920" y="831850"/>
                  </a:cubicBezTo>
                  <a:cubicBezTo>
                    <a:pt x="4438650" y="839470"/>
                    <a:pt x="4434840" y="843280"/>
                    <a:pt x="4433570" y="849630"/>
                  </a:cubicBezTo>
                  <a:cubicBezTo>
                    <a:pt x="4432300" y="855980"/>
                    <a:pt x="4433570" y="861060"/>
                    <a:pt x="4432300" y="867410"/>
                  </a:cubicBezTo>
                  <a:cubicBezTo>
                    <a:pt x="4428490" y="877570"/>
                    <a:pt x="4420870" y="890270"/>
                    <a:pt x="4415790" y="901700"/>
                  </a:cubicBezTo>
                  <a:cubicBezTo>
                    <a:pt x="4410710" y="913130"/>
                    <a:pt x="4408170" y="928370"/>
                    <a:pt x="4404360" y="937260"/>
                  </a:cubicBezTo>
                  <a:cubicBezTo>
                    <a:pt x="4400550" y="943610"/>
                    <a:pt x="4395470" y="946150"/>
                    <a:pt x="4392930" y="951230"/>
                  </a:cubicBezTo>
                  <a:cubicBezTo>
                    <a:pt x="4389120" y="956310"/>
                    <a:pt x="4389120" y="962660"/>
                    <a:pt x="4384040" y="967740"/>
                  </a:cubicBezTo>
                  <a:cubicBezTo>
                    <a:pt x="4378960" y="976630"/>
                    <a:pt x="4366260" y="985520"/>
                    <a:pt x="4358640" y="995680"/>
                  </a:cubicBezTo>
                  <a:cubicBezTo>
                    <a:pt x="4351020" y="1004570"/>
                    <a:pt x="4343400" y="1017270"/>
                    <a:pt x="4335780" y="1024890"/>
                  </a:cubicBezTo>
                  <a:cubicBezTo>
                    <a:pt x="4330700" y="1029970"/>
                    <a:pt x="4325620" y="1031240"/>
                    <a:pt x="4320540" y="1035050"/>
                  </a:cubicBezTo>
                  <a:cubicBezTo>
                    <a:pt x="4315460" y="1038860"/>
                    <a:pt x="4312920" y="1043940"/>
                    <a:pt x="4307840" y="1049020"/>
                  </a:cubicBezTo>
                  <a:cubicBezTo>
                    <a:pt x="4298950" y="1054100"/>
                    <a:pt x="4284980" y="1059180"/>
                    <a:pt x="4274820" y="1065530"/>
                  </a:cubicBezTo>
                  <a:cubicBezTo>
                    <a:pt x="4264660" y="1071880"/>
                    <a:pt x="4253230" y="1082040"/>
                    <a:pt x="4244340" y="1085850"/>
                  </a:cubicBezTo>
                  <a:cubicBezTo>
                    <a:pt x="4236720" y="1089660"/>
                    <a:pt x="4231640" y="1088390"/>
                    <a:pt x="4225290" y="1090930"/>
                  </a:cubicBezTo>
                  <a:cubicBezTo>
                    <a:pt x="4220210" y="1093470"/>
                    <a:pt x="4216400" y="1097280"/>
                    <a:pt x="4208780" y="1099820"/>
                  </a:cubicBezTo>
                  <a:cubicBezTo>
                    <a:pt x="4199890" y="1102360"/>
                    <a:pt x="4184650" y="1102360"/>
                    <a:pt x="4173220" y="1104900"/>
                  </a:cubicBezTo>
                  <a:cubicBezTo>
                    <a:pt x="4160520" y="1108710"/>
                    <a:pt x="4136390" y="1115060"/>
                    <a:pt x="4136390" y="1115060"/>
                  </a:cubicBezTo>
                  <a:cubicBezTo>
                    <a:pt x="4136390" y="1115060"/>
                    <a:pt x="3882390" y="1141730"/>
                    <a:pt x="3742690" y="1155700"/>
                  </a:cubicBezTo>
                  <a:cubicBezTo>
                    <a:pt x="3581400" y="1172210"/>
                    <a:pt x="3356610" y="1238250"/>
                    <a:pt x="3227070" y="1207770"/>
                  </a:cubicBezTo>
                  <a:cubicBezTo>
                    <a:pt x="3136900" y="1187450"/>
                    <a:pt x="3060700" y="1085850"/>
                    <a:pt x="3018790" y="1076960"/>
                  </a:cubicBezTo>
                  <a:cubicBezTo>
                    <a:pt x="3003550" y="1073150"/>
                    <a:pt x="2984500" y="1080770"/>
                    <a:pt x="2984500" y="1080770"/>
                  </a:cubicBezTo>
                  <a:cubicBezTo>
                    <a:pt x="2983230" y="1080770"/>
                    <a:pt x="2847340" y="967740"/>
                    <a:pt x="2801620" y="957580"/>
                  </a:cubicBezTo>
                  <a:cubicBezTo>
                    <a:pt x="2780030" y="952500"/>
                    <a:pt x="2759710" y="960120"/>
                    <a:pt x="2747010" y="965200"/>
                  </a:cubicBezTo>
                  <a:cubicBezTo>
                    <a:pt x="2740660" y="969010"/>
                    <a:pt x="2739390" y="975360"/>
                    <a:pt x="2734310" y="981710"/>
                  </a:cubicBezTo>
                  <a:cubicBezTo>
                    <a:pt x="2726690" y="989330"/>
                    <a:pt x="2706370" y="1012190"/>
                    <a:pt x="2706370" y="1012190"/>
                  </a:cubicBezTo>
                  <a:cubicBezTo>
                    <a:pt x="2706370" y="1012190"/>
                    <a:pt x="2694940" y="1017270"/>
                    <a:pt x="2692400" y="1022350"/>
                  </a:cubicBezTo>
                  <a:cubicBezTo>
                    <a:pt x="2689860" y="1026160"/>
                    <a:pt x="2692400" y="1040130"/>
                    <a:pt x="2692400" y="1040130"/>
                  </a:cubicBezTo>
                  <a:cubicBezTo>
                    <a:pt x="2692400" y="1041400"/>
                    <a:pt x="2684780" y="1066800"/>
                    <a:pt x="2682240" y="1080770"/>
                  </a:cubicBezTo>
                  <a:cubicBezTo>
                    <a:pt x="2678430" y="1093470"/>
                    <a:pt x="2672080" y="1120140"/>
                    <a:pt x="2672080" y="1120140"/>
                  </a:cubicBezTo>
                  <a:cubicBezTo>
                    <a:pt x="2672080" y="1121410"/>
                    <a:pt x="2659380" y="1144270"/>
                    <a:pt x="2653030" y="1156970"/>
                  </a:cubicBezTo>
                  <a:cubicBezTo>
                    <a:pt x="2646680" y="1169670"/>
                    <a:pt x="2633980" y="1192530"/>
                    <a:pt x="2632710" y="1193800"/>
                  </a:cubicBezTo>
                  <a:cubicBezTo>
                    <a:pt x="2632710" y="1193800"/>
                    <a:pt x="2614930" y="1214120"/>
                    <a:pt x="2606040" y="1224280"/>
                  </a:cubicBezTo>
                  <a:cubicBezTo>
                    <a:pt x="2595880" y="1234440"/>
                    <a:pt x="2578100" y="1254760"/>
                    <a:pt x="2578100" y="1254760"/>
                  </a:cubicBezTo>
                  <a:cubicBezTo>
                    <a:pt x="2578100" y="1256030"/>
                    <a:pt x="2555240" y="1271270"/>
                    <a:pt x="2543810" y="1278890"/>
                  </a:cubicBezTo>
                  <a:cubicBezTo>
                    <a:pt x="2532380" y="1286510"/>
                    <a:pt x="2510790" y="1301750"/>
                    <a:pt x="2509520" y="1301750"/>
                  </a:cubicBezTo>
                  <a:cubicBezTo>
                    <a:pt x="2509520" y="1301750"/>
                    <a:pt x="2484120" y="1311910"/>
                    <a:pt x="2471420" y="1316990"/>
                  </a:cubicBezTo>
                  <a:cubicBezTo>
                    <a:pt x="2458720" y="1320800"/>
                    <a:pt x="2433320" y="1330960"/>
                    <a:pt x="2432050" y="1330960"/>
                  </a:cubicBezTo>
                  <a:cubicBezTo>
                    <a:pt x="2432050" y="1330960"/>
                    <a:pt x="2405380" y="1334770"/>
                    <a:pt x="2391410" y="1336040"/>
                  </a:cubicBezTo>
                  <a:cubicBezTo>
                    <a:pt x="2377440" y="1337310"/>
                    <a:pt x="2350770" y="1341120"/>
                    <a:pt x="2350770" y="1341120"/>
                  </a:cubicBezTo>
                  <a:cubicBezTo>
                    <a:pt x="2353310" y="1337310"/>
                    <a:pt x="2528570" y="1111250"/>
                    <a:pt x="2517140" y="1092200"/>
                  </a:cubicBezTo>
                  <a:cubicBezTo>
                    <a:pt x="2513330" y="1085850"/>
                    <a:pt x="2479040" y="1097280"/>
                    <a:pt x="2479040" y="1097280"/>
                  </a:cubicBezTo>
                  <a:cubicBezTo>
                    <a:pt x="2481580" y="1092200"/>
                    <a:pt x="2556510" y="1012190"/>
                    <a:pt x="2545080" y="994410"/>
                  </a:cubicBezTo>
                  <a:cubicBezTo>
                    <a:pt x="2527300" y="966470"/>
                    <a:pt x="2336800" y="1055370"/>
                    <a:pt x="2223770" y="1040130"/>
                  </a:cubicBezTo>
                  <a:cubicBezTo>
                    <a:pt x="2087880" y="1022350"/>
                    <a:pt x="1938020" y="892810"/>
                    <a:pt x="1793240" y="858520"/>
                  </a:cubicBezTo>
                  <a:cubicBezTo>
                    <a:pt x="1656080" y="825500"/>
                    <a:pt x="1397000" y="826770"/>
                    <a:pt x="1376680" y="830580"/>
                  </a:cubicBezTo>
                  <a:cubicBezTo>
                    <a:pt x="1375410" y="830580"/>
                    <a:pt x="1374140" y="830580"/>
                    <a:pt x="1374140" y="830580"/>
                  </a:cubicBezTo>
                  <a:cubicBezTo>
                    <a:pt x="1372870" y="831850"/>
                    <a:pt x="1346200" y="834390"/>
                    <a:pt x="1332230" y="835660"/>
                  </a:cubicBezTo>
                  <a:cubicBezTo>
                    <a:pt x="1319530" y="836930"/>
                    <a:pt x="1291590" y="840740"/>
                    <a:pt x="1291590" y="840740"/>
                  </a:cubicBezTo>
                  <a:cubicBezTo>
                    <a:pt x="1291590" y="840740"/>
                    <a:pt x="1264920" y="836930"/>
                    <a:pt x="1250950" y="835660"/>
                  </a:cubicBezTo>
                  <a:cubicBezTo>
                    <a:pt x="1236980" y="833120"/>
                    <a:pt x="1210310" y="829310"/>
                    <a:pt x="1210310" y="829310"/>
                  </a:cubicBezTo>
                  <a:cubicBezTo>
                    <a:pt x="1209040" y="829310"/>
                    <a:pt x="1210310" y="829310"/>
                    <a:pt x="1209040" y="829310"/>
                  </a:cubicBezTo>
                  <a:cubicBezTo>
                    <a:pt x="1207770" y="829310"/>
                    <a:pt x="1141730" y="816610"/>
                    <a:pt x="1088390" y="810260"/>
                  </a:cubicBezTo>
                  <a:cubicBezTo>
                    <a:pt x="989330" y="798830"/>
                    <a:pt x="659130" y="781050"/>
                    <a:pt x="659130" y="781050"/>
                  </a:cubicBezTo>
                  <a:cubicBezTo>
                    <a:pt x="657860" y="781050"/>
                    <a:pt x="631190" y="778510"/>
                    <a:pt x="617220" y="778510"/>
                  </a:cubicBezTo>
                  <a:cubicBezTo>
                    <a:pt x="603250" y="777240"/>
                    <a:pt x="576580" y="774700"/>
                    <a:pt x="576580" y="774700"/>
                  </a:cubicBezTo>
                  <a:cubicBezTo>
                    <a:pt x="575310" y="774700"/>
                    <a:pt x="549910" y="767080"/>
                    <a:pt x="537210" y="762000"/>
                  </a:cubicBezTo>
                  <a:cubicBezTo>
                    <a:pt x="524510" y="758190"/>
                    <a:pt x="497840" y="749300"/>
                    <a:pt x="497840" y="749300"/>
                  </a:cubicBezTo>
                  <a:cubicBezTo>
                    <a:pt x="496570" y="749300"/>
                    <a:pt x="473710" y="735330"/>
                    <a:pt x="462280" y="727710"/>
                  </a:cubicBezTo>
                  <a:cubicBezTo>
                    <a:pt x="450850" y="720090"/>
                    <a:pt x="427990" y="706120"/>
                    <a:pt x="427990" y="706120"/>
                  </a:cubicBezTo>
                  <a:cubicBezTo>
                    <a:pt x="426720" y="706120"/>
                    <a:pt x="425450" y="703580"/>
                    <a:pt x="424180" y="702310"/>
                  </a:cubicBezTo>
                  <a:cubicBezTo>
                    <a:pt x="414020" y="697230"/>
                    <a:pt x="368300" y="693420"/>
                    <a:pt x="344170" y="688340"/>
                  </a:cubicBezTo>
                  <a:cubicBezTo>
                    <a:pt x="322580" y="685800"/>
                    <a:pt x="287020" y="680720"/>
                    <a:pt x="287020" y="680720"/>
                  </a:cubicBezTo>
                  <a:cubicBezTo>
                    <a:pt x="285750" y="680720"/>
                    <a:pt x="260350" y="673100"/>
                    <a:pt x="247650" y="669290"/>
                  </a:cubicBezTo>
                  <a:cubicBezTo>
                    <a:pt x="233680" y="665480"/>
                    <a:pt x="208280" y="657860"/>
                    <a:pt x="207010" y="657860"/>
                  </a:cubicBezTo>
                  <a:cubicBezTo>
                    <a:pt x="207010" y="656590"/>
                    <a:pt x="184150" y="643890"/>
                    <a:pt x="171450" y="636270"/>
                  </a:cubicBezTo>
                  <a:cubicBezTo>
                    <a:pt x="160020" y="629920"/>
                    <a:pt x="135890" y="615950"/>
                    <a:pt x="135890" y="615950"/>
                  </a:cubicBezTo>
                  <a:cubicBezTo>
                    <a:pt x="135890" y="615950"/>
                    <a:pt x="115570" y="596900"/>
                    <a:pt x="106680" y="586740"/>
                  </a:cubicBezTo>
                  <a:cubicBezTo>
                    <a:pt x="96520" y="577850"/>
                    <a:pt x="76200" y="558800"/>
                    <a:pt x="76200" y="558800"/>
                  </a:cubicBezTo>
                  <a:cubicBezTo>
                    <a:pt x="76200" y="558800"/>
                    <a:pt x="62230" y="535940"/>
                    <a:pt x="54610" y="523240"/>
                  </a:cubicBezTo>
                  <a:cubicBezTo>
                    <a:pt x="46990" y="511810"/>
                    <a:pt x="33020" y="488950"/>
                    <a:pt x="31750" y="488950"/>
                  </a:cubicBezTo>
                  <a:cubicBezTo>
                    <a:pt x="31750" y="487680"/>
                    <a:pt x="24130" y="462280"/>
                    <a:pt x="19050" y="449580"/>
                  </a:cubicBezTo>
                  <a:cubicBezTo>
                    <a:pt x="15240" y="436880"/>
                    <a:pt x="6350" y="410210"/>
                    <a:pt x="6350" y="410210"/>
                  </a:cubicBezTo>
                  <a:cubicBezTo>
                    <a:pt x="6350" y="410210"/>
                    <a:pt x="3810" y="382270"/>
                    <a:pt x="2540" y="369570"/>
                  </a:cubicBezTo>
                  <a:cubicBezTo>
                    <a:pt x="1270" y="355600"/>
                    <a:pt x="0" y="327660"/>
                    <a:pt x="0" y="3276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9" id="529"/>
          <p:cNvGrpSpPr/>
          <p:nvPr/>
        </p:nvGrpSpPr>
        <p:grpSpPr>
          <a:xfrm rot="0">
            <a:off x="8562022" y="7864793"/>
            <a:ext cx="1744980" cy="778193"/>
            <a:chOff x="0" y="0"/>
            <a:chExt cx="2326640" cy="1037590"/>
          </a:xfrm>
        </p:grpSpPr>
        <p:sp>
          <p:nvSpPr>
            <p:cNvPr name="Freeform 530" id="530"/>
            <p:cNvSpPr/>
            <p:nvPr/>
          </p:nvSpPr>
          <p:spPr>
            <a:xfrm flipH="false" flipV="false" rot="0">
              <a:off x="50476" y="50038"/>
              <a:ext cx="2227114" cy="937228"/>
            </a:xfrm>
            <a:custGeom>
              <a:avLst/>
              <a:gdLst/>
              <a:ahLst/>
              <a:cxnLst/>
              <a:rect r="r" b="b" t="t" l="l"/>
              <a:pathLst>
                <a:path h="937228" w="2227114">
                  <a:moveTo>
                    <a:pt x="288614" y="256032"/>
                  </a:moveTo>
                  <a:cubicBezTo>
                    <a:pt x="1887544" y="-508"/>
                    <a:pt x="1904054" y="-1778"/>
                    <a:pt x="1939614" y="4572"/>
                  </a:cubicBezTo>
                  <a:cubicBezTo>
                    <a:pt x="1976444" y="10922"/>
                    <a:pt x="2013274" y="22352"/>
                    <a:pt x="2045024" y="40132"/>
                  </a:cubicBezTo>
                  <a:cubicBezTo>
                    <a:pt x="2076774" y="56642"/>
                    <a:pt x="2108524" y="80772"/>
                    <a:pt x="2133924" y="107442"/>
                  </a:cubicBezTo>
                  <a:cubicBezTo>
                    <a:pt x="2158054" y="134112"/>
                    <a:pt x="2179644" y="165862"/>
                    <a:pt x="2196154" y="198882"/>
                  </a:cubicBezTo>
                  <a:cubicBezTo>
                    <a:pt x="2211394" y="231902"/>
                    <a:pt x="2221554" y="270002"/>
                    <a:pt x="2225364" y="305562"/>
                  </a:cubicBezTo>
                  <a:cubicBezTo>
                    <a:pt x="2229174" y="342392"/>
                    <a:pt x="2226634" y="380492"/>
                    <a:pt x="2219014" y="416052"/>
                  </a:cubicBezTo>
                  <a:cubicBezTo>
                    <a:pt x="2211394" y="452882"/>
                    <a:pt x="2196154" y="488442"/>
                    <a:pt x="2178374" y="520192"/>
                  </a:cubicBezTo>
                  <a:cubicBezTo>
                    <a:pt x="2159324" y="550672"/>
                    <a:pt x="2133924" y="581152"/>
                    <a:pt x="2105984" y="604012"/>
                  </a:cubicBezTo>
                  <a:cubicBezTo>
                    <a:pt x="2078044" y="628142"/>
                    <a:pt x="2045024" y="648462"/>
                    <a:pt x="2010734" y="661162"/>
                  </a:cubicBezTo>
                  <a:cubicBezTo>
                    <a:pt x="1976444" y="675132"/>
                    <a:pt x="1939614" y="682752"/>
                    <a:pt x="1902784" y="685292"/>
                  </a:cubicBezTo>
                  <a:cubicBezTo>
                    <a:pt x="1865954" y="686562"/>
                    <a:pt x="1827854" y="682752"/>
                    <a:pt x="1792294" y="672592"/>
                  </a:cubicBezTo>
                  <a:cubicBezTo>
                    <a:pt x="1756734" y="663702"/>
                    <a:pt x="1721174" y="647192"/>
                    <a:pt x="1691964" y="626872"/>
                  </a:cubicBezTo>
                  <a:cubicBezTo>
                    <a:pt x="1661484" y="605282"/>
                    <a:pt x="1633544" y="578612"/>
                    <a:pt x="1610684" y="549402"/>
                  </a:cubicBezTo>
                  <a:cubicBezTo>
                    <a:pt x="1589094" y="521462"/>
                    <a:pt x="1571314" y="487172"/>
                    <a:pt x="1558614" y="451612"/>
                  </a:cubicBezTo>
                  <a:cubicBezTo>
                    <a:pt x="1547184" y="417322"/>
                    <a:pt x="1540834" y="379222"/>
                    <a:pt x="1540834" y="342392"/>
                  </a:cubicBezTo>
                  <a:cubicBezTo>
                    <a:pt x="1540834" y="305562"/>
                    <a:pt x="1547184" y="267462"/>
                    <a:pt x="1559884" y="233172"/>
                  </a:cubicBezTo>
                  <a:cubicBezTo>
                    <a:pt x="1571314" y="198882"/>
                    <a:pt x="1589094" y="164592"/>
                    <a:pt x="1611954" y="135382"/>
                  </a:cubicBezTo>
                  <a:cubicBezTo>
                    <a:pt x="1633544" y="106172"/>
                    <a:pt x="1661484" y="79502"/>
                    <a:pt x="1691964" y="59182"/>
                  </a:cubicBezTo>
                  <a:cubicBezTo>
                    <a:pt x="1722444" y="38862"/>
                    <a:pt x="1758004" y="22352"/>
                    <a:pt x="1792294" y="12192"/>
                  </a:cubicBezTo>
                  <a:cubicBezTo>
                    <a:pt x="1827854" y="2032"/>
                    <a:pt x="1867224" y="-1778"/>
                    <a:pt x="1902784" y="762"/>
                  </a:cubicBezTo>
                  <a:cubicBezTo>
                    <a:pt x="1939614" y="2032"/>
                    <a:pt x="1977714" y="10922"/>
                    <a:pt x="2012004" y="24892"/>
                  </a:cubicBezTo>
                  <a:cubicBezTo>
                    <a:pt x="2045024" y="37592"/>
                    <a:pt x="2078044" y="57912"/>
                    <a:pt x="2105984" y="82042"/>
                  </a:cubicBezTo>
                  <a:cubicBezTo>
                    <a:pt x="2133924" y="104902"/>
                    <a:pt x="2159324" y="135382"/>
                    <a:pt x="2178374" y="165862"/>
                  </a:cubicBezTo>
                  <a:cubicBezTo>
                    <a:pt x="2197424" y="197612"/>
                    <a:pt x="2211394" y="233172"/>
                    <a:pt x="2219014" y="268732"/>
                  </a:cubicBezTo>
                  <a:cubicBezTo>
                    <a:pt x="2226634" y="305562"/>
                    <a:pt x="2229174" y="343662"/>
                    <a:pt x="2225364" y="380492"/>
                  </a:cubicBezTo>
                  <a:cubicBezTo>
                    <a:pt x="2221554" y="416052"/>
                    <a:pt x="2210124" y="454152"/>
                    <a:pt x="2194884" y="487172"/>
                  </a:cubicBezTo>
                  <a:cubicBezTo>
                    <a:pt x="2179644" y="520192"/>
                    <a:pt x="2158054" y="551942"/>
                    <a:pt x="2132654" y="578612"/>
                  </a:cubicBezTo>
                  <a:cubicBezTo>
                    <a:pt x="2107254" y="605282"/>
                    <a:pt x="2076774" y="628142"/>
                    <a:pt x="2045024" y="645922"/>
                  </a:cubicBezTo>
                  <a:cubicBezTo>
                    <a:pt x="2012004" y="662432"/>
                    <a:pt x="1995494" y="667512"/>
                    <a:pt x="1939614" y="681482"/>
                  </a:cubicBezTo>
                  <a:cubicBezTo>
                    <a:pt x="1727524" y="733552"/>
                    <a:pt x="592144" y="912622"/>
                    <a:pt x="399104" y="932942"/>
                  </a:cubicBezTo>
                  <a:cubicBezTo>
                    <a:pt x="354654" y="936752"/>
                    <a:pt x="343224" y="938022"/>
                    <a:pt x="316554" y="936752"/>
                  </a:cubicBezTo>
                  <a:cubicBezTo>
                    <a:pt x="288614" y="934212"/>
                    <a:pt x="260674" y="927862"/>
                    <a:pt x="235274" y="920242"/>
                  </a:cubicBezTo>
                  <a:cubicBezTo>
                    <a:pt x="208604" y="911352"/>
                    <a:pt x="183204" y="898652"/>
                    <a:pt x="160344" y="884682"/>
                  </a:cubicBezTo>
                  <a:cubicBezTo>
                    <a:pt x="137484" y="869442"/>
                    <a:pt x="114624" y="851662"/>
                    <a:pt x="95574" y="832612"/>
                  </a:cubicBezTo>
                  <a:cubicBezTo>
                    <a:pt x="77794" y="812292"/>
                    <a:pt x="60014" y="789432"/>
                    <a:pt x="46044" y="766572"/>
                  </a:cubicBezTo>
                  <a:cubicBezTo>
                    <a:pt x="33344" y="742442"/>
                    <a:pt x="21914" y="715772"/>
                    <a:pt x="14294" y="690372"/>
                  </a:cubicBezTo>
                  <a:cubicBezTo>
                    <a:pt x="6674" y="663702"/>
                    <a:pt x="1594" y="635762"/>
                    <a:pt x="324" y="607822"/>
                  </a:cubicBezTo>
                  <a:cubicBezTo>
                    <a:pt x="-946" y="581152"/>
                    <a:pt x="1594" y="553212"/>
                    <a:pt x="6674" y="526542"/>
                  </a:cubicBezTo>
                  <a:cubicBezTo>
                    <a:pt x="13024" y="498602"/>
                    <a:pt x="21914" y="471932"/>
                    <a:pt x="33344" y="447802"/>
                  </a:cubicBezTo>
                  <a:cubicBezTo>
                    <a:pt x="44774" y="422402"/>
                    <a:pt x="60014" y="398272"/>
                    <a:pt x="77794" y="377952"/>
                  </a:cubicBezTo>
                  <a:cubicBezTo>
                    <a:pt x="94304" y="356362"/>
                    <a:pt x="115894" y="337312"/>
                    <a:pt x="137484" y="320802"/>
                  </a:cubicBezTo>
                  <a:cubicBezTo>
                    <a:pt x="159074" y="304292"/>
                    <a:pt x="183204" y="290322"/>
                    <a:pt x="208604" y="278892"/>
                  </a:cubicBezTo>
                  <a:cubicBezTo>
                    <a:pt x="234004" y="268732"/>
                    <a:pt x="288614" y="256032"/>
                    <a:pt x="288614" y="25603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1" id="531"/>
          <p:cNvGrpSpPr/>
          <p:nvPr/>
        </p:nvGrpSpPr>
        <p:grpSpPr>
          <a:xfrm rot="0">
            <a:off x="8460105" y="7766685"/>
            <a:ext cx="1648777" cy="888682"/>
            <a:chOff x="0" y="0"/>
            <a:chExt cx="2198370" cy="1184910"/>
          </a:xfrm>
        </p:grpSpPr>
        <p:sp>
          <p:nvSpPr>
            <p:cNvPr name="Freeform 532" id="532"/>
            <p:cNvSpPr/>
            <p:nvPr/>
          </p:nvSpPr>
          <p:spPr>
            <a:xfrm flipH="false" flipV="false" rot="0">
              <a:off x="49132" y="50564"/>
              <a:ext cx="2097168" cy="1083863"/>
            </a:xfrm>
            <a:custGeom>
              <a:avLst/>
              <a:gdLst/>
              <a:ahLst/>
              <a:cxnLst/>
              <a:rect r="r" b="b" t="t" l="l"/>
              <a:pathLst>
                <a:path h="1083863" w="2097168">
                  <a:moveTo>
                    <a:pt x="249318" y="410446"/>
                  </a:moveTo>
                  <a:cubicBezTo>
                    <a:pt x="1717438" y="1506"/>
                    <a:pt x="1735218" y="-1034"/>
                    <a:pt x="1770778" y="236"/>
                  </a:cubicBezTo>
                  <a:cubicBezTo>
                    <a:pt x="1807608" y="2776"/>
                    <a:pt x="1845708" y="10396"/>
                    <a:pt x="1879998" y="24366"/>
                  </a:cubicBezTo>
                  <a:cubicBezTo>
                    <a:pt x="1913018" y="37066"/>
                    <a:pt x="1947308" y="57386"/>
                    <a:pt x="1975248" y="81516"/>
                  </a:cubicBezTo>
                  <a:cubicBezTo>
                    <a:pt x="2003188" y="104376"/>
                    <a:pt x="2028588" y="133586"/>
                    <a:pt x="2046368" y="165336"/>
                  </a:cubicBezTo>
                  <a:cubicBezTo>
                    <a:pt x="2065418" y="195816"/>
                    <a:pt x="2080658" y="232646"/>
                    <a:pt x="2088278" y="268206"/>
                  </a:cubicBezTo>
                  <a:cubicBezTo>
                    <a:pt x="2095898" y="303766"/>
                    <a:pt x="2098438" y="343136"/>
                    <a:pt x="2094628" y="378696"/>
                  </a:cubicBezTo>
                  <a:cubicBezTo>
                    <a:pt x="2090818" y="415526"/>
                    <a:pt x="2080658" y="452356"/>
                    <a:pt x="2065418" y="485376"/>
                  </a:cubicBezTo>
                  <a:cubicBezTo>
                    <a:pt x="2050178" y="519666"/>
                    <a:pt x="2028588" y="551416"/>
                    <a:pt x="2003188" y="578086"/>
                  </a:cubicBezTo>
                  <a:cubicBezTo>
                    <a:pt x="1979058" y="604756"/>
                    <a:pt x="1947308" y="628886"/>
                    <a:pt x="1915558" y="645396"/>
                  </a:cubicBezTo>
                  <a:cubicBezTo>
                    <a:pt x="1883808" y="663176"/>
                    <a:pt x="1846978" y="675876"/>
                    <a:pt x="1810148" y="680956"/>
                  </a:cubicBezTo>
                  <a:cubicBezTo>
                    <a:pt x="1774588" y="687306"/>
                    <a:pt x="1735218" y="687306"/>
                    <a:pt x="1699658" y="682226"/>
                  </a:cubicBezTo>
                  <a:cubicBezTo>
                    <a:pt x="1664098" y="675876"/>
                    <a:pt x="1627268" y="663176"/>
                    <a:pt x="1594248" y="646666"/>
                  </a:cubicBezTo>
                  <a:cubicBezTo>
                    <a:pt x="1562498" y="630156"/>
                    <a:pt x="1530748" y="606026"/>
                    <a:pt x="1505348" y="579356"/>
                  </a:cubicBezTo>
                  <a:cubicBezTo>
                    <a:pt x="1479948" y="553956"/>
                    <a:pt x="1458358" y="520936"/>
                    <a:pt x="1443118" y="487916"/>
                  </a:cubicBezTo>
                  <a:cubicBezTo>
                    <a:pt x="1427878" y="454896"/>
                    <a:pt x="1417718" y="418066"/>
                    <a:pt x="1412638" y="381236"/>
                  </a:cubicBezTo>
                  <a:cubicBezTo>
                    <a:pt x="1408828" y="345676"/>
                    <a:pt x="1411368" y="306306"/>
                    <a:pt x="1418988" y="270746"/>
                  </a:cubicBezTo>
                  <a:cubicBezTo>
                    <a:pt x="1426608" y="235186"/>
                    <a:pt x="1440578" y="198356"/>
                    <a:pt x="1459628" y="167876"/>
                  </a:cubicBezTo>
                  <a:cubicBezTo>
                    <a:pt x="1478678" y="136126"/>
                    <a:pt x="1502808" y="106916"/>
                    <a:pt x="1530748" y="82786"/>
                  </a:cubicBezTo>
                  <a:cubicBezTo>
                    <a:pt x="1558688" y="58656"/>
                    <a:pt x="1591708" y="38336"/>
                    <a:pt x="1625998" y="25636"/>
                  </a:cubicBezTo>
                  <a:cubicBezTo>
                    <a:pt x="1659018" y="11666"/>
                    <a:pt x="1697118" y="2776"/>
                    <a:pt x="1733948" y="236"/>
                  </a:cubicBezTo>
                  <a:cubicBezTo>
                    <a:pt x="1770778" y="-1034"/>
                    <a:pt x="1808878" y="2776"/>
                    <a:pt x="1844438" y="12936"/>
                  </a:cubicBezTo>
                  <a:cubicBezTo>
                    <a:pt x="1879998" y="21826"/>
                    <a:pt x="1915558" y="38336"/>
                    <a:pt x="1944768" y="58656"/>
                  </a:cubicBezTo>
                  <a:cubicBezTo>
                    <a:pt x="1975248" y="78976"/>
                    <a:pt x="2004458" y="105646"/>
                    <a:pt x="2026048" y="134856"/>
                  </a:cubicBezTo>
                  <a:cubicBezTo>
                    <a:pt x="2047638" y="164066"/>
                    <a:pt x="2066688" y="198356"/>
                    <a:pt x="2078118" y="232646"/>
                  </a:cubicBezTo>
                  <a:cubicBezTo>
                    <a:pt x="2089548" y="266936"/>
                    <a:pt x="2097168" y="305036"/>
                    <a:pt x="2097168" y="341866"/>
                  </a:cubicBezTo>
                  <a:cubicBezTo>
                    <a:pt x="2097168" y="378696"/>
                    <a:pt x="2090818" y="416796"/>
                    <a:pt x="2079388" y="451086"/>
                  </a:cubicBezTo>
                  <a:cubicBezTo>
                    <a:pt x="2067958" y="486646"/>
                    <a:pt x="2050178" y="520936"/>
                    <a:pt x="2027318" y="550146"/>
                  </a:cubicBezTo>
                  <a:cubicBezTo>
                    <a:pt x="2005728" y="579356"/>
                    <a:pt x="1977788" y="606026"/>
                    <a:pt x="1947308" y="626346"/>
                  </a:cubicBezTo>
                  <a:cubicBezTo>
                    <a:pt x="1916828" y="646666"/>
                    <a:pt x="1901588" y="653016"/>
                    <a:pt x="1846978" y="673336"/>
                  </a:cubicBezTo>
                  <a:cubicBezTo>
                    <a:pt x="1650128" y="746996"/>
                    <a:pt x="618888" y="1031476"/>
                    <a:pt x="436008" y="1070846"/>
                  </a:cubicBezTo>
                  <a:cubicBezTo>
                    <a:pt x="392828" y="1079736"/>
                    <a:pt x="381398" y="1082276"/>
                    <a:pt x="353458" y="1083546"/>
                  </a:cubicBezTo>
                  <a:cubicBezTo>
                    <a:pt x="326788" y="1084816"/>
                    <a:pt x="298848" y="1082276"/>
                    <a:pt x="272178" y="1075926"/>
                  </a:cubicBezTo>
                  <a:cubicBezTo>
                    <a:pt x="245508" y="1070846"/>
                    <a:pt x="217568" y="1061956"/>
                    <a:pt x="193438" y="1049256"/>
                  </a:cubicBezTo>
                  <a:cubicBezTo>
                    <a:pt x="169308" y="1037826"/>
                    <a:pt x="145178" y="1022586"/>
                    <a:pt x="123588" y="1004806"/>
                  </a:cubicBezTo>
                  <a:cubicBezTo>
                    <a:pt x="103268" y="987026"/>
                    <a:pt x="82948" y="966706"/>
                    <a:pt x="66438" y="945116"/>
                  </a:cubicBezTo>
                  <a:cubicBezTo>
                    <a:pt x="51198" y="922256"/>
                    <a:pt x="37228" y="898126"/>
                    <a:pt x="25798" y="872726"/>
                  </a:cubicBezTo>
                  <a:cubicBezTo>
                    <a:pt x="15638" y="847326"/>
                    <a:pt x="8018" y="820656"/>
                    <a:pt x="4208" y="793986"/>
                  </a:cubicBezTo>
                  <a:cubicBezTo>
                    <a:pt x="-872" y="766046"/>
                    <a:pt x="-872" y="738106"/>
                    <a:pt x="1668" y="710166"/>
                  </a:cubicBezTo>
                  <a:cubicBezTo>
                    <a:pt x="2938" y="683496"/>
                    <a:pt x="9288" y="655556"/>
                    <a:pt x="18178" y="630156"/>
                  </a:cubicBezTo>
                  <a:cubicBezTo>
                    <a:pt x="27068" y="603486"/>
                    <a:pt x="39768" y="578086"/>
                    <a:pt x="53738" y="555226"/>
                  </a:cubicBezTo>
                  <a:cubicBezTo>
                    <a:pt x="68978" y="532366"/>
                    <a:pt x="86758" y="510776"/>
                    <a:pt x="107078" y="491726"/>
                  </a:cubicBezTo>
                  <a:cubicBezTo>
                    <a:pt x="127398" y="472676"/>
                    <a:pt x="148988" y="456166"/>
                    <a:pt x="173118" y="442196"/>
                  </a:cubicBezTo>
                  <a:cubicBezTo>
                    <a:pt x="197248" y="429496"/>
                    <a:pt x="249318" y="410446"/>
                    <a:pt x="249318" y="41044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3" id="533"/>
          <p:cNvGrpSpPr/>
          <p:nvPr/>
        </p:nvGrpSpPr>
        <p:grpSpPr>
          <a:xfrm rot="0">
            <a:off x="8489632" y="7724775"/>
            <a:ext cx="1411605" cy="626745"/>
            <a:chOff x="0" y="0"/>
            <a:chExt cx="1882140" cy="835660"/>
          </a:xfrm>
        </p:grpSpPr>
        <p:sp>
          <p:nvSpPr>
            <p:cNvPr name="Freeform 534" id="534"/>
            <p:cNvSpPr/>
            <p:nvPr/>
          </p:nvSpPr>
          <p:spPr>
            <a:xfrm flipH="false" flipV="false" rot="0">
              <a:off x="50324" y="49676"/>
              <a:ext cx="1781016" cy="734070"/>
            </a:xfrm>
            <a:custGeom>
              <a:avLst/>
              <a:gdLst/>
              <a:ahLst/>
              <a:cxnLst/>
              <a:rect r="r" b="b" t="t" l="l"/>
              <a:pathLst>
                <a:path h="734070" w="1781016">
                  <a:moveTo>
                    <a:pt x="326866" y="49384"/>
                  </a:moveTo>
                  <a:cubicBezTo>
                    <a:pt x="1478756" y="2394"/>
                    <a:pt x="1497806" y="3664"/>
                    <a:pt x="1532096" y="13824"/>
                  </a:cubicBezTo>
                  <a:cubicBezTo>
                    <a:pt x="1567656" y="23984"/>
                    <a:pt x="1603216" y="40494"/>
                    <a:pt x="1632426" y="60814"/>
                  </a:cubicBezTo>
                  <a:cubicBezTo>
                    <a:pt x="1662906" y="82404"/>
                    <a:pt x="1690846" y="109074"/>
                    <a:pt x="1712436" y="138284"/>
                  </a:cubicBezTo>
                  <a:cubicBezTo>
                    <a:pt x="1734026" y="167494"/>
                    <a:pt x="1751806" y="201784"/>
                    <a:pt x="1763236" y="237344"/>
                  </a:cubicBezTo>
                  <a:cubicBezTo>
                    <a:pt x="1774666" y="271634"/>
                    <a:pt x="1781016" y="309734"/>
                    <a:pt x="1781016" y="346564"/>
                  </a:cubicBezTo>
                  <a:cubicBezTo>
                    <a:pt x="1779746" y="383394"/>
                    <a:pt x="1773396" y="421494"/>
                    <a:pt x="1761966" y="455784"/>
                  </a:cubicBezTo>
                  <a:cubicBezTo>
                    <a:pt x="1749266" y="490074"/>
                    <a:pt x="1730216" y="524364"/>
                    <a:pt x="1708626" y="553574"/>
                  </a:cubicBezTo>
                  <a:cubicBezTo>
                    <a:pt x="1685766" y="581514"/>
                    <a:pt x="1657826" y="608184"/>
                    <a:pt x="1627346" y="628504"/>
                  </a:cubicBezTo>
                  <a:cubicBezTo>
                    <a:pt x="1596866" y="648824"/>
                    <a:pt x="1561306" y="665334"/>
                    <a:pt x="1525746" y="674224"/>
                  </a:cubicBezTo>
                  <a:cubicBezTo>
                    <a:pt x="1490186" y="684384"/>
                    <a:pt x="1452086" y="688194"/>
                    <a:pt x="1415256" y="685654"/>
                  </a:cubicBezTo>
                  <a:cubicBezTo>
                    <a:pt x="1379696" y="683114"/>
                    <a:pt x="1341596" y="674224"/>
                    <a:pt x="1307306" y="660254"/>
                  </a:cubicBezTo>
                  <a:cubicBezTo>
                    <a:pt x="1274286" y="646284"/>
                    <a:pt x="1239996" y="625964"/>
                    <a:pt x="1213326" y="601834"/>
                  </a:cubicBezTo>
                  <a:cubicBezTo>
                    <a:pt x="1185386" y="578974"/>
                    <a:pt x="1159986" y="548494"/>
                    <a:pt x="1142206" y="516744"/>
                  </a:cubicBezTo>
                  <a:cubicBezTo>
                    <a:pt x="1123156" y="484994"/>
                    <a:pt x="1109186" y="449434"/>
                    <a:pt x="1101566" y="413874"/>
                  </a:cubicBezTo>
                  <a:cubicBezTo>
                    <a:pt x="1093946" y="378314"/>
                    <a:pt x="1092676" y="338944"/>
                    <a:pt x="1096486" y="302114"/>
                  </a:cubicBezTo>
                  <a:cubicBezTo>
                    <a:pt x="1101566" y="266554"/>
                    <a:pt x="1111726" y="228454"/>
                    <a:pt x="1128236" y="195434"/>
                  </a:cubicBezTo>
                  <a:cubicBezTo>
                    <a:pt x="1143476" y="163684"/>
                    <a:pt x="1165066" y="130664"/>
                    <a:pt x="1190466" y="105264"/>
                  </a:cubicBezTo>
                  <a:cubicBezTo>
                    <a:pt x="1215866" y="78594"/>
                    <a:pt x="1247616" y="55734"/>
                    <a:pt x="1279366" y="37954"/>
                  </a:cubicBezTo>
                  <a:cubicBezTo>
                    <a:pt x="1312386" y="21444"/>
                    <a:pt x="1349216" y="10014"/>
                    <a:pt x="1386046" y="3664"/>
                  </a:cubicBezTo>
                  <a:cubicBezTo>
                    <a:pt x="1421606" y="-1416"/>
                    <a:pt x="1460976" y="-1416"/>
                    <a:pt x="1496536" y="4934"/>
                  </a:cubicBezTo>
                  <a:cubicBezTo>
                    <a:pt x="1532096" y="11284"/>
                    <a:pt x="1568926" y="23984"/>
                    <a:pt x="1600676" y="41764"/>
                  </a:cubicBezTo>
                  <a:cubicBezTo>
                    <a:pt x="1633696" y="59544"/>
                    <a:pt x="1664176" y="82404"/>
                    <a:pt x="1688306" y="110344"/>
                  </a:cubicBezTo>
                  <a:cubicBezTo>
                    <a:pt x="1713706" y="137014"/>
                    <a:pt x="1735296" y="168764"/>
                    <a:pt x="1750536" y="201784"/>
                  </a:cubicBezTo>
                  <a:cubicBezTo>
                    <a:pt x="1765776" y="236074"/>
                    <a:pt x="1774666" y="272904"/>
                    <a:pt x="1778476" y="309734"/>
                  </a:cubicBezTo>
                  <a:cubicBezTo>
                    <a:pt x="1782286" y="345294"/>
                    <a:pt x="1779746" y="384664"/>
                    <a:pt x="1772126" y="420224"/>
                  </a:cubicBezTo>
                  <a:cubicBezTo>
                    <a:pt x="1763236" y="455784"/>
                    <a:pt x="1749266" y="491344"/>
                    <a:pt x="1728946" y="523094"/>
                  </a:cubicBezTo>
                  <a:cubicBezTo>
                    <a:pt x="1709896" y="553574"/>
                    <a:pt x="1684496" y="582784"/>
                    <a:pt x="1656556" y="606914"/>
                  </a:cubicBezTo>
                  <a:cubicBezTo>
                    <a:pt x="1628616" y="629774"/>
                    <a:pt x="1595596" y="650094"/>
                    <a:pt x="1561306" y="662794"/>
                  </a:cubicBezTo>
                  <a:cubicBezTo>
                    <a:pt x="1527016" y="675494"/>
                    <a:pt x="1507966" y="678034"/>
                    <a:pt x="1453356" y="685654"/>
                  </a:cubicBezTo>
                  <a:cubicBezTo>
                    <a:pt x="1278096" y="707244"/>
                    <a:pt x="514826" y="736454"/>
                    <a:pt x="357346" y="733914"/>
                  </a:cubicBezTo>
                  <a:cubicBezTo>
                    <a:pt x="314166" y="733914"/>
                    <a:pt x="302736" y="733914"/>
                    <a:pt x="276066" y="727564"/>
                  </a:cubicBezTo>
                  <a:cubicBezTo>
                    <a:pt x="248126" y="722484"/>
                    <a:pt x="221456" y="713594"/>
                    <a:pt x="197326" y="702164"/>
                  </a:cubicBezTo>
                  <a:cubicBezTo>
                    <a:pt x="171926" y="690734"/>
                    <a:pt x="147796" y="675494"/>
                    <a:pt x="127476" y="657714"/>
                  </a:cubicBezTo>
                  <a:cubicBezTo>
                    <a:pt x="105886" y="641204"/>
                    <a:pt x="85566" y="620884"/>
                    <a:pt x="69056" y="599294"/>
                  </a:cubicBezTo>
                  <a:cubicBezTo>
                    <a:pt x="52546" y="577704"/>
                    <a:pt x="38576" y="552304"/>
                    <a:pt x="27146" y="526904"/>
                  </a:cubicBezTo>
                  <a:cubicBezTo>
                    <a:pt x="16986" y="502774"/>
                    <a:pt x="9366" y="474834"/>
                    <a:pt x="4286" y="448164"/>
                  </a:cubicBezTo>
                  <a:cubicBezTo>
                    <a:pt x="476" y="421494"/>
                    <a:pt x="-794" y="392284"/>
                    <a:pt x="476" y="365614"/>
                  </a:cubicBezTo>
                  <a:cubicBezTo>
                    <a:pt x="3016" y="338944"/>
                    <a:pt x="8096" y="311004"/>
                    <a:pt x="16986" y="284334"/>
                  </a:cubicBezTo>
                  <a:cubicBezTo>
                    <a:pt x="25876" y="258934"/>
                    <a:pt x="37306" y="232264"/>
                    <a:pt x="52546" y="209404"/>
                  </a:cubicBezTo>
                  <a:cubicBezTo>
                    <a:pt x="66516" y="186544"/>
                    <a:pt x="84296" y="164954"/>
                    <a:pt x="104616" y="145904"/>
                  </a:cubicBezTo>
                  <a:cubicBezTo>
                    <a:pt x="123666" y="126854"/>
                    <a:pt x="146526" y="109074"/>
                    <a:pt x="169386" y="95104"/>
                  </a:cubicBezTo>
                  <a:cubicBezTo>
                    <a:pt x="193516" y="81134"/>
                    <a:pt x="220186" y="70974"/>
                    <a:pt x="245586" y="63354"/>
                  </a:cubicBezTo>
                  <a:cubicBezTo>
                    <a:pt x="272256" y="55734"/>
                    <a:pt x="326866" y="49384"/>
                    <a:pt x="326866" y="4938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5" id="535"/>
          <p:cNvGrpSpPr/>
          <p:nvPr/>
        </p:nvGrpSpPr>
        <p:grpSpPr>
          <a:xfrm rot="0">
            <a:off x="8586788" y="7577138"/>
            <a:ext cx="2828925" cy="748665"/>
            <a:chOff x="0" y="0"/>
            <a:chExt cx="3771900" cy="998220"/>
          </a:xfrm>
        </p:grpSpPr>
        <p:sp>
          <p:nvSpPr>
            <p:cNvPr name="Freeform 536" id="536"/>
            <p:cNvSpPr/>
            <p:nvPr/>
          </p:nvSpPr>
          <p:spPr>
            <a:xfrm flipH="false" flipV="false" rot="0">
              <a:off x="50554" y="46031"/>
              <a:ext cx="3670049" cy="902861"/>
            </a:xfrm>
            <a:custGeom>
              <a:avLst/>
              <a:gdLst/>
              <a:ahLst/>
              <a:cxnLst/>
              <a:rect r="r" b="b" t="t" l="l"/>
              <a:pathLst>
                <a:path h="902861" w="3670049">
                  <a:moveTo>
                    <a:pt x="307586" y="97479"/>
                  </a:moveTo>
                  <a:cubicBezTo>
                    <a:pt x="1293106" y="3499"/>
                    <a:pt x="1448046" y="-9201"/>
                    <a:pt x="1709666" y="4769"/>
                  </a:cubicBezTo>
                  <a:cubicBezTo>
                    <a:pt x="2133846" y="27629"/>
                    <a:pt x="3148576" y="172409"/>
                    <a:pt x="3372096" y="219399"/>
                  </a:cubicBezTo>
                  <a:cubicBezTo>
                    <a:pt x="3429246" y="232099"/>
                    <a:pt x="3445756" y="235909"/>
                    <a:pt x="3478776" y="252419"/>
                  </a:cubicBezTo>
                  <a:cubicBezTo>
                    <a:pt x="3510526" y="267659"/>
                    <a:pt x="3542276" y="290519"/>
                    <a:pt x="3568946" y="315919"/>
                  </a:cubicBezTo>
                  <a:cubicBezTo>
                    <a:pt x="3594346" y="341319"/>
                    <a:pt x="3617206" y="373069"/>
                    <a:pt x="3633716" y="406089"/>
                  </a:cubicBezTo>
                  <a:cubicBezTo>
                    <a:pt x="3650226" y="439109"/>
                    <a:pt x="3661656" y="475939"/>
                    <a:pt x="3666736" y="511499"/>
                  </a:cubicBezTo>
                  <a:cubicBezTo>
                    <a:pt x="3671816" y="548329"/>
                    <a:pt x="3670546" y="586429"/>
                    <a:pt x="3664196" y="623259"/>
                  </a:cubicBezTo>
                  <a:cubicBezTo>
                    <a:pt x="3657846" y="658819"/>
                    <a:pt x="3643876" y="695649"/>
                    <a:pt x="3626096" y="727399"/>
                  </a:cubicBezTo>
                  <a:cubicBezTo>
                    <a:pt x="3608316" y="759149"/>
                    <a:pt x="3584186" y="789629"/>
                    <a:pt x="3557516" y="813759"/>
                  </a:cubicBezTo>
                  <a:cubicBezTo>
                    <a:pt x="3530846" y="839159"/>
                    <a:pt x="3497826" y="859479"/>
                    <a:pt x="3463536" y="874719"/>
                  </a:cubicBezTo>
                  <a:cubicBezTo>
                    <a:pt x="3430516" y="888689"/>
                    <a:pt x="3392416" y="898849"/>
                    <a:pt x="3356856" y="901389"/>
                  </a:cubicBezTo>
                  <a:cubicBezTo>
                    <a:pt x="3320026" y="905199"/>
                    <a:pt x="3281926" y="901389"/>
                    <a:pt x="3246366" y="892499"/>
                  </a:cubicBezTo>
                  <a:cubicBezTo>
                    <a:pt x="3210806" y="884879"/>
                    <a:pt x="3175246" y="869639"/>
                    <a:pt x="3143496" y="849319"/>
                  </a:cubicBezTo>
                  <a:cubicBezTo>
                    <a:pt x="3113016" y="830269"/>
                    <a:pt x="3083806" y="803599"/>
                    <a:pt x="3060946" y="775659"/>
                  </a:cubicBezTo>
                  <a:cubicBezTo>
                    <a:pt x="3038086" y="747719"/>
                    <a:pt x="3019036" y="713429"/>
                    <a:pt x="3006336" y="679139"/>
                  </a:cubicBezTo>
                  <a:cubicBezTo>
                    <a:pt x="2993636" y="644849"/>
                    <a:pt x="2986016" y="606749"/>
                    <a:pt x="2984746" y="571189"/>
                  </a:cubicBezTo>
                  <a:cubicBezTo>
                    <a:pt x="2983476" y="534359"/>
                    <a:pt x="2988556" y="494989"/>
                    <a:pt x="2998716" y="460699"/>
                  </a:cubicBezTo>
                  <a:cubicBezTo>
                    <a:pt x="3010146" y="425139"/>
                    <a:pt x="3026656" y="390849"/>
                    <a:pt x="3048246" y="361639"/>
                  </a:cubicBezTo>
                  <a:cubicBezTo>
                    <a:pt x="3068566" y="331159"/>
                    <a:pt x="3096506" y="303219"/>
                    <a:pt x="3125716" y="281629"/>
                  </a:cubicBezTo>
                  <a:cubicBezTo>
                    <a:pt x="3154926" y="261309"/>
                    <a:pt x="3190486" y="243529"/>
                    <a:pt x="3224776" y="232099"/>
                  </a:cubicBezTo>
                  <a:cubicBezTo>
                    <a:pt x="3260336" y="221939"/>
                    <a:pt x="3298436" y="215589"/>
                    <a:pt x="3335266" y="216859"/>
                  </a:cubicBezTo>
                  <a:cubicBezTo>
                    <a:pt x="3372096" y="218129"/>
                    <a:pt x="3410196" y="224479"/>
                    <a:pt x="3444486" y="237179"/>
                  </a:cubicBezTo>
                  <a:cubicBezTo>
                    <a:pt x="3478776" y="249879"/>
                    <a:pt x="3511796" y="268929"/>
                    <a:pt x="3541006" y="291789"/>
                  </a:cubicBezTo>
                  <a:cubicBezTo>
                    <a:pt x="3568946" y="314649"/>
                    <a:pt x="3595616" y="343859"/>
                    <a:pt x="3615936" y="374339"/>
                  </a:cubicBezTo>
                  <a:cubicBezTo>
                    <a:pt x="3634986" y="404819"/>
                    <a:pt x="3650226" y="440379"/>
                    <a:pt x="3659116" y="475939"/>
                  </a:cubicBezTo>
                  <a:cubicBezTo>
                    <a:pt x="3668006" y="511499"/>
                    <a:pt x="3671816" y="549599"/>
                    <a:pt x="3669276" y="586429"/>
                  </a:cubicBezTo>
                  <a:cubicBezTo>
                    <a:pt x="3666736" y="621989"/>
                    <a:pt x="3656576" y="660089"/>
                    <a:pt x="3642606" y="694379"/>
                  </a:cubicBezTo>
                  <a:cubicBezTo>
                    <a:pt x="3628636" y="727399"/>
                    <a:pt x="3607046" y="760419"/>
                    <a:pt x="3582916" y="787089"/>
                  </a:cubicBezTo>
                  <a:cubicBezTo>
                    <a:pt x="3558786" y="815029"/>
                    <a:pt x="3528306" y="839159"/>
                    <a:pt x="3497826" y="858209"/>
                  </a:cubicBezTo>
                  <a:cubicBezTo>
                    <a:pt x="3466076" y="875989"/>
                    <a:pt x="3429246" y="888689"/>
                    <a:pt x="3393686" y="896309"/>
                  </a:cubicBezTo>
                  <a:cubicBezTo>
                    <a:pt x="3356856" y="903929"/>
                    <a:pt x="3340346" y="902659"/>
                    <a:pt x="3281926" y="900119"/>
                  </a:cubicBezTo>
                  <a:cubicBezTo>
                    <a:pt x="3063486" y="888689"/>
                    <a:pt x="2116066" y="713429"/>
                    <a:pt x="1721096" y="690569"/>
                  </a:cubicBezTo>
                  <a:cubicBezTo>
                    <a:pt x="1481066" y="676599"/>
                    <a:pt x="1352796" y="688029"/>
                    <a:pt x="1141976" y="699459"/>
                  </a:cubicBezTo>
                  <a:cubicBezTo>
                    <a:pt x="885436" y="713429"/>
                    <a:pt x="426966" y="788359"/>
                    <a:pt x="294886" y="778199"/>
                  </a:cubicBezTo>
                  <a:cubicBezTo>
                    <a:pt x="254246" y="774389"/>
                    <a:pt x="241546" y="766769"/>
                    <a:pt x="216146" y="756609"/>
                  </a:cubicBezTo>
                  <a:cubicBezTo>
                    <a:pt x="190746" y="746449"/>
                    <a:pt x="165346" y="732479"/>
                    <a:pt x="142486" y="717239"/>
                  </a:cubicBezTo>
                  <a:cubicBezTo>
                    <a:pt x="120896" y="700729"/>
                    <a:pt x="99306" y="681679"/>
                    <a:pt x="81526" y="661359"/>
                  </a:cubicBezTo>
                  <a:cubicBezTo>
                    <a:pt x="63746" y="639769"/>
                    <a:pt x="48506" y="616909"/>
                    <a:pt x="35806" y="591509"/>
                  </a:cubicBezTo>
                  <a:cubicBezTo>
                    <a:pt x="24376" y="567379"/>
                    <a:pt x="14216" y="540709"/>
                    <a:pt x="7866" y="514039"/>
                  </a:cubicBezTo>
                  <a:cubicBezTo>
                    <a:pt x="2786" y="487369"/>
                    <a:pt x="-1024" y="459429"/>
                    <a:pt x="246" y="432759"/>
                  </a:cubicBezTo>
                  <a:cubicBezTo>
                    <a:pt x="246" y="404819"/>
                    <a:pt x="4056" y="376879"/>
                    <a:pt x="11676" y="350209"/>
                  </a:cubicBezTo>
                  <a:cubicBezTo>
                    <a:pt x="18026" y="323539"/>
                    <a:pt x="28186" y="296869"/>
                    <a:pt x="42156" y="274009"/>
                  </a:cubicBezTo>
                  <a:cubicBezTo>
                    <a:pt x="54856" y="249879"/>
                    <a:pt x="71366" y="227019"/>
                    <a:pt x="90416" y="206699"/>
                  </a:cubicBezTo>
                  <a:cubicBezTo>
                    <a:pt x="108196" y="186379"/>
                    <a:pt x="129786" y="167329"/>
                    <a:pt x="152646" y="152089"/>
                  </a:cubicBezTo>
                  <a:cubicBezTo>
                    <a:pt x="175506" y="136849"/>
                    <a:pt x="200906" y="124149"/>
                    <a:pt x="226306" y="115259"/>
                  </a:cubicBezTo>
                  <a:cubicBezTo>
                    <a:pt x="252976" y="106369"/>
                    <a:pt x="307586" y="97479"/>
                    <a:pt x="307586" y="9747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7" id="537"/>
          <p:cNvGrpSpPr/>
          <p:nvPr/>
        </p:nvGrpSpPr>
        <p:grpSpPr>
          <a:xfrm rot="0">
            <a:off x="9693593" y="7401878"/>
            <a:ext cx="1399223" cy="936307"/>
            <a:chOff x="0" y="0"/>
            <a:chExt cx="1865630" cy="1248410"/>
          </a:xfrm>
        </p:grpSpPr>
        <p:sp>
          <p:nvSpPr>
            <p:cNvPr name="Freeform 538" id="538"/>
            <p:cNvSpPr/>
            <p:nvPr/>
          </p:nvSpPr>
          <p:spPr>
            <a:xfrm flipH="false" flipV="false" rot="0">
              <a:off x="50476" y="50324"/>
              <a:ext cx="1764862" cy="1148220"/>
            </a:xfrm>
            <a:custGeom>
              <a:avLst/>
              <a:gdLst/>
              <a:ahLst/>
              <a:cxnLst/>
              <a:rect r="r" b="b" t="t" l="l"/>
              <a:pathLst>
                <a:path h="1148220" w="1764862">
                  <a:moveTo>
                    <a:pt x="477844" y="27146"/>
                  </a:moveTo>
                  <a:cubicBezTo>
                    <a:pt x="1606874" y="516096"/>
                    <a:pt x="1623384" y="524986"/>
                    <a:pt x="1650054" y="550386"/>
                  </a:cubicBezTo>
                  <a:cubicBezTo>
                    <a:pt x="1677994" y="574516"/>
                    <a:pt x="1702124" y="604996"/>
                    <a:pt x="1719904" y="636746"/>
                  </a:cubicBezTo>
                  <a:cubicBezTo>
                    <a:pt x="1737684" y="668496"/>
                    <a:pt x="1751654" y="704056"/>
                    <a:pt x="1758004" y="740886"/>
                  </a:cubicBezTo>
                  <a:cubicBezTo>
                    <a:pt x="1765624" y="776446"/>
                    <a:pt x="1766894" y="815816"/>
                    <a:pt x="1761814" y="851376"/>
                  </a:cubicBezTo>
                  <a:cubicBezTo>
                    <a:pt x="1756734" y="886936"/>
                    <a:pt x="1745304" y="925036"/>
                    <a:pt x="1728794" y="958056"/>
                  </a:cubicBezTo>
                  <a:cubicBezTo>
                    <a:pt x="1712284" y="989806"/>
                    <a:pt x="1690694" y="1021556"/>
                    <a:pt x="1664024" y="1048226"/>
                  </a:cubicBezTo>
                  <a:cubicBezTo>
                    <a:pt x="1638624" y="1073626"/>
                    <a:pt x="1606874" y="1096486"/>
                    <a:pt x="1573854" y="1112996"/>
                  </a:cubicBezTo>
                  <a:cubicBezTo>
                    <a:pt x="1542104" y="1128236"/>
                    <a:pt x="1504004" y="1139666"/>
                    <a:pt x="1468444" y="1144746"/>
                  </a:cubicBezTo>
                  <a:cubicBezTo>
                    <a:pt x="1431614" y="1149826"/>
                    <a:pt x="1393514" y="1148556"/>
                    <a:pt x="1357954" y="1142206"/>
                  </a:cubicBezTo>
                  <a:cubicBezTo>
                    <a:pt x="1321124" y="1135856"/>
                    <a:pt x="1285564" y="1121886"/>
                    <a:pt x="1253814" y="1104106"/>
                  </a:cubicBezTo>
                  <a:cubicBezTo>
                    <a:pt x="1220794" y="1086326"/>
                    <a:pt x="1191584" y="1062196"/>
                    <a:pt x="1166184" y="1034256"/>
                  </a:cubicBezTo>
                  <a:cubicBezTo>
                    <a:pt x="1142054" y="1007586"/>
                    <a:pt x="1121734" y="974566"/>
                    <a:pt x="1106494" y="941546"/>
                  </a:cubicBezTo>
                  <a:cubicBezTo>
                    <a:pt x="1092524" y="907256"/>
                    <a:pt x="1082364" y="870426"/>
                    <a:pt x="1079824" y="833596"/>
                  </a:cubicBezTo>
                  <a:cubicBezTo>
                    <a:pt x="1077284" y="796766"/>
                    <a:pt x="1079824" y="758666"/>
                    <a:pt x="1088714" y="723106"/>
                  </a:cubicBezTo>
                  <a:cubicBezTo>
                    <a:pt x="1097604" y="687546"/>
                    <a:pt x="1112844" y="651986"/>
                    <a:pt x="1133164" y="621506"/>
                  </a:cubicBezTo>
                  <a:cubicBezTo>
                    <a:pt x="1152214" y="589756"/>
                    <a:pt x="1177614" y="561816"/>
                    <a:pt x="1206824" y="538956"/>
                  </a:cubicBezTo>
                  <a:cubicBezTo>
                    <a:pt x="1234764" y="516096"/>
                    <a:pt x="1269054" y="495776"/>
                    <a:pt x="1303344" y="483076"/>
                  </a:cubicBezTo>
                  <a:cubicBezTo>
                    <a:pt x="1337634" y="471646"/>
                    <a:pt x="1375734" y="464026"/>
                    <a:pt x="1412564" y="462756"/>
                  </a:cubicBezTo>
                  <a:cubicBezTo>
                    <a:pt x="1448124" y="461486"/>
                    <a:pt x="1487494" y="466566"/>
                    <a:pt x="1521784" y="477996"/>
                  </a:cubicBezTo>
                  <a:cubicBezTo>
                    <a:pt x="1557344" y="488156"/>
                    <a:pt x="1591634" y="505936"/>
                    <a:pt x="1622114" y="526256"/>
                  </a:cubicBezTo>
                  <a:cubicBezTo>
                    <a:pt x="1651324" y="547846"/>
                    <a:pt x="1679264" y="575786"/>
                    <a:pt x="1699584" y="604996"/>
                  </a:cubicBezTo>
                  <a:cubicBezTo>
                    <a:pt x="1721174" y="634206"/>
                    <a:pt x="1738954" y="669766"/>
                    <a:pt x="1749114" y="704056"/>
                  </a:cubicBezTo>
                  <a:cubicBezTo>
                    <a:pt x="1760544" y="739616"/>
                    <a:pt x="1765624" y="777716"/>
                    <a:pt x="1764354" y="814546"/>
                  </a:cubicBezTo>
                  <a:cubicBezTo>
                    <a:pt x="1763084" y="851376"/>
                    <a:pt x="1756734" y="889476"/>
                    <a:pt x="1744034" y="923766"/>
                  </a:cubicBezTo>
                  <a:cubicBezTo>
                    <a:pt x="1731334" y="958056"/>
                    <a:pt x="1712284" y="991076"/>
                    <a:pt x="1689424" y="1020286"/>
                  </a:cubicBezTo>
                  <a:cubicBezTo>
                    <a:pt x="1666564" y="1048226"/>
                    <a:pt x="1637354" y="1074896"/>
                    <a:pt x="1606874" y="1093946"/>
                  </a:cubicBezTo>
                  <a:cubicBezTo>
                    <a:pt x="1576394" y="1114266"/>
                    <a:pt x="1539564" y="1129506"/>
                    <a:pt x="1505274" y="1138396"/>
                  </a:cubicBezTo>
                  <a:cubicBezTo>
                    <a:pt x="1469714" y="1147286"/>
                    <a:pt x="1430344" y="1149826"/>
                    <a:pt x="1393514" y="1147286"/>
                  </a:cubicBezTo>
                  <a:cubicBezTo>
                    <a:pt x="1357954" y="1144746"/>
                    <a:pt x="1340174" y="1138396"/>
                    <a:pt x="1286834" y="1120616"/>
                  </a:cubicBezTo>
                  <a:cubicBezTo>
                    <a:pt x="1112844" y="1062196"/>
                    <a:pt x="354654" y="731996"/>
                    <a:pt x="207334" y="658336"/>
                  </a:cubicBezTo>
                  <a:cubicBezTo>
                    <a:pt x="169234" y="638016"/>
                    <a:pt x="157804" y="632936"/>
                    <a:pt x="136214" y="616426"/>
                  </a:cubicBezTo>
                  <a:cubicBezTo>
                    <a:pt x="114624" y="599916"/>
                    <a:pt x="94304" y="580866"/>
                    <a:pt x="76524" y="559276"/>
                  </a:cubicBezTo>
                  <a:cubicBezTo>
                    <a:pt x="60014" y="537686"/>
                    <a:pt x="44774" y="513556"/>
                    <a:pt x="33344" y="489426"/>
                  </a:cubicBezTo>
                  <a:cubicBezTo>
                    <a:pt x="20644" y="464026"/>
                    <a:pt x="11754" y="437356"/>
                    <a:pt x="6674" y="410686"/>
                  </a:cubicBezTo>
                  <a:cubicBezTo>
                    <a:pt x="1594" y="384016"/>
                    <a:pt x="-946" y="356076"/>
                    <a:pt x="324" y="328136"/>
                  </a:cubicBezTo>
                  <a:cubicBezTo>
                    <a:pt x="1594" y="301466"/>
                    <a:pt x="6674" y="272256"/>
                    <a:pt x="14294" y="246856"/>
                  </a:cubicBezTo>
                  <a:cubicBezTo>
                    <a:pt x="21914" y="220186"/>
                    <a:pt x="33344" y="194786"/>
                    <a:pt x="46044" y="170656"/>
                  </a:cubicBezTo>
                  <a:cubicBezTo>
                    <a:pt x="60014" y="146526"/>
                    <a:pt x="77794" y="124936"/>
                    <a:pt x="96844" y="104616"/>
                  </a:cubicBezTo>
                  <a:cubicBezTo>
                    <a:pt x="115894" y="85566"/>
                    <a:pt x="137484" y="66516"/>
                    <a:pt x="160344" y="52546"/>
                  </a:cubicBezTo>
                  <a:cubicBezTo>
                    <a:pt x="183204" y="38576"/>
                    <a:pt x="209874" y="25876"/>
                    <a:pt x="235274" y="16986"/>
                  </a:cubicBezTo>
                  <a:cubicBezTo>
                    <a:pt x="260674" y="8096"/>
                    <a:pt x="288614" y="3016"/>
                    <a:pt x="316554" y="476"/>
                  </a:cubicBezTo>
                  <a:cubicBezTo>
                    <a:pt x="343224" y="-794"/>
                    <a:pt x="372434" y="476"/>
                    <a:pt x="399104" y="4286"/>
                  </a:cubicBezTo>
                  <a:cubicBezTo>
                    <a:pt x="425774" y="9366"/>
                    <a:pt x="477844" y="27146"/>
                    <a:pt x="477844" y="2714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9" id="539"/>
          <p:cNvGrpSpPr/>
          <p:nvPr/>
        </p:nvGrpSpPr>
        <p:grpSpPr>
          <a:xfrm rot="0">
            <a:off x="9845993" y="7225665"/>
            <a:ext cx="1295400" cy="1156335"/>
            <a:chOff x="0" y="0"/>
            <a:chExt cx="1727200" cy="1541780"/>
          </a:xfrm>
        </p:grpSpPr>
        <p:sp>
          <p:nvSpPr>
            <p:cNvPr name="Freeform 540" id="540"/>
            <p:cNvSpPr/>
            <p:nvPr/>
          </p:nvSpPr>
          <p:spPr>
            <a:xfrm flipH="false" flipV="false" rot="0">
              <a:off x="50357" y="49530"/>
              <a:ext cx="1626551" cy="1440827"/>
            </a:xfrm>
            <a:custGeom>
              <a:avLst/>
              <a:gdLst/>
              <a:ahLst/>
              <a:cxnLst/>
              <a:rect r="r" b="b" t="t" l="l"/>
              <a:pathLst>
                <a:path h="1440827" w="1626551">
                  <a:moveTo>
                    <a:pt x="523683" y="52070"/>
                  </a:moveTo>
                  <a:cubicBezTo>
                    <a:pt x="1076133" y="406400"/>
                    <a:pt x="1156143" y="471170"/>
                    <a:pt x="1246313" y="556260"/>
                  </a:cubicBezTo>
                  <a:cubicBezTo>
                    <a:pt x="1344103" y="647700"/>
                    <a:pt x="1476183" y="791210"/>
                    <a:pt x="1535873" y="864870"/>
                  </a:cubicBezTo>
                  <a:cubicBezTo>
                    <a:pt x="1565083" y="904240"/>
                    <a:pt x="1581593" y="924560"/>
                    <a:pt x="1596833" y="957580"/>
                  </a:cubicBezTo>
                  <a:cubicBezTo>
                    <a:pt x="1612073" y="991870"/>
                    <a:pt x="1620963" y="1028700"/>
                    <a:pt x="1624773" y="1065530"/>
                  </a:cubicBezTo>
                  <a:cubicBezTo>
                    <a:pt x="1628583" y="1102360"/>
                    <a:pt x="1626043" y="1140460"/>
                    <a:pt x="1617153" y="1176020"/>
                  </a:cubicBezTo>
                  <a:cubicBezTo>
                    <a:pt x="1609533" y="1211580"/>
                    <a:pt x="1594293" y="1247140"/>
                    <a:pt x="1575243" y="1278890"/>
                  </a:cubicBezTo>
                  <a:cubicBezTo>
                    <a:pt x="1556193" y="1309370"/>
                    <a:pt x="1529523" y="1338580"/>
                    <a:pt x="1501583" y="1362710"/>
                  </a:cubicBezTo>
                  <a:cubicBezTo>
                    <a:pt x="1473643" y="1385570"/>
                    <a:pt x="1440623" y="1404620"/>
                    <a:pt x="1406333" y="1418590"/>
                  </a:cubicBezTo>
                  <a:cubicBezTo>
                    <a:pt x="1372043" y="1431290"/>
                    <a:pt x="1333943" y="1438910"/>
                    <a:pt x="1297113" y="1440180"/>
                  </a:cubicBezTo>
                  <a:cubicBezTo>
                    <a:pt x="1261553" y="1442720"/>
                    <a:pt x="1222183" y="1437640"/>
                    <a:pt x="1187893" y="1427480"/>
                  </a:cubicBezTo>
                  <a:cubicBezTo>
                    <a:pt x="1152333" y="1417320"/>
                    <a:pt x="1116773" y="1399540"/>
                    <a:pt x="1087563" y="1379220"/>
                  </a:cubicBezTo>
                  <a:cubicBezTo>
                    <a:pt x="1057083" y="1358900"/>
                    <a:pt x="1029143" y="1330960"/>
                    <a:pt x="1007553" y="1301750"/>
                  </a:cubicBezTo>
                  <a:cubicBezTo>
                    <a:pt x="985963" y="1272540"/>
                    <a:pt x="968183" y="1238250"/>
                    <a:pt x="956753" y="1202690"/>
                  </a:cubicBezTo>
                  <a:cubicBezTo>
                    <a:pt x="945323" y="1168400"/>
                    <a:pt x="940243" y="1130300"/>
                    <a:pt x="940243" y="1093470"/>
                  </a:cubicBezTo>
                  <a:cubicBezTo>
                    <a:pt x="941513" y="1056640"/>
                    <a:pt x="947863" y="1018540"/>
                    <a:pt x="960563" y="984250"/>
                  </a:cubicBezTo>
                  <a:cubicBezTo>
                    <a:pt x="971993" y="949960"/>
                    <a:pt x="991043" y="915670"/>
                    <a:pt x="1013903" y="886460"/>
                  </a:cubicBezTo>
                  <a:cubicBezTo>
                    <a:pt x="1035493" y="858520"/>
                    <a:pt x="1064703" y="831850"/>
                    <a:pt x="1095183" y="811530"/>
                  </a:cubicBezTo>
                  <a:cubicBezTo>
                    <a:pt x="1125663" y="791210"/>
                    <a:pt x="1161223" y="775970"/>
                    <a:pt x="1196783" y="765810"/>
                  </a:cubicBezTo>
                  <a:cubicBezTo>
                    <a:pt x="1231073" y="756920"/>
                    <a:pt x="1270443" y="753110"/>
                    <a:pt x="1307273" y="755650"/>
                  </a:cubicBezTo>
                  <a:cubicBezTo>
                    <a:pt x="1342833" y="758190"/>
                    <a:pt x="1380933" y="767080"/>
                    <a:pt x="1415223" y="781050"/>
                  </a:cubicBezTo>
                  <a:cubicBezTo>
                    <a:pt x="1448243" y="795020"/>
                    <a:pt x="1481263" y="815340"/>
                    <a:pt x="1509203" y="839470"/>
                  </a:cubicBezTo>
                  <a:cubicBezTo>
                    <a:pt x="1535873" y="863600"/>
                    <a:pt x="1561273" y="894080"/>
                    <a:pt x="1579053" y="924560"/>
                  </a:cubicBezTo>
                  <a:cubicBezTo>
                    <a:pt x="1598103" y="956310"/>
                    <a:pt x="1612073" y="993140"/>
                    <a:pt x="1619693" y="1028700"/>
                  </a:cubicBezTo>
                  <a:cubicBezTo>
                    <a:pt x="1627313" y="1064260"/>
                    <a:pt x="1628583" y="1103630"/>
                    <a:pt x="1623503" y="1139190"/>
                  </a:cubicBezTo>
                  <a:cubicBezTo>
                    <a:pt x="1619693" y="1176020"/>
                    <a:pt x="1608263" y="1212850"/>
                    <a:pt x="1593023" y="1245870"/>
                  </a:cubicBezTo>
                  <a:cubicBezTo>
                    <a:pt x="1576513" y="1278890"/>
                    <a:pt x="1554923" y="1310640"/>
                    <a:pt x="1529523" y="1337310"/>
                  </a:cubicBezTo>
                  <a:cubicBezTo>
                    <a:pt x="1504123" y="1362710"/>
                    <a:pt x="1472373" y="1386840"/>
                    <a:pt x="1440623" y="1403350"/>
                  </a:cubicBezTo>
                  <a:cubicBezTo>
                    <a:pt x="1407603" y="1419860"/>
                    <a:pt x="1370773" y="1431290"/>
                    <a:pt x="1333943" y="1437640"/>
                  </a:cubicBezTo>
                  <a:cubicBezTo>
                    <a:pt x="1298383" y="1442720"/>
                    <a:pt x="1259013" y="1441450"/>
                    <a:pt x="1223453" y="1435100"/>
                  </a:cubicBezTo>
                  <a:cubicBezTo>
                    <a:pt x="1187893" y="1428750"/>
                    <a:pt x="1151063" y="1416050"/>
                    <a:pt x="1119313" y="1398270"/>
                  </a:cubicBezTo>
                  <a:cubicBezTo>
                    <a:pt x="1086293" y="1381760"/>
                    <a:pt x="1069783" y="1363980"/>
                    <a:pt x="1031683" y="1330960"/>
                  </a:cubicBezTo>
                  <a:cubicBezTo>
                    <a:pt x="941513" y="1252220"/>
                    <a:pt x="762443" y="1036320"/>
                    <a:pt x="607503" y="911860"/>
                  </a:cubicBezTo>
                  <a:cubicBezTo>
                    <a:pt x="451293" y="786130"/>
                    <a:pt x="175703" y="655320"/>
                    <a:pt x="96963" y="582930"/>
                  </a:cubicBezTo>
                  <a:cubicBezTo>
                    <a:pt x="67753" y="554990"/>
                    <a:pt x="61403" y="539750"/>
                    <a:pt x="47433" y="516890"/>
                  </a:cubicBezTo>
                  <a:cubicBezTo>
                    <a:pt x="33463" y="492760"/>
                    <a:pt x="22033" y="467360"/>
                    <a:pt x="14413" y="440690"/>
                  </a:cubicBezTo>
                  <a:cubicBezTo>
                    <a:pt x="6793" y="415290"/>
                    <a:pt x="1713" y="387350"/>
                    <a:pt x="443" y="359410"/>
                  </a:cubicBezTo>
                  <a:cubicBezTo>
                    <a:pt x="-827" y="331470"/>
                    <a:pt x="443" y="303530"/>
                    <a:pt x="6793" y="276860"/>
                  </a:cubicBezTo>
                  <a:cubicBezTo>
                    <a:pt x="11873" y="250190"/>
                    <a:pt x="20763" y="223520"/>
                    <a:pt x="32193" y="198120"/>
                  </a:cubicBezTo>
                  <a:cubicBezTo>
                    <a:pt x="43623" y="173990"/>
                    <a:pt x="58863" y="149860"/>
                    <a:pt x="75373" y="128270"/>
                  </a:cubicBezTo>
                  <a:cubicBezTo>
                    <a:pt x="93153" y="106680"/>
                    <a:pt x="113473" y="87630"/>
                    <a:pt x="135063" y="71120"/>
                  </a:cubicBezTo>
                  <a:cubicBezTo>
                    <a:pt x="156653" y="53340"/>
                    <a:pt x="180783" y="39370"/>
                    <a:pt x="206183" y="29210"/>
                  </a:cubicBezTo>
                  <a:cubicBezTo>
                    <a:pt x="231583" y="17780"/>
                    <a:pt x="258253" y="10160"/>
                    <a:pt x="284923" y="5080"/>
                  </a:cubicBezTo>
                  <a:cubicBezTo>
                    <a:pt x="312863" y="0"/>
                    <a:pt x="340803" y="-1270"/>
                    <a:pt x="367473" y="1270"/>
                  </a:cubicBezTo>
                  <a:cubicBezTo>
                    <a:pt x="395413" y="3810"/>
                    <a:pt x="423353" y="8890"/>
                    <a:pt x="448753" y="17780"/>
                  </a:cubicBezTo>
                  <a:cubicBezTo>
                    <a:pt x="475423" y="25400"/>
                    <a:pt x="523683" y="52070"/>
                    <a:pt x="523683" y="520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1" id="541"/>
          <p:cNvGrpSpPr/>
          <p:nvPr/>
        </p:nvGrpSpPr>
        <p:grpSpPr>
          <a:xfrm rot="0">
            <a:off x="9912668" y="7182803"/>
            <a:ext cx="1077277" cy="1223010"/>
            <a:chOff x="0" y="0"/>
            <a:chExt cx="1436370" cy="1630680"/>
          </a:xfrm>
        </p:grpSpPr>
        <p:sp>
          <p:nvSpPr>
            <p:cNvPr name="Freeform 542" id="542"/>
            <p:cNvSpPr/>
            <p:nvPr/>
          </p:nvSpPr>
          <p:spPr>
            <a:xfrm flipH="false" flipV="false" rot="0">
              <a:off x="50342" y="50342"/>
              <a:ext cx="1335228" cy="1529776"/>
            </a:xfrm>
            <a:custGeom>
              <a:avLst/>
              <a:gdLst/>
              <a:ahLst/>
              <a:cxnLst/>
              <a:rect r="r" b="b" t="t" l="l"/>
              <a:pathLst>
                <a:path h="1529776" w="1335228">
                  <a:moveTo>
                    <a:pt x="615138" y="133808"/>
                  </a:moveTo>
                  <a:cubicBezTo>
                    <a:pt x="1294588" y="1024078"/>
                    <a:pt x="1304748" y="1040588"/>
                    <a:pt x="1316178" y="1076148"/>
                  </a:cubicBezTo>
                  <a:cubicBezTo>
                    <a:pt x="1327608" y="1110438"/>
                    <a:pt x="1333958" y="1148538"/>
                    <a:pt x="1335228" y="1185368"/>
                  </a:cubicBezTo>
                  <a:cubicBezTo>
                    <a:pt x="1335228" y="1220928"/>
                    <a:pt x="1328878" y="1260298"/>
                    <a:pt x="1317448" y="1294588"/>
                  </a:cubicBezTo>
                  <a:cubicBezTo>
                    <a:pt x="1306018" y="1328878"/>
                    <a:pt x="1288238" y="1363168"/>
                    <a:pt x="1265378" y="1392378"/>
                  </a:cubicBezTo>
                  <a:cubicBezTo>
                    <a:pt x="1243788" y="1421588"/>
                    <a:pt x="1215848" y="1449528"/>
                    <a:pt x="1185368" y="1469848"/>
                  </a:cubicBezTo>
                  <a:cubicBezTo>
                    <a:pt x="1156158" y="1490168"/>
                    <a:pt x="1120598" y="1506678"/>
                    <a:pt x="1085038" y="1516838"/>
                  </a:cubicBezTo>
                  <a:cubicBezTo>
                    <a:pt x="1050748" y="1526998"/>
                    <a:pt x="1011378" y="1530808"/>
                    <a:pt x="974548" y="1529538"/>
                  </a:cubicBezTo>
                  <a:cubicBezTo>
                    <a:pt x="938988" y="1526998"/>
                    <a:pt x="900888" y="1519378"/>
                    <a:pt x="866598" y="1505408"/>
                  </a:cubicBezTo>
                  <a:cubicBezTo>
                    <a:pt x="832308" y="1492708"/>
                    <a:pt x="799288" y="1472388"/>
                    <a:pt x="771348" y="1449528"/>
                  </a:cubicBezTo>
                  <a:cubicBezTo>
                    <a:pt x="743408" y="1425398"/>
                    <a:pt x="718008" y="1396188"/>
                    <a:pt x="698958" y="1365708"/>
                  </a:cubicBezTo>
                  <a:cubicBezTo>
                    <a:pt x="679908" y="1333958"/>
                    <a:pt x="665938" y="1298398"/>
                    <a:pt x="657048" y="1262838"/>
                  </a:cubicBezTo>
                  <a:cubicBezTo>
                    <a:pt x="649428" y="1227278"/>
                    <a:pt x="646888" y="1187908"/>
                    <a:pt x="650698" y="1151078"/>
                  </a:cubicBezTo>
                  <a:cubicBezTo>
                    <a:pt x="654508" y="1115518"/>
                    <a:pt x="664668" y="1077418"/>
                    <a:pt x="679908" y="1044398"/>
                  </a:cubicBezTo>
                  <a:cubicBezTo>
                    <a:pt x="695148" y="1011378"/>
                    <a:pt x="716738" y="978358"/>
                    <a:pt x="742138" y="951688"/>
                  </a:cubicBezTo>
                  <a:cubicBezTo>
                    <a:pt x="766268" y="926288"/>
                    <a:pt x="798018" y="902158"/>
                    <a:pt x="829768" y="884378"/>
                  </a:cubicBezTo>
                  <a:cubicBezTo>
                    <a:pt x="861518" y="867868"/>
                    <a:pt x="898348" y="855168"/>
                    <a:pt x="935178" y="848818"/>
                  </a:cubicBezTo>
                  <a:cubicBezTo>
                    <a:pt x="970738" y="842468"/>
                    <a:pt x="1010108" y="842468"/>
                    <a:pt x="1045668" y="847548"/>
                  </a:cubicBezTo>
                  <a:cubicBezTo>
                    <a:pt x="1081228" y="853898"/>
                    <a:pt x="1118058" y="866598"/>
                    <a:pt x="1151078" y="883108"/>
                  </a:cubicBezTo>
                  <a:cubicBezTo>
                    <a:pt x="1182828" y="899618"/>
                    <a:pt x="1214578" y="923748"/>
                    <a:pt x="1239978" y="949148"/>
                  </a:cubicBezTo>
                  <a:cubicBezTo>
                    <a:pt x="1265378" y="975818"/>
                    <a:pt x="1286968" y="1007568"/>
                    <a:pt x="1302208" y="1041858"/>
                  </a:cubicBezTo>
                  <a:cubicBezTo>
                    <a:pt x="1317448" y="1074878"/>
                    <a:pt x="1328878" y="1111708"/>
                    <a:pt x="1332688" y="1148538"/>
                  </a:cubicBezTo>
                  <a:cubicBezTo>
                    <a:pt x="1336498" y="1184098"/>
                    <a:pt x="1335228" y="1223468"/>
                    <a:pt x="1327608" y="1259028"/>
                  </a:cubicBezTo>
                  <a:cubicBezTo>
                    <a:pt x="1319988" y="1294588"/>
                    <a:pt x="1304748" y="1330148"/>
                    <a:pt x="1286968" y="1361898"/>
                  </a:cubicBezTo>
                  <a:cubicBezTo>
                    <a:pt x="1267918" y="1393648"/>
                    <a:pt x="1242518" y="1422858"/>
                    <a:pt x="1214578" y="1446988"/>
                  </a:cubicBezTo>
                  <a:cubicBezTo>
                    <a:pt x="1187908" y="1471118"/>
                    <a:pt x="1153618" y="1491438"/>
                    <a:pt x="1120598" y="1504138"/>
                  </a:cubicBezTo>
                  <a:cubicBezTo>
                    <a:pt x="1086308" y="1518108"/>
                    <a:pt x="1048208" y="1526998"/>
                    <a:pt x="1012648" y="1529538"/>
                  </a:cubicBezTo>
                  <a:cubicBezTo>
                    <a:pt x="975818" y="1530808"/>
                    <a:pt x="936448" y="1526998"/>
                    <a:pt x="902158" y="1518108"/>
                  </a:cubicBezTo>
                  <a:cubicBezTo>
                    <a:pt x="866598" y="1507948"/>
                    <a:pt x="831038" y="1491438"/>
                    <a:pt x="800558" y="1471118"/>
                  </a:cubicBezTo>
                  <a:cubicBezTo>
                    <a:pt x="770078" y="1450798"/>
                    <a:pt x="757378" y="1436828"/>
                    <a:pt x="720548" y="1396188"/>
                  </a:cubicBezTo>
                  <a:cubicBezTo>
                    <a:pt x="603708" y="1267918"/>
                    <a:pt x="157938" y="679908"/>
                    <a:pt x="71578" y="551638"/>
                  </a:cubicBezTo>
                  <a:cubicBezTo>
                    <a:pt x="47448" y="516078"/>
                    <a:pt x="39828" y="505918"/>
                    <a:pt x="29668" y="480518"/>
                  </a:cubicBezTo>
                  <a:cubicBezTo>
                    <a:pt x="18238" y="455118"/>
                    <a:pt x="9348" y="428448"/>
                    <a:pt x="5538" y="401778"/>
                  </a:cubicBezTo>
                  <a:cubicBezTo>
                    <a:pt x="458" y="373838"/>
                    <a:pt x="-812" y="345898"/>
                    <a:pt x="458" y="319228"/>
                  </a:cubicBezTo>
                  <a:cubicBezTo>
                    <a:pt x="2998" y="291288"/>
                    <a:pt x="8078" y="263348"/>
                    <a:pt x="16968" y="237948"/>
                  </a:cubicBezTo>
                  <a:cubicBezTo>
                    <a:pt x="24588" y="211278"/>
                    <a:pt x="37288" y="185878"/>
                    <a:pt x="51258" y="163018"/>
                  </a:cubicBezTo>
                  <a:cubicBezTo>
                    <a:pt x="65228" y="138888"/>
                    <a:pt x="83008" y="117298"/>
                    <a:pt x="103328" y="98248"/>
                  </a:cubicBezTo>
                  <a:cubicBezTo>
                    <a:pt x="122378" y="79198"/>
                    <a:pt x="145238" y="61418"/>
                    <a:pt x="168098" y="47448"/>
                  </a:cubicBezTo>
                  <a:cubicBezTo>
                    <a:pt x="192228" y="33478"/>
                    <a:pt x="217628" y="22048"/>
                    <a:pt x="244298" y="14428"/>
                  </a:cubicBezTo>
                  <a:cubicBezTo>
                    <a:pt x="269698" y="6808"/>
                    <a:pt x="297638" y="1728"/>
                    <a:pt x="325578" y="458"/>
                  </a:cubicBezTo>
                  <a:cubicBezTo>
                    <a:pt x="352248" y="-812"/>
                    <a:pt x="381458" y="458"/>
                    <a:pt x="408128" y="5538"/>
                  </a:cubicBezTo>
                  <a:cubicBezTo>
                    <a:pt x="434798" y="10618"/>
                    <a:pt x="461468" y="19508"/>
                    <a:pt x="486868" y="30938"/>
                  </a:cubicBezTo>
                  <a:cubicBezTo>
                    <a:pt x="510998" y="42368"/>
                    <a:pt x="535128" y="57608"/>
                    <a:pt x="556718" y="75388"/>
                  </a:cubicBezTo>
                  <a:cubicBezTo>
                    <a:pt x="578308" y="91898"/>
                    <a:pt x="615138" y="133808"/>
                    <a:pt x="615138" y="13380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3" id="543"/>
          <p:cNvGrpSpPr/>
          <p:nvPr/>
        </p:nvGrpSpPr>
        <p:grpSpPr>
          <a:xfrm rot="0">
            <a:off x="9511665" y="8022907"/>
            <a:ext cx="1661160" cy="633412"/>
            <a:chOff x="0" y="0"/>
            <a:chExt cx="2214880" cy="844550"/>
          </a:xfrm>
        </p:grpSpPr>
        <p:sp>
          <p:nvSpPr>
            <p:cNvPr name="Freeform 544" id="544"/>
            <p:cNvSpPr/>
            <p:nvPr/>
          </p:nvSpPr>
          <p:spPr>
            <a:xfrm flipH="false" flipV="false" rot="0">
              <a:off x="49530" y="50205"/>
              <a:ext cx="2113725" cy="742557"/>
            </a:xfrm>
            <a:custGeom>
              <a:avLst/>
              <a:gdLst/>
              <a:ahLst/>
              <a:cxnLst/>
              <a:rect r="r" b="b" t="t" l="l"/>
              <a:pathLst>
                <a:path h="742557" w="2113725">
                  <a:moveTo>
                    <a:pt x="330200" y="56475"/>
                  </a:moveTo>
                  <a:cubicBezTo>
                    <a:pt x="1814830" y="3135"/>
                    <a:pt x="1832610" y="3135"/>
                    <a:pt x="1866900" y="13295"/>
                  </a:cubicBezTo>
                  <a:cubicBezTo>
                    <a:pt x="1902460" y="23455"/>
                    <a:pt x="1936750" y="41235"/>
                    <a:pt x="1967230" y="61555"/>
                  </a:cubicBezTo>
                  <a:cubicBezTo>
                    <a:pt x="1996440" y="83145"/>
                    <a:pt x="2024380" y="109815"/>
                    <a:pt x="2045970" y="139025"/>
                  </a:cubicBezTo>
                  <a:cubicBezTo>
                    <a:pt x="2068830" y="168235"/>
                    <a:pt x="2086610" y="203795"/>
                    <a:pt x="2096770" y="238085"/>
                  </a:cubicBezTo>
                  <a:cubicBezTo>
                    <a:pt x="2108200" y="272375"/>
                    <a:pt x="2114550" y="311745"/>
                    <a:pt x="2113280" y="347305"/>
                  </a:cubicBezTo>
                  <a:cubicBezTo>
                    <a:pt x="2113280" y="384135"/>
                    <a:pt x="2105660" y="422235"/>
                    <a:pt x="2094230" y="456525"/>
                  </a:cubicBezTo>
                  <a:cubicBezTo>
                    <a:pt x="2081530" y="490815"/>
                    <a:pt x="2062480" y="525105"/>
                    <a:pt x="2040890" y="554315"/>
                  </a:cubicBezTo>
                  <a:cubicBezTo>
                    <a:pt x="2018030" y="583525"/>
                    <a:pt x="1988820" y="608925"/>
                    <a:pt x="1958340" y="629245"/>
                  </a:cubicBezTo>
                  <a:cubicBezTo>
                    <a:pt x="1927860" y="649565"/>
                    <a:pt x="1892300" y="664805"/>
                    <a:pt x="1858010" y="674965"/>
                  </a:cubicBezTo>
                  <a:cubicBezTo>
                    <a:pt x="1822450" y="683855"/>
                    <a:pt x="1783080" y="687665"/>
                    <a:pt x="1747520" y="685125"/>
                  </a:cubicBezTo>
                  <a:cubicBezTo>
                    <a:pt x="1710690" y="682585"/>
                    <a:pt x="1672590" y="673695"/>
                    <a:pt x="1639570" y="659725"/>
                  </a:cubicBezTo>
                  <a:cubicBezTo>
                    <a:pt x="1605280" y="645755"/>
                    <a:pt x="1572260" y="625435"/>
                    <a:pt x="1544320" y="601305"/>
                  </a:cubicBezTo>
                  <a:cubicBezTo>
                    <a:pt x="1517650" y="577175"/>
                    <a:pt x="1492250" y="546695"/>
                    <a:pt x="1474470" y="514945"/>
                  </a:cubicBezTo>
                  <a:cubicBezTo>
                    <a:pt x="1455420" y="483195"/>
                    <a:pt x="1441450" y="447635"/>
                    <a:pt x="1435100" y="412075"/>
                  </a:cubicBezTo>
                  <a:cubicBezTo>
                    <a:pt x="1427480" y="375245"/>
                    <a:pt x="1426210" y="337145"/>
                    <a:pt x="1430020" y="300315"/>
                  </a:cubicBezTo>
                  <a:cubicBezTo>
                    <a:pt x="1435100" y="264755"/>
                    <a:pt x="1445260" y="226655"/>
                    <a:pt x="1461770" y="193635"/>
                  </a:cubicBezTo>
                  <a:cubicBezTo>
                    <a:pt x="1477010" y="161885"/>
                    <a:pt x="1499870" y="128865"/>
                    <a:pt x="1525270" y="103465"/>
                  </a:cubicBezTo>
                  <a:cubicBezTo>
                    <a:pt x="1550670" y="76795"/>
                    <a:pt x="1582420" y="53935"/>
                    <a:pt x="1614170" y="37425"/>
                  </a:cubicBezTo>
                  <a:cubicBezTo>
                    <a:pt x="1647190" y="20915"/>
                    <a:pt x="1684020" y="9485"/>
                    <a:pt x="1719580" y="3135"/>
                  </a:cubicBezTo>
                  <a:cubicBezTo>
                    <a:pt x="1756410" y="-1945"/>
                    <a:pt x="1794510" y="-675"/>
                    <a:pt x="1831340" y="5675"/>
                  </a:cubicBezTo>
                  <a:cubicBezTo>
                    <a:pt x="1866900" y="12025"/>
                    <a:pt x="1903730" y="24725"/>
                    <a:pt x="1935480" y="42505"/>
                  </a:cubicBezTo>
                  <a:cubicBezTo>
                    <a:pt x="1967230" y="60285"/>
                    <a:pt x="1997710" y="83145"/>
                    <a:pt x="2023110" y="111085"/>
                  </a:cubicBezTo>
                  <a:cubicBezTo>
                    <a:pt x="2047240" y="137755"/>
                    <a:pt x="2068830" y="169505"/>
                    <a:pt x="2084070" y="203795"/>
                  </a:cubicBezTo>
                  <a:cubicBezTo>
                    <a:pt x="2099310" y="236815"/>
                    <a:pt x="2108200" y="274915"/>
                    <a:pt x="2112010" y="310475"/>
                  </a:cubicBezTo>
                  <a:cubicBezTo>
                    <a:pt x="2115820" y="347305"/>
                    <a:pt x="2113280" y="385405"/>
                    <a:pt x="2104390" y="420965"/>
                  </a:cubicBezTo>
                  <a:cubicBezTo>
                    <a:pt x="2095500" y="456525"/>
                    <a:pt x="2081530" y="493355"/>
                    <a:pt x="2061210" y="523835"/>
                  </a:cubicBezTo>
                  <a:cubicBezTo>
                    <a:pt x="2042160" y="554315"/>
                    <a:pt x="2016760" y="583525"/>
                    <a:pt x="1988820" y="607655"/>
                  </a:cubicBezTo>
                  <a:cubicBezTo>
                    <a:pt x="1960880" y="630515"/>
                    <a:pt x="1926590" y="649565"/>
                    <a:pt x="1892300" y="663535"/>
                  </a:cubicBezTo>
                  <a:cubicBezTo>
                    <a:pt x="1859280" y="676235"/>
                    <a:pt x="1841500" y="678775"/>
                    <a:pt x="1784350" y="685125"/>
                  </a:cubicBezTo>
                  <a:cubicBezTo>
                    <a:pt x="1578610" y="710525"/>
                    <a:pt x="541020" y="746085"/>
                    <a:pt x="356870" y="742275"/>
                  </a:cubicBezTo>
                  <a:cubicBezTo>
                    <a:pt x="312420" y="741005"/>
                    <a:pt x="300990" y="741005"/>
                    <a:pt x="274320" y="735925"/>
                  </a:cubicBezTo>
                  <a:cubicBezTo>
                    <a:pt x="247650" y="729575"/>
                    <a:pt x="220980" y="720685"/>
                    <a:pt x="195580" y="709255"/>
                  </a:cubicBezTo>
                  <a:cubicBezTo>
                    <a:pt x="171450" y="697825"/>
                    <a:pt x="147320" y="682585"/>
                    <a:pt x="125730" y="664805"/>
                  </a:cubicBezTo>
                  <a:cubicBezTo>
                    <a:pt x="105410" y="648295"/>
                    <a:pt x="85090" y="626705"/>
                    <a:pt x="68580" y="605115"/>
                  </a:cubicBezTo>
                  <a:cubicBezTo>
                    <a:pt x="52070" y="583525"/>
                    <a:pt x="38100" y="559395"/>
                    <a:pt x="27940" y="533995"/>
                  </a:cubicBezTo>
                  <a:cubicBezTo>
                    <a:pt x="16510" y="508595"/>
                    <a:pt x="8890" y="481925"/>
                    <a:pt x="5080" y="453985"/>
                  </a:cubicBezTo>
                  <a:cubicBezTo>
                    <a:pt x="0" y="427315"/>
                    <a:pt x="-1270" y="399375"/>
                    <a:pt x="1270" y="371435"/>
                  </a:cubicBezTo>
                  <a:cubicBezTo>
                    <a:pt x="3810" y="344765"/>
                    <a:pt x="8890" y="316825"/>
                    <a:pt x="17780" y="291425"/>
                  </a:cubicBezTo>
                  <a:cubicBezTo>
                    <a:pt x="26670" y="264755"/>
                    <a:pt x="39370" y="239355"/>
                    <a:pt x="53340" y="216495"/>
                  </a:cubicBezTo>
                  <a:cubicBezTo>
                    <a:pt x="68580" y="193635"/>
                    <a:pt x="86360" y="170775"/>
                    <a:pt x="105410" y="151725"/>
                  </a:cubicBezTo>
                  <a:cubicBezTo>
                    <a:pt x="125730" y="132675"/>
                    <a:pt x="148590" y="116165"/>
                    <a:pt x="171450" y="102195"/>
                  </a:cubicBezTo>
                  <a:cubicBezTo>
                    <a:pt x="195580" y="88225"/>
                    <a:pt x="222250" y="78065"/>
                    <a:pt x="247650" y="70445"/>
                  </a:cubicBezTo>
                  <a:cubicBezTo>
                    <a:pt x="274320" y="62825"/>
                    <a:pt x="330200" y="56475"/>
                    <a:pt x="330200" y="5647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5" id="545"/>
          <p:cNvGrpSpPr/>
          <p:nvPr/>
        </p:nvGrpSpPr>
        <p:grpSpPr>
          <a:xfrm rot="0">
            <a:off x="9565957" y="8046720"/>
            <a:ext cx="1813560" cy="662940"/>
            <a:chOff x="0" y="0"/>
            <a:chExt cx="2418080" cy="883920"/>
          </a:xfrm>
        </p:grpSpPr>
        <p:sp>
          <p:nvSpPr>
            <p:cNvPr name="Freeform 546" id="546"/>
            <p:cNvSpPr/>
            <p:nvPr/>
          </p:nvSpPr>
          <p:spPr>
            <a:xfrm flipH="false" flipV="false" rot="0">
              <a:off x="50342" y="50800"/>
              <a:ext cx="2316149" cy="783273"/>
            </a:xfrm>
            <a:custGeom>
              <a:avLst/>
              <a:gdLst/>
              <a:ahLst/>
              <a:cxnLst/>
              <a:rect r="r" b="b" t="t" l="l"/>
              <a:pathLst>
                <a:path h="783273" w="2316149">
                  <a:moveTo>
                    <a:pt x="363678" y="0"/>
                  </a:moveTo>
                  <a:cubicBezTo>
                    <a:pt x="2051508" y="106680"/>
                    <a:pt x="2068018" y="109220"/>
                    <a:pt x="2102308" y="121920"/>
                  </a:cubicBezTo>
                  <a:cubicBezTo>
                    <a:pt x="2135328" y="135890"/>
                    <a:pt x="2168348" y="156210"/>
                    <a:pt x="2196288" y="180340"/>
                  </a:cubicBezTo>
                  <a:cubicBezTo>
                    <a:pt x="2224228" y="204470"/>
                    <a:pt x="2249628" y="233680"/>
                    <a:pt x="2267408" y="265430"/>
                  </a:cubicBezTo>
                  <a:cubicBezTo>
                    <a:pt x="2286458" y="295910"/>
                    <a:pt x="2300428" y="332740"/>
                    <a:pt x="2308048" y="368300"/>
                  </a:cubicBezTo>
                  <a:cubicBezTo>
                    <a:pt x="2315668" y="403860"/>
                    <a:pt x="2318208" y="443230"/>
                    <a:pt x="2314398" y="478790"/>
                  </a:cubicBezTo>
                  <a:cubicBezTo>
                    <a:pt x="2309318" y="515620"/>
                    <a:pt x="2299158" y="552450"/>
                    <a:pt x="2283918" y="585470"/>
                  </a:cubicBezTo>
                  <a:cubicBezTo>
                    <a:pt x="2268678" y="618490"/>
                    <a:pt x="2245818" y="651510"/>
                    <a:pt x="2220418" y="676910"/>
                  </a:cubicBezTo>
                  <a:cubicBezTo>
                    <a:pt x="2195018" y="703580"/>
                    <a:pt x="2164538" y="727710"/>
                    <a:pt x="2131518" y="744220"/>
                  </a:cubicBezTo>
                  <a:cubicBezTo>
                    <a:pt x="2099768" y="760730"/>
                    <a:pt x="2062938" y="773430"/>
                    <a:pt x="2027378" y="778510"/>
                  </a:cubicBezTo>
                  <a:cubicBezTo>
                    <a:pt x="1990548" y="784860"/>
                    <a:pt x="1951178" y="784860"/>
                    <a:pt x="1915618" y="778510"/>
                  </a:cubicBezTo>
                  <a:cubicBezTo>
                    <a:pt x="1880058" y="772160"/>
                    <a:pt x="1843228" y="759460"/>
                    <a:pt x="1811478" y="742950"/>
                  </a:cubicBezTo>
                  <a:cubicBezTo>
                    <a:pt x="1778458" y="725170"/>
                    <a:pt x="1747978" y="701040"/>
                    <a:pt x="1722578" y="674370"/>
                  </a:cubicBezTo>
                  <a:cubicBezTo>
                    <a:pt x="1698448" y="647700"/>
                    <a:pt x="1676858" y="615950"/>
                    <a:pt x="1661618" y="582930"/>
                  </a:cubicBezTo>
                  <a:cubicBezTo>
                    <a:pt x="1646378" y="549910"/>
                    <a:pt x="1636218" y="511810"/>
                    <a:pt x="1632408" y="474980"/>
                  </a:cubicBezTo>
                  <a:cubicBezTo>
                    <a:pt x="1628598" y="439420"/>
                    <a:pt x="1631138" y="400050"/>
                    <a:pt x="1638758" y="364490"/>
                  </a:cubicBezTo>
                  <a:cubicBezTo>
                    <a:pt x="1646378" y="328930"/>
                    <a:pt x="1661618" y="293370"/>
                    <a:pt x="1680668" y="261620"/>
                  </a:cubicBezTo>
                  <a:cubicBezTo>
                    <a:pt x="1699718" y="231140"/>
                    <a:pt x="1725118" y="200660"/>
                    <a:pt x="1753058" y="177800"/>
                  </a:cubicBezTo>
                  <a:cubicBezTo>
                    <a:pt x="1780998" y="153670"/>
                    <a:pt x="1814018" y="134620"/>
                    <a:pt x="1848308" y="120650"/>
                  </a:cubicBezTo>
                  <a:cubicBezTo>
                    <a:pt x="1882598" y="107950"/>
                    <a:pt x="1920698" y="99060"/>
                    <a:pt x="1956258" y="97790"/>
                  </a:cubicBezTo>
                  <a:cubicBezTo>
                    <a:pt x="1993088" y="96520"/>
                    <a:pt x="2031188" y="100330"/>
                    <a:pt x="2066748" y="110490"/>
                  </a:cubicBezTo>
                  <a:cubicBezTo>
                    <a:pt x="2102308" y="120650"/>
                    <a:pt x="2136598" y="137160"/>
                    <a:pt x="2167078" y="157480"/>
                  </a:cubicBezTo>
                  <a:cubicBezTo>
                    <a:pt x="2197558" y="177800"/>
                    <a:pt x="2225498" y="205740"/>
                    <a:pt x="2247088" y="234950"/>
                  </a:cubicBezTo>
                  <a:cubicBezTo>
                    <a:pt x="2268678" y="262890"/>
                    <a:pt x="2287728" y="298450"/>
                    <a:pt x="2299158" y="332740"/>
                  </a:cubicBezTo>
                  <a:cubicBezTo>
                    <a:pt x="2310588" y="367030"/>
                    <a:pt x="2315668" y="405130"/>
                    <a:pt x="2315668" y="441960"/>
                  </a:cubicBezTo>
                  <a:cubicBezTo>
                    <a:pt x="2315668" y="478790"/>
                    <a:pt x="2309318" y="516890"/>
                    <a:pt x="2297888" y="551180"/>
                  </a:cubicBezTo>
                  <a:cubicBezTo>
                    <a:pt x="2285188" y="586740"/>
                    <a:pt x="2267408" y="621030"/>
                    <a:pt x="2244548" y="648970"/>
                  </a:cubicBezTo>
                  <a:cubicBezTo>
                    <a:pt x="2222958" y="678180"/>
                    <a:pt x="2193748" y="704850"/>
                    <a:pt x="2164538" y="725170"/>
                  </a:cubicBezTo>
                  <a:cubicBezTo>
                    <a:pt x="2134058" y="745490"/>
                    <a:pt x="2098498" y="762000"/>
                    <a:pt x="2062938" y="770890"/>
                  </a:cubicBezTo>
                  <a:cubicBezTo>
                    <a:pt x="2027378" y="781050"/>
                    <a:pt x="2010868" y="781050"/>
                    <a:pt x="1952448" y="782320"/>
                  </a:cubicBezTo>
                  <a:cubicBezTo>
                    <a:pt x="1728928" y="787400"/>
                    <a:pt x="521158" y="708660"/>
                    <a:pt x="323038" y="685800"/>
                  </a:cubicBezTo>
                  <a:cubicBezTo>
                    <a:pt x="278588" y="679450"/>
                    <a:pt x="267158" y="678180"/>
                    <a:pt x="241758" y="670560"/>
                  </a:cubicBezTo>
                  <a:cubicBezTo>
                    <a:pt x="215088" y="661670"/>
                    <a:pt x="189688" y="650240"/>
                    <a:pt x="165558" y="636270"/>
                  </a:cubicBezTo>
                  <a:cubicBezTo>
                    <a:pt x="142698" y="622300"/>
                    <a:pt x="119838" y="604520"/>
                    <a:pt x="100788" y="585470"/>
                  </a:cubicBezTo>
                  <a:cubicBezTo>
                    <a:pt x="81738" y="566420"/>
                    <a:pt x="63958" y="543560"/>
                    <a:pt x="49988" y="520700"/>
                  </a:cubicBezTo>
                  <a:cubicBezTo>
                    <a:pt x="36018" y="496570"/>
                    <a:pt x="23318" y="471170"/>
                    <a:pt x="15698" y="444500"/>
                  </a:cubicBezTo>
                  <a:cubicBezTo>
                    <a:pt x="8078" y="419100"/>
                    <a:pt x="2998" y="391160"/>
                    <a:pt x="458" y="363220"/>
                  </a:cubicBezTo>
                  <a:cubicBezTo>
                    <a:pt x="-812" y="336550"/>
                    <a:pt x="458" y="308610"/>
                    <a:pt x="5538" y="280670"/>
                  </a:cubicBezTo>
                  <a:cubicBezTo>
                    <a:pt x="10618" y="254000"/>
                    <a:pt x="19508" y="227330"/>
                    <a:pt x="29668" y="201930"/>
                  </a:cubicBezTo>
                  <a:cubicBezTo>
                    <a:pt x="41098" y="177800"/>
                    <a:pt x="56338" y="153670"/>
                    <a:pt x="72848" y="132080"/>
                  </a:cubicBezTo>
                  <a:cubicBezTo>
                    <a:pt x="89358" y="110490"/>
                    <a:pt x="109678" y="90170"/>
                    <a:pt x="131268" y="73660"/>
                  </a:cubicBezTo>
                  <a:cubicBezTo>
                    <a:pt x="152858" y="55880"/>
                    <a:pt x="176988" y="41910"/>
                    <a:pt x="202388" y="30480"/>
                  </a:cubicBezTo>
                  <a:cubicBezTo>
                    <a:pt x="226518" y="19050"/>
                    <a:pt x="254458" y="10160"/>
                    <a:pt x="281128" y="5080"/>
                  </a:cubicBezTo>
                  <a:cubicBezTo>
                    <a:pt x="307798" y="1270"/>
                    <a:pt x="363678" y="0"/>
                    <a:pt x="363678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7" id="547"/>
          <p:cNvGrpSpPr/>
          <p:nvPr/>
        </p:nvGrpSpPr>
        <p:grpSpPr>
          <a:xfrm rot="0">
            <a:off x="10403205" y="7153275"/>
            <a:ext cx="3229928" cy="1469708"/>
            <a:chOff x="0" y="0"/>
            <a:chExt cx="4306570" cy="1959610"/>
          </a:xfrm>
        </p:grpSpPr>
        <p:sp>
          <p:nvSpPr>
            <p:cNvPr name="Freeform 548" id="548"/>
            <p:cNvSpPr/>
            <p:nvPr/>
          </p:nvSpPr>
          <p:spPr>
            <a:xfrm flipH="false" flipV="false" rot="0">
              <a:off x="49479" y="50108"/>
              <a:ext cx="4206292" cy="1859160"/>
            </a:xfrm>
            <a:custGeom>
              <a:avLst/>
              <a:gdLst/>
              <a:ahLst/>
              <a:cxnLst/>
              <a:rect r="r" b="b" t="t" l="l"/>
              <a:pathLst>
                <a:path h="1859160" w="4206292">
                  <a:moveTo>
                    <a:pt x="191821" y="847782"/>
                  </a:moveTo>
                  <a:cubicBezTo>
                    <a:pt x="962711" y="483292"/>
                    <a:pt x="1190041" y="400742"/>
                    <a:pt x="1393241" y="338512"/>
                  </a:cubicBezTo>
                  <a:cubicBezTo>
                    <a:pt x="1576121" y="281362"/>
                    <a:pt x="1762811" y="236912"/>
                    <a:pt x="1922831" y="202622"/>
                  </a:cubicBezTo>
                  <a:cubicBezTo>
                    <a:pt x="2053641" y="174682"/>
                    <a:pt x="2204771" y="140392"/>
                    <a:pt x="2283511" y="137852"/>
                  </a:cubicBezTo>
                  <a:cubicBezTo>
                    <a:pt x="2320341" y="136582"/>
                    <a:pt x="2338121" y="141662"/>
                    <a:pt x="2364791" y="148012"/>
                  </a:cubicBezTo>
                  <a:cubicBezTo>
                    <a:pt x="2391461" y="154362"/>
                    <a:pt x="2418131" y="164522"/>
                    <a:pt x="2442261" y="175952"/>
                  </a:cubicBezTo>
                  <a:cubicBezTo>
                    <a:pt x="2467661" y="188652"/>
                    <a:pt x="2490521" y="205162"/>
                    <a:pt x="2510841" y="222942"/>
                  </a:cubicBezTo>
                  <a:cubicBezTo>
                    <a:pt x="2531161" y="240722"/>
                    <a:pt x="2550211" y="262312"/>
                    <a:pt x="2566721" y="285172"/>
                  </a:cubicBezTo>
                  <a:cubicBezTo>
                    <a:pt x="2581961" y="306762"/>
                    <a:pt x="2594661" y="332162"/>
                    <a:pt x="2604821" y="357562"/>
                  </a:cubicBezTo>
                  <a:cubicBezTo>
                    <a:pt x="2614981" y="382962"/>
                    <a:pt x="2621331" y="410902"/>
                    <a:pt x="2625141" y="437572"/>
                  </a:cubicBezTo>
                  <a:cubicBezTo>
                    <a:pt x="2628951" y="464242"/>
                    <a:pt x="2628951" y="493452"/>
                    <a:pt x="2626411" y="520122"/>
                  </a:cubicBezTo>
                  <a:cubicBezTo>
                    <a:pt x="2622601" y="548062"/>
                    <a:pt x="2616251" y="574732"/>
                    <a:pt x="2606091" y="601402"/>
                  </a:cubicBezTo>
                  <a:cubicBezTo>
                    <a:pt x="2597201" y="626802"/>
                    <a:pt x="2584501" y="652202"/>
                    <a:pt x="2569261" y="673792"/>
                  </a:cubicBezTo>
                  <a:cubicBezTo>
                    <a:pt x="2552751" y="696652"/>
                    <a:pt x="2534971" y="718242"/>
                    <a:pt x="2514651" y="736022"/>
                  </a:cubicBezTo>
                  <a:cubicBezTo>
                    <a:pt x="2494331" y="755072"/>
                    <a:pt x="2470201" y="770312"/>
                    <a:pt x="2446071" y="784282"/>
                  </a:cubicBezTo>
                  <a:cubicBezTo>
                    <a:pt x="2421941" y="796982"/>
                    <a:pt x="2405431" y="791902"/>
                    <a:pt x="2369871" y="813492"/>
                  </a:cubicBezTo>
                  <a:cubicBezTo>
                    <a:pt x="2253031" y="884612"/>
                    <a:pt x="1919021" y="1240212"/>
                    <a:pt x="1700581" y="1398962"/>
                  </a:cubicBezTo>
                  <a:cubicBezTo>
                    <a:pt x="1515161" y="1534852"/>
                    <a:pt x="1295451" y="1651692"/>
                    <a:pt x="1150671" y="1730432"/>
                  </a:cubicBezTo>
                  <a:cubicBezTo>
                    <a:pt x="1060501" y="1779962"/>
                    <a:pt x="984301" y="1824412"/>
                    <a:pt x="927151" y="1843462"/>
                  </a:cubicBezTo>
                  <a:cubicBezTo>
                    <a:pt x="894131" y="1854892"/>
                    <a:pt x="872541" y="1857432"/>
                    <a:pt x="845871" y="1858702"/>
                  </a:cubicBezTo>
                  <a:cubicBezTo>
                    <a:pt x="817931" y="1859972"/>
                    <a:pt x="789991" y="1858702"/>
                    <a:pt x="763321" y="1853622"/>
                  </a:cubicBezTo>
                  <a:cubicBezTo>
                    <a:pt x="735381" y="1848542"/>
                    <a:pt x="708711" y="1839652"/>
                    <a:pt x="684581" y="1828222"/>
                  </a:cubicBezTo>
                  <a:cubicBezTo>
                    <a:pt x="659181" y="1818062"/>
                    <a:pt x="635051" y="1802822"/>
                    <a:pt x="613461" y="1786312"/>
                  </a:cubicBezTo>
                  <a:cubicBezTo>
                    <a:pt x="591871" y="1768532"/>
                    <a:pt x="571551" y="1748212"/>
                    <a:pt x="555041" y="1726622"/>
                  </a:cubicBezTo>
                  <a:cubicBezTo>
                    <a:pt x="538531" y="1706302"/>
                    <a:pt x="523291" y="1680902"/>
                    <a:pt x="511861" y="1656772"/>
                  </a:cubicBezTo>
                  <a:cubicBezTo>
                    <a:pt x="501701" y="1631372"/>
                    <a:pt x="492811" y="1604702"/>
                    <a:pt x="487731" y="1578032"/>
                  </a:cubicBezTo>
                  <a:cubicBezTo>
                    <a:pt x="482651" y="1550092"/>
                    <a:pt x="481381" y="1522152"/>
                    <a:pt x="482651" y="1495482"/>
                  </a:cubicBezTo>
                  <a:cubicBezTo>
                    <a:pt x="485191" y="1467542"/>
                    <a:pt x="490271" y="1439602"/>
                    <a:pt x="497891" y="1414202"/>
                  </a:cubicBezTo>
                  <a:cubicBezTo>
                    <a:pt x="506781" y="1387532"/>
                    <a:pt x="518211" y="1362132"/>
                    <a:pt x="532181" y="1338002"/>
                  </a:cubicBezTo>
                  <a:cubicBezTo>
                    <a:pt x="546151" y="1315142"/>
                    <a:pt x="555041" y="1299902"/>
                    <a:pt x="582981" y="1273232"/>
                  </a:cubicBezTo>
                  <a:cubicBezTo>
                    <a:pt x="656641" y="1207192"/>
                    <a:pt x="871271" y="1082732"/>
                    <a:pt x="1036371" y="984942"/>
                  </a:cubicBezTo>
                  <a:cubicBezTo>
                    <a:pt x="1228141" y="870642"/>
                    <a:pt x="1464361" y="742372"/>
                    <a:pt x="1668831" y="635692"/>
                  </a:cubicBezTo>
                  <a:cubicBezTo>
                    <a:pt x="1858061" y="536632"/>
                    <a:pt x="2052371" y="442652"/>
                    <a:pt x="2220011" y="363912"/>
                  </a:cubicBezTo>
                  <a:cubicBezTo>
                    <a:pt x="2359711" y="299142"/>
                    <a:pt x="2477821" y="247072"/>
                    <a:pt x="2606091" y="196272"/>
                  </a:cubicBezTo>
                  <a:cubicBezTo>
                    <a:pt x="2733091" y="148012"/>
                    <a:pt x="2855011" y="94672"/>
                    <a:pt x="2988361" y="65462"/>
                  </a:cubicBezTo>
                  <a:cubicBezTo>
                    <a:pt x="3128061" y="34982"/>
                    <a:pt x="3280461" y="31172"/>
                    <a:pt x="3425241" y="19742"/>
                  </a:cubicBezTo>
                  <a:cubicBezTo>
                    <a:pt x="3568751" y="9582"/>
                    <a:pt x="3759251" y="-3118"/>
                    <a:pt x="3854501" y="692"/>
                  </a:cubicBezTo>
                  <a:cubicBezTo>
                    <a:pt x="3902761" y="3232"/>
                    <a:pt x="3929431" y="5772"/>
                    <a:pt x="3964991" y="15932"/>
                  </a:cubicBezTo>
                  <a:cubicBezTo>
                    <a:pt x="3999281" y="27362"/>
                    <a:pt x="4033571" y="43872"/>
                    <a:pt x="4064051" y="65462"/>
                  </a:cubicBezTo>
                  <a:cubicBezTo>
                    <a:pt x="4093261" y="87052"/>
                    <a:pt x="4121201" y="114992"/>
                    <a:pt x="4141521" y="144202"/>
                  </a:cubicBezTo>
                  <a:cubicBezTo>
                    <a:pt x="4163111" y="174682"/>
                    <a:pt x="4180891" y="208972"/>
                    <a:pt x="4191051" y="244532"/>
                  </a:cubicBezTo>
                  <a:cubicBezTo>
                    <a:pt x="4201211" y="278822"/>
                    <a:pt x="4206291" y="316922"/>
                    <a:pt x="4206291" y="353752"/>
                  </a:cubicBezTo>
                  <a:cubicBezTo>
                    <a:pt x="4205021" y="390582"/>
                    <a:pt x="4197401" y="428682"/>
                    <a:pt x="4184701" y="462972"/>
                  </a:cubicBezTo>
                  <a:cubicBezTo>
                    <a:pt x="4172001" y="497262"/>
                    <a:pt x="4152951" y="531552"/>
                    <a:pt x="4130091" y="559492"/>
                  </a:cubicBezTo>
                  <a:cubicBezTo>
                    <a:pt x="4107231" y="587432"/>
                    <a:pt x="4078021" y="614102"/>
                    <a:pt x="4046271" y="633152"/>
                  </a:cubicBezTo>
                  <a:cubicBezTo>
                    <a:pt x="4015791" y="652202"/>
                    <a:pt x="3980231" y="668712"/>
                    <a:pt x="3944671" y="676332"/>
                  </a:cubicBezTo>
                  <a:cubicBezTo>
                    <a:pt x="3909111" y="685222"/>
                    <a:pt x="3871011" y="689032"/>
                    <a:pt x="3834181" y="685222"/>
                  </a:cubicBezTo>
                  <a:cubicBezTo>
                    <a:pt x="3797351" y="682682"/>
                    <a:pt x="3760521" y="672522"/>
                    <a:pt x="3726231" y="658552"/>
                  </a:cubicBezTo>
                  <a:cubicBezTo>
                    <a:pt x="3693211" y="643312"/>
                    <a:pt x="3660191" y="622992"/>
                    <a:pt x="3633521" y="598862"/>
                  </a:cubicBezTo>
                  <a:cubicBezTo>
                    <a:pt x="3606851" y="573462"/>
                    <a:pt x="3581451" y="542982"/>
                    <a:pt x="3563671" y="511232"/>
                  </a:cubicBezTo>
                  <a:cubicBezTo>
                    <a:pt x="3545891" y="479482"/>
                    <a:pt x="3533191" y="443922"/>
                    <a:pt x="3525571" y="407092"/>
                  </a:cubicBezTo>
                  <a:cubicBezTo>
                    <a:pt x="3519221" y="371532"/>
                    <a:pt x="3517951" y="332162"/>
                    <a:pt x="3523031" y="296602"/>
                  </a:cubicBezTo>
                  <a:cubicBezTo>
                    <a:pt x="3528111" y="261042"/>
                    <a:pt x="3539541" y="222942"/>
                    <a:pt x="3556051" y="191192"/>
                  </a:cubicBezTo>
                  <a:cubicBezTo>
                    <a:pt x="3572561" y="158172"/>
                    <a:pt x="3595421" y="126422"/>
                    <a:pt x="3620821" y="101022"/>
                  </a:cubicBezTo>
                  <a:cubicBezTo>
                    <a:pt x="3647491" y="74352"/>
                    <a:pt x="3679241" y="52762"/>
                    <a:pt x="3710991" y="36252"/>
                  </a:cubicBezTo>
                  <a:cubicBezTo>
                    <a:pt x="3744011" y="19742"/>
                    <a:pt x="3782111" y="8312"/>
                    <a:pt x="3817671" y="4502"/>
                  </a:cubicBezTo>
                  <a:cubicBezTo>
                    <a:pt x="3853231" y="-578"/>
                    <a:pt x="3892601" y="692"/>
                    <a:pt x="3928161" y="7042"/>
                  </a:cubicBezTo>
                  <a:cubicBezTo>
                    <a:pt x="3964991" y="14662"/>
                    <a:pt x="4000551" y="27362"/>
                    <a:pt x="4032301" y="46412"/>
                  </a:cubicBezTo>
                  <a:cubicBezTo>
                    <a:pt x="4064051" y="64192"/>
                    <a:pt x="4094531" y="88322"/>
                    <a:pt x="4118661" y="114992"/>
                  </a:cubicBezTo>
                  <a:cubicBezTo>
                    <a:pt x="4142791" y="142932"/>
                    <a:pt x="4164381" y="175952"/>
                    <a:pt x="4178351" y="208972"/>
                  </a:cubicBezTo>
                  <a:cubicBezTo>
                    <a:pt x="4192321" y="243262"/>
                    <a:pt x="4202481" y="280092"/>
                    <a:pt x="4205021" y="316922"/>
                  </a:cubicBezTo>
                  <a:cubicBezTo>
                    <a:pt x="4207561" y="353752"/>
                    <a:pt x="4205021" y="391852"/>
                    <a:pt x="4196131" y="427412"/>
                  </a:cubicBezTo>
                  <a:cubicBezTo>
                    <a:pt x="4187241" y="462972"/>
                    <a:pt x="4170731" y="498532"/>
                    <a:pt x="4151681" y="529012"/>
                  </a:cubicBezTo>
                  <a:cubicBezTo>
                    <a:pt x="4131361" y="559492"/>
                    <a:pt x="4105961" y="588702"/>
                    <a:pt x="4076751" y="611562"/>
                  </a:cubicBezTo>
                  <a:cubicBezTo>
                    <a:pt x="4048811" y="634422"/>
                    <a:pt x="4014521" y="653472"/>
                    <a:pt x="3980231" y="666172"/>
                  </a:cubicBezTo>
                  <a:cubicBezTo>
                    <a:pt x="3945941" y="678872"/>
                    <a:pt x="3921811" y="680142"/>
                    <a:pt x="3871011" y="686492"/>
                  </a:cubicBezTo>
                  <a:cubicBezTo>
                    <a:pt x="3756711" y="700462"/>
                    <a:pt x="3482391" y="690302"/>
                    <a:pt x="3309671" y="715702"/>
                  </a:cubicBezTo>
                  <a:cubicBezTo>
                    <a:pt x="3154731" y="739832"/>
                    <a:pt x="3013761" y="780472"/>
                    <a:pt x="2879141" y="826192"/>
                  </a:cubicBezTo>
                  <a:cubicBezTo>
                    <a:pt x="2753411" y="869372"/>
                    <a:pt x="2651811" y="920172"/>
                    <a:pt x="2522271" y="979862"/>
                  </a:cubicBezTo>
                  <a:cubicBezTo>
                    <a:pt x="2364791" y="1052252"/>
                    <a:pt x="2179371" y="1142422"/>
                    <a:pt x="2000301" y="1236402"/>
                  </a:cubicBezTo>
                  <a:cubicBezTo>
                    <a:pt x="1804721" y="1338002"/>
                    <a:pt x="1573581" y="1465002"/>
                    <a:pt x="1394511" y="1569142"/>
                  </a:cubicBezTo>
                  <a:cubicBezTo>
                    <a:pt x="1248461" y="1654232"/>
                    <a:pt x="1083361" y="1767262"/>
                    <a:pt x="1002081" y="1810442"/>
                  </a:cubicBezTo>
                  <a:cubicBezTo>
                    <a:pt x="967791" y="1828222"/>
                    <a:pt x="952551" y="1835842"/>
                    <a:pt x="927151" y="1843462"/>
                  </a:cubicBezTo>
                  <a:cubicBezTo>
                    <a:pt x="900481" y="1852352"/>
                    <a:pt x="872541" y="1857432"/>
                    <a:pt x="845871" y="1858702"/>
                  </a:cubicBezTo>
                  <a:cubicBezTo>
                    <a:pt x="817931" y="1859972"/>
                    <a:pt x="789991" y="1858702"/>
                    <a:pt x="763321" y="1853622"/>
                  </a:cubicBezTo>
                  <a:cubicBezTo>
                    <a:pt x="735381" y="1848542"/>
                    <a:pt x="708711" y="1839652"/>
                    <a:pt x="684581" y="1828222"/>
                  </a:cubicBezTo>
                  <a:cubicBezTo>
                    <a:pt x="659181" y="1818062"/>
                    <a:pt x="635051" y="1802822"/>
                    <a:pt x="613461" y="1786312"/>
                  </a:cubicBezTo>
                  <a:cubicBezTo>
                    <a:pt x="591871" y="1768532"/>
                    <a:pt x="571551" y="1748212"/>
                    <a:pt x="555041" y="1727892"/>
                  </a:cubicBezTo>
                  <a:cubicBezTo>
                    <a:pt x="538531" y="1706302"/>
                    <a:pt x="523291" y="1680902"/>
                    <a:pt x="511861" y="1656772"/>
                  </a:cubicBezTo>
                  <a:cubicBezTo>
                    <a:pt x="501701" y="1631372"/>
                    <a:pt x="492811" y="1604702"/>
                    <a:pt x="487731" y="1578032"/>
                  </a:cubicBezTo>
                  <a:cubicBezTo>
                    <a:pt x="482651" y="1550092"/>
                    <a:pt x="481381" y="1522152"/>
                    <a:pt x="482651" y="1495482"/>
                  </a:cubicBezTo>
                  <a:cubicBezTo>
                    <a:pt x="485191" y="1467542"/>
                    <a:pt x="490271" y="1439602"/>
                    <a:pt x="497891" y="1414202"/>
                  </a:cubicBezTo>
                  <a:cubicBezTo>
                    <a:pt x="506781" y="1387532"/>
                    <a:pt x="518211" y="1362132"/>
                    <a:pt x="532181" y="1338002"/>
                  </a:cubicBezTo>
                  <a:cubicBezTo>
                    <a:pt x="546151" y="1315142"/>
                    <a:pt x="551231" y="1302442"/>
                    <a:pt x="582981" y="1273232"/>
                  </a:cubicBezTo>
                  <a:cubicBezTo>
                    <a:pt x="725221" y="1147502"/>
                    <a:pt x="1605331" y="696652"/>
                    <a:pt x="1883461" y="473132"/>
                  </a:cubicBezTo>
                  <a:cubicBezTo>
                    <a:pt x="2035861" y="352482"/>
                    <a:pt x="2124761" y="187382"/>
                    <a:pt x="2200961" y="149282"/>
                  </a:cubicBezTo>
                  <a:cubicBezTo>
                    <a:pt x="2233981" y="132772"/>
                    <a:pt x="2255571" y="137852"/>
                    <a:pt x="2283511" y="137852"/>
                  </a:cubicBezTo>
                  <a:cubicBezTo>
                    <a:pt x="2310181" y="137852"/>
                    <a:pt x="2338121" y="141662"/>
                    <a:pt x="2364791" y="148012"/>
                  </a:cubicBezTo>
                  <a:cubicBezTo>
                    <a:pt x="2391461" y="154362"/>
                    <a:pt x="2418131" y="164522"/>
                    <a:pt x="2442261" y="175952"/>
                  </a:cubicBezTo>
                  <a:cubicBezTo>
                    <a:pt x="2467661" y="188652"/>
                    <a:pt x="2490521" y="205162"/>
                    <a:pt x="2510841" y="222942"/>
                  </a:cubicBezTo>
                  <a:cubicBezTo>
                    <a:pt x="2531161" y="240722"/>
                    <a:pt x="2550211" y="262312"/>
                    <a:pt x="2566721" y="285172"/>
                  </a:cubicBezTo>
                  <a:cubicBezTo>
                    <a:pt x="2581961" y="306762"/>
                    <a:pt x="2594661" y="332162"/>
                    <a:pt x="2604821" y="357562"/>
                  </a:cubicBezTo>
                  <a:cubicBezTo>
                    <a:pt x="2614981" y="382962"/>
                    <a:pt x="2621331" y="410902"/>
                    <a:pt x="2625141" y="437572"/>
                  </a:cubicBezTo>
                  <a:cubicBezTo>
                    <a:pt x="2628951" y="464242"/>
                    <a:pt x="2628951" y="493452"/>
                    <a:pt x="2626411" y="520122"/>
                  </a:cubicBezTo>
                  <a:cubicBezTo>
                    <a:pt x="2622601" y="548062"/>
                    <a:pt x="2616251" y="574732"/>
                    <a:pt x="2606091" y="600132"/>
                  </a:cubicBezTo>
                  <a:cubicBezTo>
                    <a:pt x="2597201" y="626802"/>
                    <a:pt x="2584501" y="652202"/>
                    <a:pt x="2569261" y="673792"/>
                  </a:cubicBezTo>
                  <a:cubicBezTo>
                    <a:pt x="2552751" y="696652"/>
                    <a:pt x="2534971" y="718242"/>
                    <a:pt x="2514651" y="736022"/>
                  </a:cubicBezTo>
                  <a:cubicBezTo>
                    <a:pt x="2494331" y="755072"/>
                    <a:pt x="2470201" y="770312"/>
                    <a:pt x="2446071" y="784282"/>
                  </a:cubicBezTo>
                  <a:cubicBezTo>
                    <a:pt x="2421941" y="796982"/>
                    <a:pt x="2409241" y="802062"/>
                    <a:pt x="2369871" y="813492"/>
                  </a:cubicBezTo>
                  <a:cubicBezTo>
                    <a:pt x="2249221" y="850322"/>
                    <a:pt x="1855521" y="916362"/>
                    <a:pt x="1626921" y="983672"/>
                  </a:cubicBezTo>
                  <a:cubicBezTo>
                    <a:pt x="1422451" y="1042092"/>
                    <a:pt x="1253541" y="1105592"/>
                    <a:pt x="1060501" y="1185602"/>
                  </a:cubicBezTo>
                  <a:cubicBezTo>
                    <a:pt x="849681" y="1273232"/>
                    <a:pt x="530911" y="1458652"/>
                    <a:pt x="416611" y="1490402"/>
                  </a:cubicBezTo>
                  <a:cubicBezTo>
                    <a:pt x="377241" y="1501832"/>
                    <a:pt x="360731" y="1499292"/>
                    <a:pt x="334061" y="1498022"/>
                  </a:cubicBezTo>
                  <a:cubicBezTo>
                    <a:pt x="306121" y="1498022"/>
                    <a:pt x="278181" y="1492942"/>
                    <a:pt x="251511" y="1486592"/>
                  </a:cubicBezTo>
                  <a:cubicBezTo>
                    <a:pt x="226111" y="1478972"/>
                    <a:pt x="199441" y="1467542"/>
                    <a:pt x="175311" y="1454842"/>
                  </a:cubicBezTo>
                  <a:cubicBezTo>
                    <a:pt x="151181" y="1440872"/>
                    <a:pt x="128321" y="1424362"/>
                    <a:pt x="109271" y="1405312"/>
                  </a:cubicBezTo>
                  <a:cubicBezTo>
                    <a:pt x="88951" y="1387532"/>
                    <a:pt x="71171" y="1365942"/>
                    <a:pt x="55931" y="1341812"/>
                  </a:cubicBezTo>
                  <a:cubicBezTo>
                    <a:pt x="40691" y="1318952"/>
                    <a:pt x="27991" y="1293552"/>
                    <a:pt x="19101" y="1268152"/>
                  </a:cubicBezTo>
                  <a:cubicBezTo>
                    <a:pt x="10211" y="1242752"/>
                    <a:pt x="3861" y="1214812"/>
                    <a:pt x="1321" y="1186872"/>
                  </a:cubicBezTo>
                  <a:cubicBezTo>
                    <a:pt x="-1219" y="1160202"/>
                    <a:pt x="51" y="1132262"/>
                    <a:pt x="3861" y="1104322"/>
                  </a:cubicBezTo>
                  <a:cubicBezTo>
                    <a:pt x="7671" y="1077652"/>
                    <a:pt x="15291" y="1050982"/>
                    <a:pt x="25451" y="1025582"/>
                  </a:cubicBezTo>
                  <a:cubicBezTo>
                    <a:pt x="36881" y="1000182"/>
                    <a:pt x="50851" y="974782"/>
                    <a:pt x="66091" y="953192"/>
                  </a:cubicBezTo>
                  <a:cubicBezTo>
                    <a:pt x="82601" y="930332"/>
                    <a:pt x="101651" y="910012"/>
                    <a:pt x="123241" y="892232"/>
                  </a:cubicBezTo>
                  <a:cubicBezTo>
                    <a:pt x="143561" y="874452"/>
                    <a:pt x="191821" y="847782"/>
                    <a:pt x="191821" y="84778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9" id="549"/>
          <p:cNvGrpSpPr/>
          <p:nvPr/>
        </p:nvGrpSpPr>
        <p:grpSpPr>
          <a:xfrm rot="0">
            <a:off x="10440352" y="7078980"/>
            <a:ext cx="2396490" cy="1383982"/>
            <a:chOff x="0" y="0"/>
            <a:chExt cx="3195320" cy="1845310"/>
          </a:xfrm>
        </p:grpSpPr>
        <p:sp>
          <p:nvSpPr>
            <p:cNvPr name="Freeform 550" id="550"/>
            <p:cNvSpPr/>
            <p:nvPr/>
          </p:nvSpPr>
          <p:spPr>
            <a:xfrm flipH="false" flipV="false" rot="0">
              <a:off x="49030" y="46809"/>
              <a:ext cx="3094665" cy="1746677"/>
            </a:xfrm>
            <a:custGeom>
              <a:avLst/>
              <a:gdLst/>
              <a:ahLst/>
              <a:cxnLst/>
              <a:rect r="r" b="b" t="t" l="l"/>
              <a:pathLst>
                <a:path h="1746677" w="3094665">
                  <a:moveTo>
                    <a:pt x="119880" y="1143181"/>
                  </a:moveTo>
                  <a:cubicBezTo>
                    <a:pt x="773930" y="589461"/>
                    <a:pt x="872990" y="505641"/>
                    <a:pt x="993640" y="424361"/>
                  </a:cubicBezTo>
                  <a:cubicBezTo>
                    <a:pt x="1114290" y="344351"/>
                    <a:pt x="1245100" y="266881"/>
                    <a:pt x="1372100" y="207191"/>
                  </a:cubicBezTo>
                  <a:cubicBezTo>
                    <a:pt x="1491480" y="151311"/>
                    <a:pt x="1605780" y="104321"/>
                    <a:pt x="1734050" y="70031"/>
                  </a:cubicBezTo>
                  <a:cubicBezTo>
                    <a:pt x="1871210" y="34471"/>
                    <a:pt x="2013450" y="12881"/>
                    <a:pt x="2170930" y="3991"/>
                  </a:cubicBezTo>
                  <a:cubicBezTo>
                    <a:pt x="2353810" y="-7439"/>
                    <a:pt x="2647180" y="7801"/>
                    <a:pt x="2765290" y="23041"/>
                  </a:cubicBezTo>
                  <a:cubicBezTo>
                    <a:pt x="2817360" y="28121"/>
                    <a:pt x="2840220" y="31931"/>
                    <a:pt x="2874510" y="44631"/>
                  </a:cubicBezTo>
                  <a:cubicBezTo>
                    <a:pt x="2908800" y="58601"/>
                    <a:pt x="2941820" y="77651"/>
                    <a:pt x="2969760" y="100511"/>
                  </a:cubicBezTo>
                  <a:cubicBezTo>
                    <a:pt x="2998970" y="124641"/>
                    <a:pt x="3024370" y="153851"/>
                    <a:pt x="3043420" y="184331"/>
                  </a:cubicBezTo>
                  <a:cubicBezTo>
                    <a:pt x="3062470" y="216081"/>
                    <a:pt x="3077710" y="251641"/>
                    <a:pt x="3085330" y="287201"/>
                  </a:cubicBezTo>
                  <a:cubicBezTo>
                    <a:pt x="3094220" y="322761"/>
                    <a:pt x="3096760" y="362131"/>
                    <a:pt x="3092950" y="397691"/>
                  </a:cubicBezTo>
                  <a:cubicBezTo>
                    <a:pt x="3089140" y="434521"/>
                    <a:pt x="3078980" y="471351"/>
                    <a:pt x="3065010" y="505641"/>
                  </a:cubicBezTo>
                  <a:cubicBezTo>
                    <a:pt x="3049770" y="538661"/>
                    <a:pt x="3028180" y="570411"/>
                    <a:pt x="3002780" y="598351"/>
                  </a:cubicBezTo>
                  <a:cubicBezTo>
                    <a:pt x="2978650" y="625021"/>
                    <a:pt x="2948170" y="647881"/>
                    <a:pt x="2916420" y="665661"/>
                  </a:cubicBezTo>
                  <a:cubicBezTo>
                    <a:pt x="2883400" y="683441"/>
                    <a:pt x="2846570" y="696141"/>
                    <a:pt x="2811010" y="702491"/>
                  </a:cubicBezTo>
                  <a:cubicBezTo>
                    <a:pt x="2775450" y="708841"/>
                    <a:pt x="2736080" y="710111"/>
                    <a:pt x="2700520" y="703761"/>
                  </a:cubicBezTo>
                  <a:cubicBezTo>
                    <a:pt x="2663690" y="698681"/>
                    <a:pt x="2626860" y="685981"/>
                    <a:pt x="2595110" y="669471"/>
                  </a:cubicBezTo>
                  <a:cubicBezTo>
                    <a:pt x="2562090" y="652961"/>
                    <a:pt x="2530340" y="630101"/>
                    <a:pt x="2504940" y="603431"/>
                  </a:cubicBezTo>
                  <a:cubicBezTo>
                    <a:pt x="2479540" y="578031"/>
                    <a:pt x="2457950" y="546281"/>
                    <a:pt x="2441440" y="513261"/>
                  </a:cubicBezTo>
                  <a:cubicBezTo>
                    <a:pt x="2426200" y="480241"/>
                    <a:pt x="2416040" y="442141"/>
                    <a:pt x="2410960" y="406581"/>
                  </a:cubicBezTo>
                  <a:cubicBezTo>
                    <a:pt x="2407150" y="369751"/>
                    <a:pt x="2408420" y="331651"/>
                    <a:pt x="2416040" y="294821"/>
                  </a:cubicBezTo>
                  <a:cubicBezTo>
                    <a:pt x="2423660" y="259261"/>
                    <a:pt x="2437630" y="223701"/>
                    <a:pt x="2455410" y="191951"/>
                  </a:cubicBezTo>
                  <a:cubicBezTo>
                    <a:pt x="2474460" y="160201"/>
                    <a:pt x="2498590" y="129721"/>
                    <a:pt x="2526530" y="106861"/>
                  </a:cubicBezTo>
                  <a:cubicBezTo>
                    <a:pt x="2554470" y="82731"/>
                    <a:pt x="2587490" y="62411"/>
                    <a:pt x="2620510" y="48441"/>
                  </a:cubicBezTo>
                  <a:cubicBezTo>
                    <a:pt x="2654800" y="34471"/>
                    <a:pt x="2692900" y="25581"/>
                    <a:pt x="2728460" y="23041"/>
                  </a:cubicBezTo>
                  <a:cubicBezTo>
                    <a:pt x="2765290" y="20501"/>
                    <a:pt x="2803390" y="24311"/>
                    <a:pt x="2838950" y="33201"/>
                  </a:cubicBezTo>
                  <a:cubicBezTo>
                    <a:pt x="2874510" y="43361"/>
                    <a:pt x="2910070" y="58601"/>
                    <a:pt x="2940550" y="78921"/>
                  </a:cubicBezTo>
                  <a:cubicBezTo>
                    <a:pt x="2971030" y="99241"/>
                    <a:pt x="2998970" y="125911"/>
                    <a:pt x="3021830" y="153851"/>
                  </a:cubicBezTo>
                  <a:cubicBezTo>
                    <a:pt x="3044690" y="183061"/>
                    <a:pt x="3062470" y="217351"/>
                    <a:pt x="3075170" y="251641"/>
                  </a:cubicBezTo>
                  <a:cubicBezTo>
                    <a:pt x="3086600" y="285931"/>
                    <a:pt x="3094220" y="324031"/>
                    <a:pt x="3094220" y="360861"/>
                  </a:cubicBezTo>
                  <a:cubicBezTo>
                    <a:pt x="3094220" y="397691"/>
                    <a:pt x="3089140" y="435791"/>
                    <a:pt x="3077710" y="470081"/>
                  </a:cubicBezTo>
                  <a:cubicBezTo>
                    <a:pt x="3066280" y="505641"/>
                    <a:pt x="3048500" y="539931"/>
                    <a:pt x="3026910" y="569141"/>
                  </a:cubicBezTo>
                  <a:cubicBezTo>
                    <a:pt x="3005320" y="598351"/>
                    <a:pt x="2977380" y="626291"/>
                    <a:pt x="2946900" y="646611"/>
                  </a:cubicBezTo>
                  <a:cubicBezTo>
                    <a:pt x="2917690" y="666931"/>
                    <a:pt x="2882130" y="684711"/>
                    <a:pt x="2846570" y="694871"/>
                  </a:cubicBezTo>
                  <a:cubicBezTo>
                    <a:pt x="2812280" y="705031"/>
                    <a:pt x="2780530" y="706301"/>
                    <a:pt x="2737350" y="707571"/>
                  </a:cubicBezTo>
                  <a:cubicBezTo>
                    <a:pt x="2675120" y="710111"/>
                    <a:pt x="2600190" y="698681"/>
                    <a:pt x="2508750" y="697411"/>
                  </a:cubicBezTo>
                  <a:cubicBezTo>
                    <a:pt x="2366510" y="697411"/>
                    <a:pt x="2142990" y="674551"/>
                    <a:pt x="1966460" y="715191"/>
                  </a:cubicBezTo>
                  <a:cubicBezTo>
                    <a:pt x="1777230" y="759641"/>
                    <a:pt x="1566410" y="873941"/>
                    <a:pt x="1412740" y="967921"/>
                  </a:cubicBezTo>
                  <a:cubicBezTo>
                    <a:pt x="1285740" y="1044121"/>
                    <a:pt x="1212080" y="1117781"/>
                    <a:pt x="1093970" y="1214301"/>
                  </a:cubicBezTo>
                  <a:cubicBezTo>
                    <a:pt x="937760" y="1340031"/>
                    <a:pt x="659630" y="1592761"/>
                    <a:pt x="565650" y="1665151"/>
                  </a:cubicBezTo>
                  <a:cubicBezTo>
                    <a:pt x="532630" y="1689281"/>
                    <a:pt x="521200" y="1698171"/>
                    <a:pt x="497070" y="1710871"/>
                  </a:cubicBezTo>
                  <a:cubicBezTo>
                    <a:pt x="471670" y="1722301"/>
                    <a:pt x="445000" y="1732461"/>
                    <a:pt x="418330" y="1738811"/>
                  </a:cubicBezTo>
                  <a:cubicBezTo>
                    <a:pt x="391660" y="1743891"/>
                    <a:pt x="363720" y="1747701"/>
                    <a:pt x="337050" y="1746431"/>
                  </a:cubicBezTo>
                  <a:cubicBezTo>
                    <a:pt x="309110" y="1746431"/>
                    <a:pt x="281170" y="1742621"/>
                    <a:pt x="254500" y="1735001"/>
                  </a:cubicBezTo>
                  <a:cubicBezTo>
                    <a:pt x="227830" y="1728651"/>
                    <a:pt x="202430" y="1717221"/>
                    <a:pt x="178300" y="1704521"/>
                  </a:cubicBezTo>
                  <a:cubicBezTo>
                    <a:pt x="154170" y="1691821"/>
                    <a:pt x="131310" y="1675311"/>
                    <a:pt x="110990" y="1656261"/>
                  </a:cubicBezTo>
                  <a:cubicBezTo>
                    <a:pt x="90670" y="1638481"/>
                    <a:pt x="71620" y="1616891"/>
                    <a:pt x="57650" y="1594031"/>
                  </a:cubicBezTo>
                  <a:cubicBezTo>
                    <a:pt x="42410" y="1571171"/>
                    <a:pt x="29710" y="1545771"/>
                    <a:pt x="19550" y="1519101"/>
                  </a:cubicBezTo>
                  <a:cubicBezTo>
                    <a:pt x="10660" y="1493701"/>
                    <a:pt x="4310" y="1465761"/>
                    <a:pt x="1770" y="1439091"/>
                  </a:cubicBezTo>
                  <a:cubicBezTo>
                    <a:pt x="-770" y="1412421"/>
                    <a:pt x="-770" y="1383211"/>
                    <a:pt x="3040" y="1356541"/>
                  </a:cubicBezTo>
                  <a:cubicBezTo>
                    <a:pt x="6850" y="1329871"/>
                    <a:pt x="14470" y="1301931"/>
                    <a:pt x="24630" y="1276531"/>
                  </a:cubicBezTo>
                  <a:cubicBezTo>
                    <a:pt x="34790" y="1251131"/>
                    <a:pt x="48760" y="1225731"/>
                    <a:pt x="64000" y="1204141"/>
                  </a:cubicBezTo>
                  <a:cubicBezTo>
                    <a:pt x="80510" y="1181281"/>
                    <a:pt x="119880" y="1143181"/>
                    <a:pt x="119880" y="114318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1" id="551"/>
          <p:cNvGrpSpPr/>
          <p:nvPr/>
        </p:nvGrpSpPr>
        <p:grpSpPr>
          <a:xfrm rot="0">
            <a:off x="10883265" y="6951345"/>
            <a:ext cx="1928812" cy="1090612"/>
            <a:chOff x="0" y="0"/>
            <a:chExt cx="2571750" cy="1454150"/>
          </a:xfrm>
        </p:grpSpPr>
        <p:sp>
          <p:nvSpPr>
            <p:cNvPr name="Freeform 552" id="552"/>
            <p:cNvSpPr/>
            <p:nvPr/>
          </p:nvSpPr>
          <p:spPr>
            <a:xfrm flipH="false" flipV="false" rot="0">
              <a:off x="50342" y="26191"/>
              <a:ext cx="2470608" cy="1377482"/>
            </a:xfrm>
            <a:custGeom>
              <a:avLst/>
              <a:gdLst/>
              <a:ahLst/>
              <a:cxnLst/>
              <a:rect r="r" b="b" t="t" l="l"/>
              <a:pathLst>
                <a:path h="1377482" w="2470608">
                  <a:moveTo>
                    <a:pt x="70308" y="825979"/>
                  </a:moveTo>
                  <a:cubicBezTo>
                    <a:pt x="447498" y="349729"/>
                    <a:pt x="513538" y="265909"/>
                    <a:pt x="621488" y="199869"/>
                  </a:cubicBezTo>
                  <a:cubicBezTo>
                    <a:pt x="754838" y="118589"/>
                    <a:pt x="937718" y="56359"/>
                    <a:pt x="1116788" y="24609"/>
                  </a:cubicBezTo>
                  <a:cubicBezTo>
                    <a:pt x="1317448" y="-8411"/>
                    <a:pt x="1573988" y="-8411"/>
                    <a:pt x="1773378" y="25879"/>
                  </a:cubicBezTo>
                  <a:cubicBezTo>
                    <a:pt x="1951178" y="56359"/>
                    <a:pt x="2163268" y="151609"/>
                    <a:pt x="2261058" y="199869"/>
                  </a:cubicBezTo>
                  <a:cubicBezTo>
                    <a:pt x="2306778" y="221459"/>
                    <a:pt x="2327098" y="234159"/>
                    <a:pt x="2355038" y="258289"/>
                  </a:cubicBezTo>
                  <a:cubicBezTo>
                    <a:pt x="2381708" y="282419"/>
                    <a:pt x="2407108" y="312899"/>
                    <a:pt x="2424888" y="344649"/>
                  </a:cubicBezTo>
                  <a:cubicBezTo>
                    <a:pt x="2442668" y="376399"/>
                    <a:pt x="2456638" y="413229"/>
                    <a:pt x="2462988" y="448789"/>
                  </a:cubicBezTo>
                  <a:cubicBezTo>
                    <a:pt x="2470608" y="484349"/>
                    <a:pt x="2471878" y="523719"/>
                    <a:pt x="2466798" y="559279"/>
                  </a:cubicBezTo>
                  <a:cubicBezTo>
                    <a:pt x="2462988" y="596109"/>
                    <a:pt x="2451558" y="632939"/>
                    <a:pt x="2435048" y="665959"/>
                  </a:cubicBezTo>
                  <a:cubicBezTo>
                    <a:pt x="2418538" y="698979"/>
                    <a:pt x="2396948" y="730729"/>
                    <a:pt x="2370278" y="756129"/>
                  </a:cubicBezTo>
                  <a:cubicBezTo>
                    <a:pt x="2344878" y="782799"/>
                    <a:pt x="2313128" y="805659"/>
                    <a:pt x="2281378" y="822169"/>
                  </a:cubicBezTo>
                  <a:cubicBezTo>
                    <a:pt x="2248358" y="837409"/>
                    <a:pt x="2211528" y="850109"/>
                    <a:pt x="2174698" y="855189"/>
                  </a:cubicBezTo>
                  <a:cubicBezTo>
                    <a:pt x="2139138" y="860269"/>
                    <a:pt x="2099768" y="858999"/>
                    <a:pt x="2064208" y="852649"/>
                  </a:cubicBezTo>
                  <a:cubicBezTo>
                    <a:pt x="2028648" y="845029"/>
                    <a:pt x="1991818" y="832329"/>
                    <a:pt x="1960068" y="814549"/>
                  </a:cubicBezTo>
                  <a:cubicBezTo>
                    <a:pt x="1928318" y="796769"/>
                    <a:pt x="1897838" y="772639"/>
                    <a:pt x="1873708" y="745969"/>
                  </a:cubicBezTo>
                  <a:cubicBezTo>
                    <a:pt x="1848308" y="718029"/>
                    <a:pt x="1827988" y="686279"/>
                    <a:pt x="1812748" y="651989"/>
                  </a:cubicBezTo>
                  <a:cubicBezTo>
                    <a:pt x="1798778" y="618969"/>
                    <a:pt x="1788618" y="580869"/>
                    <a:pt x="1786078" y="545309"/>
                  </a:cubicBezTo>
                  <a:cubicBezTo>
                    <a:pt x="1782268" y="508479"/>
                    <a:pt x="1784808" y="469109"/>
                    <a:pt x="1793698" y="433549"/>
                  </a:cubicBezTo>
                  <a:cubicBezTo>
                    <a:pt x="1802588" y="399259"/>
                    <a:pt x="1817828" y="362429"/>
                    <a:pt x="1836878" y="331949"/>
                  </a:cubicBezTo>
                  <a:cubicBezTo>
                    <a:pt x="1857198" y="301469"/>
                    <a:pt x="1882598" y="272259"/>
                    <a:pt x="1910538" y="249399"/>
                  </a:cubicBezTo>
                  <a:cubicBezTo>
                    <a:pt x="1939748" y="226539"/>
                    <a:pt x="1972768" y="206219"/>
                    <a:pt x="2007058" y="193519"/>
                  </a:cubicBezTo>
                  <a:cubicBezTo>
                    <a:pt x="2041348" y="180819"/>
                    <a:pt x="2079448" y="173199"/>
                    <a:pt x="2116278" y="171929"/>
                  </a:cubicBezTo>
                  <a:cubicBezTo>
                    <a:pt x="2153108" y="171929"/>
                    <a:pt x="2191208" y="177009"/>
                    <a:pt x="2226768" y="187169"/>
                  </a:cubicBezTo>
                  <a:cubicBezTo>
                    <a:pt x="2261058" y="197329"/>
                    <a:pt x="2296618" y="215109"/>
                    <a:pt x="2325828" y="235429"/>
                  </a:cubicBezTo>
                  <a:cubicBezTo>
                    <a:pt x="2355038" y="257019"/>
                    <a:pt x="2382978" y="283689"/>
                    <a:pt x="2404568" y="314169"/>
                  </a:cubicBezTo>
                  <a:cubicBezTo>
                    <a:pt x="2426158" y="343379"/>
                    <a:pt x="2443938" y="377669"/>
                    <a:pt x="2454098" y="413229"/>
                  </a:cubicBezTo>
                  <a:cubicBezTo>
                    <a:pt x="2465528" y="447519"/>
                    <a:pt x="2470608" y="486889"/>
                    <a:pt x="2470608" y="522449"/>
                  </a:cubicBezTo>
                  <a:cubicBezTo>
                    <a:pt x="2469338" y="559279"/>
                    <a:pt x="2461718" y="597379"/>
                    <a:pt x="2449018" y="631669"/>
                  </a:cubicBezTo>
                  <a:cubicBezTo>
                    <a:pt x="2437588" y="665959"/>
                    <a:pt x="2418538" y="700249"/>
                    <a:pt x="2395678" y="728189"/>
                  </a:cubicBezTo>
                  <a:cubicBezTo>
                    <a:pt x="2372818" y="757399"/>
                    <a:pt x="2343608" y="784069"/>
                    <a:pt x="2313128" y="803119"/>
                  </a:cubicBezTo>
                  <a:cubicBezTo>
                    <a:pt x="2282648" y="823439"/>
                    <a:pt x="2247088" y="838679"/>
                    <a:pt x="2211528" y="847569"/>
                  </a:cubicBezTo>
                  <a:cubicBezTo>
                    <a:pt x="2175968" y="856459"/>
                    <a:pt x="2137868" y="860269"/>
                    <a:pt x="2101038" y="857729"/>
                  </a:cubicBezTo>
                  <a:cubicBezTo>
                    <a:pt x="2064208" y="853919"/>
                    <a:pt x="2037538" y="845029"/>
                    <a:pt x="1993088" y="831059"/>
                  </a:cubicBezTo>
                  <a:cubicBezTo>
                    <a:pt x="1914348" y="805659"/>
                    <a:pt x="1788618" y="729459"/>
                    <a:pt x="1676858" y="705329"/>
                  </a:cubicBezTo>
                  <a:cubicBezTo>
                    <a:pt x="1558748" y="678659"/>
                    <a:pt x="1424128" y="663419"/>
                    <a:pt x="1299668" y="686279"/>
                  </a:cubicBezTo>
                  <a:cubicBezTo>
                    <a:pt x="1167588" y="711679"/>
                    <a:pt x="1024078" y="771369"/>
                    <a:pt x="905968" y="862809"/>
                  </a:cubicBezTo>
                  <a:cubicBezTo>
                    <a:pt x="772618" y="966949"/>
                    <a:pt x="634188" y="1233649"/>
                    <a:pt x="557988" y="1302229"/>
                  </a:cubicBezTo>
                  <a:cubicBezTo>
                    <a:pt x="528778" y="1327629"/>
                    <a:pt x="512268" y="1333979"/>
                    <a:pt x="488138" y="1345409"/>
                  </a:cubicBezTo>
                  <a:cubicBezTo>
                    <a:pt x="462738" y="1356839"/>
                    <a:pt x="436068" y="1365729"/>
                    <a:pt x="409398" y="1370809"/>
                  </a:cubicBezTo>
                  <a:cubicBezTo>
                    <a:pt x="381458" y="1375889"/>
                    <a:pt x="353518" y="1378429"/>
                    <a:pt x="326848" y="1377159"/>
                  </a:cubicBezTo>
                  <a:cubicBezTo>
                    <a:pt x="298908" y="1375889"/>
                    <a:pt x="270968" y="1370809"/>
                    <a:pt x="245568" y="1363189"/>
                  </a:cubicBezTo>
                  <a:cubicBezTo>
                    <a:pt x="218898" y="1355569"/>
                    <a:pt x="192228" y="1344139"/>
                    <a:pt x="169368" y="1330169"/>
                  </a:cubicBezTo>
                  <a:cubicBezTo>
                    <a:pt x="145238" y="1316199"/>
                    <a:pt x="123648" y="1299689"/>
                    <a:pt x="103328" y="1280639"/>
                  </a:cubicBezTo>
                  <a:cubicBezTo>
                    <a:pt x="84278" y="1261589"/>
                    <a:pt x="66498" y="1238729"/>
                    <a:pt x="51258" y="1215869"/>
                  </a:cubicBezTo>
                  <a:cubicBezTo>
                    <a:pt x="37288" y="1193009"/>
                    <a:pt x="25858" y="1166339"/>
                    <a:pt x="16968" y="1140939"/>
                  </a:cubicBezTo>
                  <a:cubicBezTo>
                    <a:pt x="8078" y="1114269"/>
                    <a:pt x="2998" y="1086329"/>
                    <a:pt x="458" y="1059659"/>
                  </a:cubicBezTo>
                  <a:cubicBezTo>
                    <a:pt x="-812" y="1031719"/>
                    <a:pt x="458" y="1003779"/>
                    <a:pt x="5538" y="977109"/>
                  </a:cubicBezTo>
                  <a:cubicBezTo>
                    <a:pt x="9348" y="950439"/>
                    <a:pt x="18238" y="922499"/>
                    <a:pt x="28398" y="898369"/>
                  </a:cubicBezTo>
                  <a:cubicBezTo>
                    <a:pt x="39828" y="872969"/>
                    <a:pt x="70308" y="825979"/>
                    <a:pt x="70308" y="82597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3" id="553"/>
          <p:cNvGrpSpPr/>
          <p:nvPr/>
        </p:nvGrpSpPr>
        <p:grpSpPr>
          <a:xfrm rot="0">
            <a:off x="10019348" y="6813232"/>
            <a:ext cx="3259455" cy="2145983"/>
            <a:chOff x="0" y="0"/>
            <a:chExt cx="4345940" cy="2861310"/>
          </a:xfrm>
        </p:grpSpPr>
        <p:sp>
          <p:nvSpPr>
            <p:cNvPr name="Freeform 554" id="554"/>
            <p:cNvSpPr/>
            <p:nvPr/>
          </p:nvSpPr>
          <p:spPr>
            <a:xfrm flipH="false" flipV="false" rot="0">
              <a:off x="50800" y="46828"/>
              <a:ext cx="4243070" cy="2762412"/>
            </a:xfrm>
            <a:custGeom>
              <a:avLst/>
              <a:gdLst/>
              <a:ahLst/>
              <a:cxnLst/>
              <a:rect r="r" b="b" t="t" l="l"/>
              <a:pathLst>
                <a:path h="2762412" w="4243070">
                  <a:moveTo>
                    <a:pt x="0" y="2244252"/>
                  </a:moveTo>
                  <a:cubicBezTo>
                    <a:pt x="0" y="2244252"/>
                    <a:pt x="0" y="2244252"/>
                    <a:pt x="0" y="2242982"/>
                  </a:cubicBezTo>
                  <a:cubicBezTo>
                    <a:pt x="0" y="2242982"/>
                    <a:pt x="3810" y="2216312"/>
                    <a:pt x="6350" y="2202342"/>
                  </a:cubicBezTo>
                  <a:cubicBezTo>
                    <a:pt x="8890" y="2189642"/>
                    <a:pt x="13970" y="2162972"/>
                    <a:pt x="13970" y="2161702"/>
                  </a:cubicBezTo>
                  <a:cubicBezTo>
                    <a:pt x="13970" y="2161702"/>
                    <a:pt x="25400" y="2137572"/>
                    <a:pt x="30480" y="2124872"/>
                  </a:cubicBezTo>
                  <a:cubicBezTo>
                    <a:pt x="36830" y="2112172"/>
                    <a:pt x="46990" y="2086772"/>
                    <a:pt x="46990" y="2086772"/>
                  </a:cubicBezTo>
                  <a:cubicBezTo>
                    <a:pt x="48260" y="2086772"/>
                    <a:pt x="64770" y="2065182"/>
                    <a:pt x="72390" y="2053752"/>
                  </a:cubicBezTo>
                  <a:cubicBezTo>
                    <a:pt x="81280" y="2043592"/>
                    <a:pt x="97790" y="2022002"/>
                    <a:pt x="97790" y="2020732"/>
                  </a:cubicBezTo>
                  <a:cubicBezTo>
                    <a:pt x="99060" y="2020732"/>
                    <a:pt x="119380" y="2004222"/>
                    <a:pt x="130810" y="1995332"/>
                  </a:cubicBezTo>
                  <a:cubicBezTo>
                    <a:pt x="140970" y="1986442"/>
                    <a:pt x="162560" y="1969932"/>
                    <a:pt x="162560" y="1969932"/>
                  </a:cubicBezTo>
                  <a:cubicBezTo>
                    <a:pt x="163830" y="1969932"/>
                    <a:pt x="187960" y="1958502"/>
                    <a:pt x="200660" y="1952152"/>
                  </a:cubicBezTo>
                  <a:cubicBezTo>
                    <a:pt x="213360" y="1947072"/>
                    <a:pt x="237490" y="1935642"/>
                    <a:pt x="237490" y="1935642"/>
                  </a:cubicBezTo>
                  <a:cubicBezTo>
                    <a:pt x="238760" y="1935642"/>
                    <a:pt x="609600" y="1765462"/>
                    <a:pt x="664210" y="1765462"/>
                  </a:cubicBezTo>
                  <a:cubicBezTo>
                    <a:pt x="678180" y="1765462"/>
                    <a:pt x="681990" y="1775622"/>
                    <a:pt x="689610" y="1775622"/>
                  </a:cubicBezTo>
                  <a:cubicBezTo>
                    <a:pt x="693420" y="1775622"/>
                    <a:pt x="697230" y="1774352"/>
                    <a:pt x="701040" y="1773082"/>
                  </a:cubicBezTo>
                  <a:cubicBezTo>
                    <a:pt x="706120" y="1770542"/>
                    <a:pt x="706120" y="1766732"/>
                    <a:pt x="713740" y="1760382"/>
                  </a:cubicBezTo>
                  <a:cubicBezTo>
                    <a:pt x="751840" y="1729902"/>
                    <a:pt x="969010" y="1594012"/>
                    <a:pt x="1092200" y="1514002"/>
                  </a:cubicBezTo>
                  <a:cubicBezTo>
                    <a:pt x="1209040" y="1439072"/>
                    <a:pt x="1310640" y="1373032"/>
                    <a:pt x="1436370" y="1294292"/>
                  </a:cubicBezTo>
                  <a:cubicBezTo>
                    <a:pt x="1586230" y="1200312"/>
                    <a:pt x="1805940" y="1060612"/>
                    <a:pt x="1931670" y="984412"/>
                  </a:cubicBezTo>
                  <a:cubicBezTo>
                    <a:pt x="2006600" y="938692"/>
                    <a:pt x="2117090" y="882812"/>
                    <a:pt x="2114550" y="877732"/>
                  </a:cubicBezTo>
                  <a:cubicBezTo>
                    <a:pt x="2113280" y="873922"/>
                    <a:pt x="2045970" y="898052"/>
                    <a:pt x="1993900" y="923452"/>
                  </a:cubicBezTo>
                  <a:cubicBezTo>
                    <a:pt x="1889760" y="975522"/>
                    <a:pt x="1630680" y="1152052"/>
                    <a:pt x="1543050" y="1199042"/>
                  </a:cubicBezTo>
                  <a:cubicBezTo>
                    <a:pt x="1508760" y="1216822"/>
                    <a:pt x="1493520" y="1224442"/>
                    <a:pt x="1468120" y="1233332"/>
                  </a:cubicBezTo>
                  <a:cubicBezTo>
                    <a:pt x="1441450" y="1240952"/>
                    <a:pt x="1413510" y="1246032"/>
                    <a:pt x="1386840" y="1248572"/>
                  </a:cubicBezTo>
                  <a:cubicBezTo>
                    <a:pt x="1358900" y="1249842"/>
                    <a:pt x="1330960" y="1248572"/>
                    <a:pt x="1304290" y="1243492"/>
                  </a:cubicBezTo>
                  <a:cubicBezTo>
                    <a:pt x="1277620" y="1238412"/>
                    <a:pt x="1249680" y="1230792"/>
                    <a:pt x="1225550" y="1219362"/>
                  </a:cubicBezTo>
                  <a:cubicBezTo>
                    <a:pt x="1200150" y="1207932"/>
                    <a:pt x="1176020" y="1193962"/>
                    <a:pt x="1154430" y="1176182"/>
                  </a:cubicBezTo>
                  <a:cubicBezTo>
                    <a:pt x="1132840" y="1159672"/>
                    <a:pt x="1112520" y="1139352"/>
                    <a:pt x="1096010" y="1119032"/>
                  </a:cubicBezTo>
                  <a:cubicBezTo>
                    <a:pt x="1078230" y="1097442"/>
                    <a:pt x="1064260" y="1073312"/>
                    <a:pt x="1052830" y="1047912"/>
                  </a:cubicBezTo>
                  <a:cubicBezTo>
                    <a:pt x="1041400" y="1022512"/>
                    <a:pt x="1032510" y="995842"/>
                    <a:pt x="1027430" y="969172"/>
                  </a:cubicBezTo>
                  <a:cubicBezTo>
                    <a:pt x="1022350" y="942502"/>
                    <a:pt x="1021080" y="913292"/>
                    <a:pt x="1022350" y="886622"/>
                  </a:cubicBezTo>
                  <a:cubicBezTo>
                    <a:pt x="1023620" y="858682"/>
                    <a:pt x="1028700" y="832012"/>
                    <a:pt x="1036320" y="805342"/>
                  </a:cubicBezTo>
                  <a:cubicBezTo>
                    <a:pt x="1045210" y="778672"/>
                    <a:pt x="1056640" y="753272"/>
                    <a:pt x="1070610" y="729142"/>
                  </a:cubicBezTo>
                  <a:cubicBezTo>
                    <a:pt x="1084580" y="706282"/>
                    <a:pt x="1102360" y="683422"/>
                    <a:pt x="1121410" y="664372"/>
                  </a:cubicBezTo>
                  <a:cubicBezTo>
                    <a:pt x="1140460" y="645322"/>
                    <a:pt x="1186180" y="613572"/>
                    <a:pt x="1186180" y="613572"/>
                  </a:cubicBezTo>
                  <a:cubicBezTo>
                    <a:pt x="1186180" y="613572"/>
                    <a:pt x="1471930" y="420532"/>
                    <a:pt x="1637030" y="337982"/>
                  </a:cubicBezTo>
                  <a:cubicBezTo>
                    <a:pt x="1819910" y="246542"/>
                    <a:pt x="2056130" y="151292"/>
                    <a:pt x="2239010" y="99222"/>
                  </a:cubicBezTo>
                  <a:cubicBezTo>
                    <a:pt x="2385060" y="56042"/>
                    <a:pt x="2505710" y="39532"/>
                    <a:pt x="2644140" y="24292"/>
                  </a:cubicBezTo>
                  <a:cubicBezTo>
                    <a:pt x="2786380" y="7782"/>
                    <a:pt x="2928620" y="-7458"/>
                    <a:pt x="3081020" y="3972"/>
                  </a:cubicBezTo>
                  <a:cubicBezTo>
                    <a:pt x="3249930" y="17942"/>
                    <a:pt x="3463290" y="67472"/>
                    <a:pt x="3609340" y="111922"/>
                  </a:cubicBezTo>
                  <a:cubicBezTo>
                    <a:pt x="3717290" y="144942"/>
                    <a:pt x="3862070" y="221142"/>
                    <a:pt x="3882390" y="223682"/>
                  </a:cubicBezTo>
                  <a:cubicBezTo>
                    <a:pt x="3884930" y="224952"/>
                    <a:pt x="3886200" y="223682"/>
                    <a:pt x="3887470" y="223682"/>
                  </a:cubicBezTo>
                  <a:cubicBezTo>
                    <a:pt x="3890010" y="224952"/>
                    <a:pt x="3891280" y="227492"/>
                    <a:pt x="3895090" y="228762"/>
                  </a:cubicBezTo>
                  <a:cubicBezTo>
                    <a:pt x="3902710" y="233842"/>
                    <a:pt x="3930650" y="238922"/>
                    <a:pt x="3933190" y="245272"/>
                  </a:cubicBezTo>
                  <a:cubicBezTo>
                    <a:pt x="3934460" y="247812"/>
                    <a:pt x="3928110" y="250352"/>
                    <a:pt x="3929380" y="254162"/>
                  </a:cubicBezTo>
                  <a:cubicBezTo>
                    <a:pt x="3937000" y="278292"/>
                    <a:pt x="4130040" y="350682"/>
                    <a:pt x="4178300" y="435772"/>
                  </a:cubicBezTo>
                  <a:cubicBezTo>
                    <a:pt x="4231640" y="528482"/>
                    <a:pt x="4273550" y="724062"/>
                    <a:pt x="4212590" y="800262"/>
                  </a:cubicBezTo>
                  <a:cubicBezTo>
                    <a:pt x="4136390" y="894242"/>
                    <a:pt x="3712210" y="876462"/>
                    <a:pt x="3648710" y="868842"/>
                  </a:cubicBezTo>
                  <a:cubicBezTo>
                    <a:pt x="3634740" y="867572"/>
                    <a:pt x="3636010" y="859952"/>
                    <a:pt x="3624580" y="859952"/>
                  </a:cubicBezTo>
                  <a:cubicBezTo>
                    <a:pt x="3595370" y="861222"/>
                    <a:pt x="3467100" y="908212"/>
                    <a:pt x="3469640" y="927262"/>
                  </a:cubicBezTo>
                  <a:cubicBezTo>
                    <a:pt x="3473450" y="953932"/>
                    <a:pt x="3770630" y="979332"/>
                    <a:pt x="3830320" y="981872"/>
                  </a:cubicBezTo>
                  <a:cubicBezTo>
                    <a:pt x="3851910" y="981872"/>
                    <a:pt x="3858260" y="979332"/>
                    <a:pt x="3872230" y="978062"/>
                  </a:cubicBezTo>
                  <a:cubicBezTo>
                    <a:pt x="3886200" y="976792"/>
                    <a:pt x="3912870" y="974252"/>
                    <a:pt x="3912870" y="974252"/>
                  </a:cubicBezTo>
                  <a:cubicBezTo>
                    <a:pt x="3914140" y="974252"/>
                    <a:pt x="3940810" y="978062"/>
                    <a:pt x="3953510" y="980602"/>
                  </a:cubicBezTo>
                  <a:cubicBezTo>
                    <a:pt x="3967480" y="983142"/>
                    <a:pt x="3994150" y="986952"/>
                    <a:pt x="3995420" y="986952"/>
                  </a:cubicBezTo>
                  <a:cubicBezTo>
                    <a:pt x="3995420" y="986952"/>
                    <a:pt x="4020820" y="997112"/>
                    <a:pt x="4033520" y="1002192"/>
                  </a:cubicBezTo>
                  <a:cubicBezTo>
                    <a:pt x="4046220" y="1008542"/>
                    <a:pt x="4070350" y="1018702"/>
                    <a:pt x="4071620" y="1018702"/>
                  </a:cubicBezTo>
                  <a:cubicBezTo>
                    <a:pt x="4071620" y="1018702"/>
                    <a:pt x="4093210" y="1035212"/>
                    <a:pt x="4104640" y="1042832"/>
                  </a:cubicBezTo>
                  <a:cubicBezTo>
                    <a:pt x="4114800" y="1051722"/>
                    <a:pt x="4137660" y="1066962"/>
                    <a:pt x="4137660" y="1068232"/>
                  </a:cubicBezTo>
                  <a:cubicBezTo>
                    <a:pt x="4137660" y="1068232"/>
                    <a:pt x="4155440" y="1089822"/>
                    <a:pt x="4164330" y="1099982"/>
                  </a:cubicBezTo>
                  <a:cubicBezTo>
                    <a:pt x="4173220" y="1110142"/>
                    <a:pt x="4189730" y="1131732"/>
                    <a:pt x="4189730" y="1131732"/>
                  </a:cubicBezTo>
                  <a:cubicBezTo>
                    <a:pt x="4191000" y="1131732"/>
                    <a:pt x="4202430" y="1155862"/>
                    <a:pt x="4208780" y="1168562"/>
                  </a:cubicBezTo>
                  <a:cubicBezTo>
                    <a:pt x="4213860" y="1181262"/>
                    <a:pt x="4226560" y="1205392"/>
                    <a:pt x="4226560" y="1206662"/>
                  </a:cubicBezTo>
                  <a:cubicBezTo>
                    <a:pt x="4226560" y="1206662"/>
                    <a:pt x="4231640" y="1233332"/>
                    <a:pt x="4234180" y="1246032"/>
                  </a:cubicBezTo>
                  <a:cubicBezTo>
                    <a:pt x="4237990" y="1260002"/>
                    <a:pt x="4243070" y="1286672"/>
                    <a:pt x="4243070" y="1286672"/>
                  </a:cubicBezTo>
                  <a:cubicBezTo>
                    <a:pt x="4243070" y="1287942"/>
                    <a:pt x="4241800" y="1314612"/>
                    <a:pt x="4241800" y="1328582"/>
                  </a:cubicBezTo>
                  <a:cubicBezTo>
                    <a:pt x="4241800" y="1342552"/>
                    <a:pt x="4240530" y="1369222"/>
                    <a:pt x="4240530" y="1369222"/>
                  </a:cubicBezTo>
                  <a:cubicBezTo>
                    <a:pt x="4240530" y="1370492"/>
                    <a:pt x="4232910" y="1395892"/>
                    <a:pt x="4229100" y="1409862"/>
                  </a:cubicBezTo>
                  <a:cubicBezTo>
                    <a:pt x="4225290" y="1422562"/>
                    <a:pt x="4217670" y="1449232"/>
                    <a:pt x="4217670" y="1449232"/>
                  </a:cubicBezTo>
                  <a:cubicBezTo>
                    <a:pt x="4217670" y="1449232"/>
                    <a:pt x="4202430" y="1477172"/>
                    <a:pt x="4197350" y="1484792"/>
                  </a:cubicBezTo>
                  <a:cubicBezTo>
                    <a:pt x="4194810" y="1489872"/>
                    <a:pt x="4192270" y="1492412"/>
                    <a:pt x="4191000" y="1496222"/>
                  </a:cubicBezTo>
                  <a:cubicBezTo>
                    <a:pt x="4191000" y="1497492"/>
                    <a:pt x="4191000" y="1498762"/>
                    <a:pt x="4191000" y="1501302"/>
                  </a:cubicBezTo>
                  <a:cubicBezTo>
                    <a:pt x="4191000" y="1507652"/>
                    <a:pt x="4189730" y="1541942"/>
                    <a:pt x="4189730" y="1541942"/>
                  </a:cubicBezTo>
                  <a:cubicBezTo>
                    <a:pt x="4189730" y="1543212"/>
                    <a:pt x="4182110" y="1568612"/>
                    <a:pt x="4178300" y="1582582"/>
                  </a:cubicBezTo>
                  <a:cubicBezTo>
                    <a:pt x="4174490" y="1595282"/>
                    <a:pt x="4168140" y="1621952"/>
                    <a:pt x="4166870" y="1621952"/>
                  </a:cubicBezTo>
                  <a:cubicBezTo>
                    <a:pt x="4166870" y="1621952"/>
                    <a:pt x="4161790" y="1628302"/>
                    <a:pt x="4161790" y="1630842"/>
                  </a:cubicBezTo>
                  <a:cubicBezTo>
                    <a:pt x="4161790" y="1634652"/>
                    <a:pt x="4164330" y="1637192"/>
                    <a:pt x="4166870" y="1641002"/>
                  </a:cubicBezTo>
                  <a:cubicBezTo>
                    <a:pt x="4170680" y="1649892"/>
                    <a:pt x="4184650" y="1677832"/>
                    <a:pt x="4184650" y="1679102"/>
                  </a:cubicBezTo>
                  <a:cubicBezTo>
                    <a:pt x="4184650" y="1679102"/>
                    <a:pt x="4191000" y="1705772"/>
                    <a:pt x="4193540" y="1718472"/>
                  </a:cubicBezTo>
                  <a:cubicBezTo>
                    <a:pt x="4196080" y="1732442"/>
                    <a:pt x="4202430" y="1759112"/>
                    <a:pt x="4202430" y="1759112"/>
                  </a:cubicBezTo>
                  <a:cubicBezTo>
                    <a:pt x="4202430" y="1760382"/>
                    <a:pt x="4201160" y="1787052"/>
                    <a:pt x="4199890" y="1801022"/>
                  </a:cubicBezTo>
                  <a:cubicBezTo>
                    <a:pt x="4199890" y="1814992"/>
                    <a:pt x="4198620" y="1841662"/>
                    <a:pt x="4198620" y="1841662"/>
                  </a:cubicBezTo>
                  <a:cubicBezTo>
                    <a:pt x="4198620" y="1842932"/>
                    <a:pt x="4191000" y="1868332"/>
                    <a:pt x="4188460" y="1882302"/>
                  </a:cubicBezTo>
                  <a:cubicBezTo>
                    <a:pt x="4184650" y="1895002"/>
                    <a:pt x="4177030" y="1920402"/>
                    <a:pt x="4177030" y="1921672"/>
                  </a:cubicBezTo>
                  <a:cubicBezTo>
                    <a:pt x="4175760" y="1921672"/>
                    <a:pt x="4163060" y="1945802"/>
                    <a:pt x="4156710" y="1957232"/>
                  </a:cubicBezTo>
                  <a:cubicBezTo>
                    <a:pt x="4149090" y="1969932"/>
                    <a:pt x="4136390" y="1992792"/>
                    <a:pt x="4135120" y="1992792"/>
                  </a:cubicBezTo>
                  <a:cubicBezTo>
                    <a:pt x="4135120" y="1994062"/>
                    <a:pt x="4117340" y="2013112"/>
                    <a:pt x="4107180" y="2023272"/>
                  </a:cubicBezTo>
                  <a:cubicBezTo>
                    <a:pt x="4098290" y="2033432"/>
                    <a:pt x="4079240" y="2052482"/>
                    <a:pt x="4079240" y="2053752"/>
                  </a:cubicBezTo>
                  <a:cubicBezTo>
                    <a:pt x="4077970" y="2053752"/>
                    <a:pt x="4055110" y="2067722"/>
                    <a:pt x="4043680" y="2075342"/>
                  </a:cubicBezTo>
                  <a:cubicBezTo>
                    <a:pt x="4032250" y="2082962"/>
                    <a:pt x="4009390" y="2098202"/>
                    <a:pt x="4009390" y="2098202"/>
                  </a:cubicBezTo>
                  <a:cubicBezTo>
                    <a:pt x="4008120" y="2098202"/>
                    <a:pt x="3982720" y="2107092"/>
                    <a:pt x="3970020" y="2110902"/>
                  </a:cubicBezTo>
                  <a:cubicBezTo>
                    <a:pt x="3957320" y="2115982"/>
                    <a:pt x="3930650" y="2124872"/>
                    <a:pt x="3930650" y="2124872"/>
                  </a:cubicBezTo>
                  <a:cubicBezTo>
                    <a:pt x="3928110" y="2124872"/>
                    <a:pt x="3425190" y="2140112"/>
                    <a:pt x="3326130" y="2074072"/>
                  </a:cubicBezTo>
                  <a:cubicBezTo>
                    <a:pt x="3276600" y="2041052"/>
                    <a:pt x="3265170" y="1935642"/>
                    <a:pt x="3255010" y="1935642"/>
                  </a:cubicBezTo>
                  <a:cubicBezTo>
                    <a:pt x="3252470" y="1934372"/>
                    <a:pt x="3249930" y="1943262"/>
                    <a:pt x="3249930" y="1943262"/>
                  </a:cubicBezTo>
                  <a:cubicBezTo>
                    <a:pt x="3248660" y="1944532"/>
                    <a:pt x="3229610" y="1962312"/>
                    <a:pt x="3219450" y="1972472"/>
                  </a:cubicBezTo>
                  <a:cubicBezTo>
                    <a:pt x="3209290" y="1981362"/>
                    <a:pt x="3190240" y="2000412"/>
                    <a:pt x="3190240" y="2000412"/>
                  </a:cubicBezTo>
                  <a:cubicBezTo>
                    <a:pt x="3188970" y="2001682"/>
                    <a:pt x="3166110" y="2014382"/>
                    <a:pt x="3154680" y="2022002"/>
                  </a:cubicBezTo>
                  <a:cubicBezTo>
                    <a:pt x="3141980" y="2028352"/>
                    <a:pt x="3119120" y="2042322"/>
                    <a:pt x="3117850" y="2042322"/>
                  </a:cubicBezTo>
                  <a:cubicBezTo>
                    <a:pt x="3116580" y="2043592"/>
                    <a:pt x="2899410" y="2198532"/>
                    <a:pt x="2780030" y="2251872"/>
                  </a:cubicBezTo>
                  <a:cubicBezTo>
                    <a:pt x="2663190" y="2305212"/>
                    <a:pt x="2418080" y="2338232"/>
                    <a:pt x="2410460" y="2363632"/>
                  </a:cubicBezTo>
                  <a:cubicBezTo>
                    <a:pt x="2407920" y="2368712"/>
                    <a:pt x="2419350" y="2376332"/>
                    <a:pt x="2420620" y="2377602"/>
                  </a:cubicBezTo>
                  <a:cubicBezTo>
                    <a:pt x="2421890" y="2378872"/>
                    <a:pt x="2421890" y="2378872"/>
                    <a:pt x="2421890" y="2378872"/>
                  </a:cubicBezTo>
                  <a:cubicBezTo>
                    <a:pt x="2421890" y="2378872"/>
                    <a:pt x="2396490" y="2389032"/>
                    <a:pt x="2383790" y="2394112"/>
                  </a:cubicBezTo>
                  <a:cubicBezTo>
                    <a:pt x="2371090" y="2400462"/>
                    <a:pt x="2345690" y="2410622"/>
                    <a:pt x="2345690" y="2410622"/>
                  </a:cubicBezTo>
                  <a:cubicBezTo>
                    <a:pt x="2345690" y="2410622"/>
                    <a:pt x="2336800" y="2409352"/>
                    <a:pt x="2335530" y="2411892"/>
                  </a:cubicBezTo>
                  <a:cubicBezTo>
                    <a:pt x="2332990" y="2416972"/>
                    <a:pt x="2349500" y="2447452"/>
                    <a:pt x="2349500" y="2447452"/>
                  </a:cubicBezTo>
                  <a:cubicBezTo>
                    <a:pt x="2349500" y="2447452"/>
                    <a:pt x="2324100" y="2457612"/>
                    <a:pt x="2311400" y="2462692"/>
                  </a:cubicBezTo>
                  <a:cubicBezTo>
                    <a:pt x="2298700" y="2469042"/>
                    <a:pt x="2273300" y="2479202"/>
                    <a:pt x="2272030" y="2479202"/>
                  </a:cubicBezTo>
                  <a:cubicBezTo>
                    <a:pt x="2272030" y="2479202"/>
                    <a:pt x="2245360" y="2483012"/>
                    <a:pt x="2231390" y="2484282"/>
                  </a:cubicBezTo>
                  <a:cubicBezTo>
                    <a:pt x="2218690" y="2486822"/>
                    <a:pt x="2190750" y="2490632"/>
                    <a:pt x="2190750" y="2490632"/>
                  </a:cubicBezTo>
                  <a:cubicBezTo>
                    <a:pt x="2190750" y="2490632"/>
                    <a:pt x="2157730" y="2486822"/>
                    <a:pt x="2150110" y="2486822"/>
                  </a:cubicBezTo>
                  <a:cubicBezTo>
                    <a:pt x="2146300" y="2485552"/>
                    <a:pt x="2146300" y="2485552"/>
                    <a:pt x="2143760" y="2485552"/>
                  </a:cubicBezTo>
                  <a:cubicBezTo>
                    <a:pt x="2129790" y="2486822"/>
                    <a:pt x="2084070" y="2499522"/>
                    <a:pt x="2048510" y="2519842"/>
                  </a:cubicBezTo>
                  <a:cubicBezTo>
                    <a:pt x="1991360" y="2551592"/>
                    <a:pt x="1888490" y="2655732"/>
                    <a:pt x="1847850" y="2684942"/>
                  </a:cubicBezTo>
                  <a:cubicBezTo>
                    <a:pt x="1832610" y="2696372"/>
                    <a:pt x="1824990" y="2698912"/>
                    <a:pt x="1813560" y="2706532"/>
                  </a:cubicBezTo>
                  <a:cubicBezTo>
                    <a:pt x="1802130" y="2714152"/>
                    <a:pt x="1779270" y="2729392"/>
                    <a:pt x="1779270" y="2729392"/>
                  </a:cubicBezTo>
                  <a:cubicBezTo>
                    <a:pt x="1778000" y="2729392"/>
                    <a:pt x="1752600" y="2738282"/>
                    <a:pt x="1739900" y="2742092"/>
                  </a:cubicBezTo>
                  <a:cubicBezTo>
                    <a:pt x="1727200" y="2747172"/>
                    <a:pt x="1700530" y="2756062"/>
                    <a:pt x="1700530" y="2756062"/>
                  </a:cubicBezTo>
                  <a:cubicBezTo>
                    <a:pt x="1700530" y="2756062"/>
                    <a:pt x="1672590" y="2758602"/>
                    <a:pt x="1659890" y="2759872"/>
                  </a:cubicBezTo>
                  <a:cubicBezTo>
                    <a:pt x="1645920" y="2761142"/>
                    <a:pt x="1619250" y="2762412"/>
                    <a:pt x="1617980" y="2762412"/>
                  </a:cubicBezTo>
                  <a:cubicBezTo>
                    <a:pt x="1617980" y="2762412"/>
                    <a:pt x="1591310" y="2758602"/>
                    <a:pt x="1577340" y="2756062"/>
                  </a:cubicBezTo>
                  <a:cubicBezTo>
                    <a:pt x="1563370" y="2754792"/>
                    <a:pt x="1536700" y="2749712"/>
                    <a:pt x="1536700" y="2749712"/>
                  </a:cubicBezTo>
                  <a:cubicBezTo>
                    <a:pt x="1535430" y="2749712"/>
                    <a:pt x="1511300" y="2739552"/>
                    <a:pt x="1498600" y="2734472"/>
                  </a:cubicBezTo>
                  <a:cubicBezTo>
                    <a:pt x="1485900" y="2729392"/>
                    <a:pt x="1460500" y="2717962"/>
                    <a:pt x="1460500" y="2717962"/>
                  </a:cubicBezTo>
                  <a:cubicBezTo>
                    <a:pt x="1459230" y="2717962"/>
                    <a:pt x="1437640" y="2701452"/>
                    <a:pt x="1427480" y="2693832"/>
                  </a:cubicBezTo>
                  <a:cubicBezTo>
                    <a:pt x="1416050" y="2684942"/>
                    <a:pt x="1394460" y="2669702"/>
                    <a:pt x="1394460" y="2668432"/>
                  </a:cubicBezTo>
                  <a:cubicBezTo>
                    <a:pt x="1393190" y="2668432"/>
                    <a:pt x="1376680" y="2648112"/>
                    <a:pt x="1367790" y="2636682"/>
                  </a:cubicBezTo>
                  <a:cubicBezTo>
                    <a:pt x="1358900" y="2626522"/>
                    <a:pt x="1341120" y="2606202"/>
                    <a:pt x="1341120" y="2604932"/>
                  </a:cubicBezTo>
                  <a:cubicBezTo>
                    <a:pt x="1341120" y="2604932"/>
                    <a:pt x="1329690" y="2580802"/>
                    <a:pt x="1323340" y="2568102"/>
                  </a:cubicBezTo>
                  <a:cubicBezTo>
                    <a:pt x="1316990" y="2555402"/>
                    <a:pt x="1305560" y="2531272"/>
                    <a:pt x="1305560" y="2531272"/>
                  </a:cubicBezTo>
                  <a:cubicBezTo>
                    <a:pt x="1305560" y="2530002"/>
                    <a:pt x="1299210" y="2503332"/>
                    <a:pt x="1296670" y="2490632"/>
                  </a:cubicBezTo>
                  <a:cubicBezTo>
                    <a:pt x="1294130" y="2476662"/>
                    <a:pt x="1289050" y="2449992"/>
                    <a:pt x="1287780" y="2449992"/>
                  </a:cubicBezTo>
                  <a:cubicBezTo>
                    <a:pt x="1287780" y="2448722"/>
                    <a:pt x="1289050" y="2422052"/>
                    <a:pt x="1290320" y="2408082"/>
                  </a:cubicBezTo>
                  <a:cubicBezTo>
                    <a:pt x="1290320" y="2395382"/>
                    <a:pt x="1291590" y="2367442"/>
                    <a:pt x="1291590" y="2367442"/>
                  </a:cubicBezTo>
                  <a:cubicBezTo>
                    <a:pt x="1291590" y="2366172"/>
                    <a:pt x="1303020" y="2344582"/>
                    <a:pt x="1299210" y="2340772"/>
                  </a:cubicBezTo>
                  <a:cubicBezTo>
                    <a:pt x="1277620" y="2322992"/>
                    <a:pt x="764540" y="2630332"/>
                    <a:pt x="762000" y="2631602"/>
                  </a:cubicBezTo>
                  <a:cubicBezTo>
                    <a:pt x="762000" y="2632872"/>
                    <a:pt x="740410" y="2649382"/>
                    <a:pt x="730250" y="2657002"/>
                  </a:cubicBezTo>
                  <a:cubicBezTo>
                    <a:pt x="718820" y="2665892"/>
                    <a:pt x="698500" y="2682402"/>
                    <a:pt x="697230" y="2683672"/>
                  </a:cubicBezTo>
                  <a:cubicBezTo>
                    <a:pt x="697230" y="2683672"/>
                    <a:pt x="671830" y="2695102"/>
                    <a:pt x="660400" y="2700182"/>
                  </a:cubicBezTo>
                  <a:cubicBezTo>
                    <a:pt x="647700" y="2706532"/>
                    <a:pt x="622300" y="2716692"/>
                    <a:pt x="622300" y="2717962"/>
                  </a:cubicBezTo>
                  <a:cubicBezTo>
                    <a:pt x="622300" y="2717962"/>
                    <a:pt x="595630" y="2723042"/>
                    <a:pt x="581660" y="2725582"/>
                  </a:cubicBezTo>
                  <a:cubicBezTo>
                    <a:pt x="567690" y="2728122"/>
                    <a:pt x="541020" y="2733202"/>
                    <a:pt x="541020" y="2733202"/>
                  </a:cubicBezTo>
                  <a:cubicBezTo>
                    <a:pt x="541020" y="2733202"/>
                    <a:pt x="513080" y="2730662"/>
                    <a:pt x="500380" y="2730662"/>
                  </a:cubicBezTo>
                  <a:cubicBezTo>
                    <a:pt x="486410" y="2729392"/>
                    <a:pt x="458470" y="2728122"/>
                    <a:pt x="458470" y="2728122"/>
                  </a:cubicBezTo>
                  <a:cubicBezTo>
                    <a:pt x="458470" y="2728122"/>
                    <a:pt x="431800" y="2720502"/>
                    <a:pt x="419100" y="2715422"/>
                  </a:cubicBezTo>
                  <a:cubicBezTo>
                    <a:pt x="406400" y="2711612"/>
                    <a:pt x="379730" y="2703992"/>
                    <a:pt x="379730" y="2703992"/>
                  </a:cubicBezTo>
                  <a:cubicBezTo>
                    <a:pt x="378460" y="2703992"/>
                    <a:pt x="355600" y="2690022"/>
                    <a:pt x="344170" y="2682402"/>
                  </a:cubicBezTo>
                  <a:cubicBezTo>
                    <a:pt x="332740" y="2676052"/>
                    <a:pt x="308610" y="2662082"/>
                    <a:pt x="308610" y="2660812"/>
                  </a:cubicBezTo>
                  <a:cubicBezTo>
                    <a:pt x="308610" y="2660812"/>
                    <a:pt x="289560" y="2641762"/>
                    <a:pt x="279400" y="2632872"/>
                  </a:cubicBezTo>
                  <a:cubicBezTo>
                    <a:pt x="269240" y="2622712"/>
                    <a:pt x="250190" y="2603662"/>
                    <a:pt x="250190" y="2603662"/>
                  </a:cubicBezTo>
                  <a:cubicBezTo>
                    <a:pt x="250190" y="2602392"/>
                    <a:pt x="245110" y="2590962"/>
                    <a:pt x="240030" y="2587152"/>
                  </a:cubicBezTo>
                  <a:cubicBezTo>
                    <a:pt x="232410" y="2580802"/>
                    <a:pt x="203200" y="2575722"/>
                    <a:pt x="203200" y="2575722"/>
                  </a:cubicBezTo>
                  <a:cubicBezTo>
                    <a:pt x="201930" y="2575722"/>
                    <a:pt x="179070" y="2561752"/>
                    <a:pt x="167640" y="2554132"/>
                  </a:cubicBezTo>
                  <a:cubicBezTo>
                    <a:pt x="156210" y="2547782"/>
                    <a:pt x="132080" y="2533812"/>
                    <a:pt x="132080" y="2533812"/>
                  </a:cubicBezTo>
                  <a:cubicBezTo>
                    <a:pt x="132080" y="2532542"/>
                    <a:pt x="111760" y="2514762"/>
                    <a:pt x="102870" y="2504602"/>
                  </a:cubicBezTo>
                  <a:cubicBezTo>
                    <a:pt x="92710" y="2494442"/>
                    <a:pt x="73660" y="2475392"/>
                    <a:pt x="73660" y="2475392"/>
                  </a:cubicBezTo>
                  <a:cubicBezTo>
                    <a:pt x="72390" y="2475392"/>
                    <a:pt x="58420" y="2451262"/>
                    <a:pt x="52070" y="2439832"/>
                  </a:cubicBezTo>
                  <a:cubicBezTo>
                    <a:pt x="44450" y="2428402"/>
                    <a:pt x="30480" y="2405542"/>
                    <a:pt x="30480" y="2405542"/>
                  </a:cubicBezTo>
                  <a:cubicBezTo>
                    <a:pt x="30480" y="2404272"/>
                    <a:pt x="30480" y="2404272"/>
                    <a:pt x="30480" y="2404272"/>
                  </a:cubicBezTo>
                  <a:cubicBezTo>
                    <a:pt x="29210" y="2404272"/>
                    <a:pt x="21590" y="2378872"/>
                    <a:pt x="17780" y="2364902"/>
                  </a:cubicBezTo>
                  <a:cubicBezTo>
                    <a:pt x="12700" y="2352202"/>
                    <a:pt x="5080" y="2326802"/>
                    <a:pt x="5080" y="2325532"/>
                  </a:cubicBezTo>
                  <a:cubicBezTo>
                    <a:pt x="5080" y="2325532"/>
                    <a:pt x="2540" y="2298862"/>
                    <a:pt x="2540" y="2284892"/>
                  </a:cubicBezTo>
                  <a:cubicBezTo>
                    <a:pt x="1270" y="2270922"/>
                    <a:pt x="0" y="2244252"/>
                    <a:pt x="0" y="2244252"/>
                  </a:cubicBezTo>
                  <a:moveTo>
                    <a:pt x="3803650" y="1635922"/>
                  </a:moveTo>
                  <a:cubicBezTo>
                    <a:pt x="3807460" y="1672752"/>
                    <a:pt x="3807460" y="1672752"/>
                    <a:pt x="3807460" y="1672752"/>
                  </a:cubicBezTo>
                  <a:cubicBezTo>
                    <a:pt x="3807460" y="1671482"/>
                    <a:pt x="3803650" y="1634652"/>
                    <a:pt x="3803650" y="1634652"/>
                  </a:cubicBezTo>
                  <a:cubicBezTo>
                    <a:pt x="3803650" y="1634652"/>
                    <a:pt x="3803650" y="1635922"/>
                    <a:pt x="3803650" y="163592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5" id="555"/>
          <p:cNvGrpSpPr/>
          <p:nvPr/>
        </p:nvGrpSpPr>
        <p:grpSpPr>
          <a:xfrm rot="0">
            <a:off x="11851005" y="7433310"/>
            <a:ext cx="3157538" cy="1082040"/>
            <a:chOff x="0" y="0"/>
            <a:chExt cx="4210050" cy="1442720"/>
          </a:xfrm>
        </p:grpSpPr>
        <p:sp>
          <p:nvSpPr>
            <p:cNvPr name="Freeform 556" id="556"/>
            <p:cNvSpPr/>
            <p:nvPr/>
          </p:nvSpPr>
          <p:spPr>
            <a:xfrm flipH="false" flipV="false" rot="0">
              <a:off x="50800" y="50205"/>
              <a:ext cx="4108450" cy="1344469"/>
            </a:xfrm>
            <a:custGeom>
              <a:avLst/>
              <a:gdLst/>
              <a:ahLst/>
              <a:cxnLst/>
              <a:rect r="r" b="b" t="t" l="l"/>
              <a:pathLst>
                <a:path h="1344469" w="4108450">
                  <a:moveTo>
                    <a:pt x="224790" y="677505"/>
                  </a:moveTo>
                  <a:cubicBezTo>
                    <a:pt x="1041400" y="386675"/>
                    <a:pt x="1198880" y="335875"/>
                    <a:pt x="1394460" y="290155"/>
                  </a:cubicBezTo>
                  <a:cubicBezTo>
                    <a:pt x="1623060" y="236815"/>
                    <a:pt x="1847850" y="201255"/>
                    <a:pt x="2146300" y="160615"/>
                  </a:cubicBezTo>
                  <a:cubicBezTo>
                    <a:pt x="2578100" y="102195"/>
                    <a:pt x="3516630" y="3135"/>
                    <a:pt x="3737610" y="595"/>
                  </a:cubicBezTo>
                  <a:cubicBezTo>
                    <a:pt x="3796030" y="595"/>
                    <a:pt x="3812540" y="595"/>
                    <a:pt x="3848100" y="9485"/>
                  </a:cubicBezTo>
                  <a:cubicBezTo>
                    <a:pt x="3883660" y="18375"/>
                    <a:pt x="3919220" y="34885"/>
                    <a:pt x="3950970" y="53935"/>
                  </a:cubicBezTo>
                  <a:cubicBezTo>
                    <a:pt x="3981450" y="74255"/>
                    <a:pt x="4009390" y="99655"/>
                    <a:pt x="4032250" y="128865"/>
                  </a:cubicBezTo>
                  <a:cubicBezTo>
                    <a:pt x="4055110" y="156805"/>
                    <a:pt x="4074160" y="191095"/>
                    <a:pt x="4086860" y="225385"/>
                  </a:cubicBezTo>
                  <a:cubicBezTo>
                    <a:pt x="4099560" y="259675"/>
                    <a:pt x="4107180" y="297775"/>
                    <a:pt x="4108450" y="333335"/>
                  </a:cubicBezTo>
                  <a:cubicBezTo>
                    <a:pt x="4108450" y="370165"/>
                    <a:pt x="4103370" y="409535"/>
                    <a:pt x="4093210" y="443825"/>
                  </a:cubicBezTo>
                  <a:cubicBezTo>
                    <a:pt x="4081780" y="478115"/>
                    <a:pt x="4064000" y="513675"/>
                    <a:pt x="4043680" y="542885"/>
                  </a:cubicBezTo>
                  <a:cubicBezTo>
                    <a:pt x="4022090" y="573365"/>
                    <a:pt x="3994150" y="600035"/>
                    <a:pt x="3964940" y="621625"/>
                  </a:cubicBezTo>
                  <a:cubicBezTo>
                    <a:pt x="3934460" y="643215"/>
                    <a:pt x="3900170" y="659725"/>
                    <a:pt x="3864610" y="671155"/>
                  </a:cubicBezTo>
                  <a:cubicBezTo>
                    <a:pt x="3830320" y="681315"/>
                    <a:pt x="3792220" y="686395"/>
                    <a:pt x="3755390" y="685125"/>
                  </a:cubicBezTo>
                  <a:cubicBezTo>
                    <a:pt x="3718560" y="683855"/>
                    <a:pt x="3680460" y="676235"/>
                    <a:pt x="3646170" y="664805"/>
                  </a:cubicBezTo>
                  <a:cubicBezTo>
                    <a:pt x="3611880" y="652105"/>
                    <a:pt x="3577590" y="631785"/>
                    <a:pt x="3549650" y="608925"/>
                  </a:cubicBezTo>
                  <a:cubicBezTo>
                    <a:pt x="3521710" y="586065"/>
                    <a:pt x="3495040" y="556855"/>
                    <a:pt x="3475990" y="526375"/>
                  </a:cubicBezTo>
                  <a:cubicBezTo>
                    <a:pt x="3455670" y="495895"/>
                    <a:pt x="3440430" y="460335"/>
                    <a:pt x="3432810" y="424775"/>
                  </a:cubicBezTo>
                  <a:cubicBezTo>
                    <a:pt x="3423920" y="389215"/>
                    <a:pt x="3420110" y="349845"/>
                    <a:pt x="3423920" y="314285"/>
                  </a:cubicBezTo>
                  <a:cubicBezTo>
                    <a:pt x="3426460" y="277455"/>
                    <a:pt x="3435350" y="239355"/>
                    <a:pt x="3450590" y="206335"/>
                  </a:cubicBezTo>
                  <a:cubicBezTo>
                    <a:pt x="3464560" y="173315"/>
                    <a:pt x="3486150" y="140295"/>
                    <a:pt x="3510280" y="113625"/>
                  </a:cubicBezTo>
                  <a:cubicBezTo>
                    <a:pt x="3534410" y="85685"/>
                    <a:pt x="3564890" y="61555"/>
                    <a:pt x="3596640" y="43775"/>
                  </a:cubicBezTo>
                  <a:cubicBezTo>
                    <a:pt x="3628390" y="25995"/>
                    <a:pt x="3665220" y="12025"/>
                    <a:pt x="3700780" y="5675"/>
                  </a:cubicBezTo>
                  <a:cubicBezTo>
                    <a:pt x="3737610" y="-675"/>
                    <a:pt x="3775710" y="-1945"/>
                    <a:pt x="3812540" y="3135"/>
                  </a:cubicBezTo>
                  <a:cubicBezTo>
                    <a:pt x="3848100" y="8215"/>
                    <a:pt x="3884930" y="19645"/>
                    <a:pt x="3917950" y="36155"/>
                  </a:cubicBezTo>
                  <a:cubicBezTo>
                    <a:pt x="3950970" y="51395"/>
                    <a:pt x="3982720" y="74255"/>
                    <a:pt x="4008120" y="100925"/>
                  </a:cubicBezTo>
                  <a:cubicBezTo>
                    <a:pt x="4033520" y="126325"/>
                    <a:pt x="4056380" y="158075"/>
                    <a:pt x="4072890" y="191095"/>
                  </a:cubicBezTo>
                  <a:cubicBezTo>
                    <a:pt x="4089400" y="224115"/>
                    <a:pt x="4099560" y="260945"/>
                    <a:pt x="4104640" y="296505"/>
                  </a:cubicBezTo>
                  <a:cubicBezTo>
                    <a:pt x="4109720" y="333335"/>
                    <a:pt x="4108450" y="372705"/>
                    <a:pt x="4102100" y="408265"/>
                  </a:cubicBezTo>
                  <a:cubicBezTo>
                    <a:pt x="4094480" y="443825"/>
                    <a:pt x="4081780" y="480655"/>
                    <a:pt x="4062730" y="512405"/>
                  </a:cubicBezTo>
                  <a:cubicBezTo>
                    <a:pt x="4044950" y="544155"/>
                    <a:pt x="4020820" y="573365"/>
                    <a:pt x="3994150" y="598765"/>
                  </a:cubicBezTo>
                  <a:cubicBezTo>
                    <a:pt x="3966210" y="622895"/>
                    <a:pt x="3933190" y="643215"/>
                    <a:pt x="3900170" y="658455"/>
                  </a:cubicBezTo>
                  <a:cubicBezTo>
                    <a:pt x="3865880" y="672425"/>
                    <a:pt x="3849370" y="674965"/>
                    <a:pt x="3792220" y="683855"/>
                  </a:cubicBezTo>
                  <a:cubicBezTo>
                    <a:pt x="3578860" y="720685"/>
                    <a:pt x="2667000" y="782915"/>
                    <a:pt x="2260600" y="836255"/>
                  </a:cubicBezTo>
                  <a:cubicBezTo>
                    <a:pt x="1988820" y="873085"/>
                    <a:pt x="1791970" y="902295"/>
                    <a:pt x="1584960" y="949285"/>
                  </a:cubicBezTo>
                  <a:cubicBezTo>
                    <a:pt x="1405890" y="989925"/>
                    <a:pt x="1270000" y="1034375"/>
                    <a:pt x="1090930" y="1091525"/>
                  </a:cubicBezTo>
                  <a:cubicBezTo>
                    <a:pt x="875030" y="1161375"/>
                    <a:pt x="501650" y="1321395"/>
                    <a:pt x="379730" y="1340445"/>
                  </a:cubicBezTo>
                  <a:cubicBezTo>
                    <a:pt x="339090" y="1348065"/>
                    <a:pt x="323850" y="1342985"/>
                    <a:pt x="297180" y="1340445"/>
                  </a:cubicBezTo>
                  <a:cubicBezTo>
                    <a:pt x="270510" y="1336635"/>
                    <a:pt x="242570" y="1329015"/>
                    <a:pt x="217170" y="1318855"/>
                  </a:cubicBezTo>
                  <a:cubicBezTo>
                    <a:pt x="191770" y="1308695"/>
                    <a:pt x="166370" y="1295995"/>
                    <a:pt x="144780" y="1279485"/>
                  </a:cubicBezTo>
                  <a:cubicBezTo>
                    <a:pt x="121920" y="1264245"/>
                    <a:pt x="101600" y="1245195"/>
                    <a:pt x="82550" y="1223605"/>
                  </a:cubicBezTo>
                  <a:cubicBezTo>
                    <a:pt x="64770" y="1203285"/>
                    <a:pt x="49530" y="1180425"/>
                    <a:pt x="36830" y="1155025"/>
                  </a:cubicBezTo>
                  <a:cubicBezTo>
                    <a:pt x="24130" y="1130895"/>
                    <a:pt x="15240" y="1104225"/>
                    <a:pt x="8890" y="1077555"/>
                  </a:cubicBezTo>
                  <a:cubicBezTo>
                    <a:pt x="2540" y="1050885"/>
                    <a:pt x="0" y="1022945"/>
                    <a:pt x="0" y="995005"/>
                  </a:cubicBezTo>
                  <a:cubicBezTo>
                    <a:pt x="0" y="968335"/>
                    <a:pt x="3810" y="940395"/>
                    <a:pt x="10160" y="913725"/>
                  </a:cubicBezTo>
                  <a:cubicBezTo>
                    <a:pt x="17780" y="887055"/>
                    <a:pt x="27940" y="860385"/>
                    <a:pt x="40640" y="836255"/>
                  </a:cubicBezTo>
                  <a:cubicBezTo>
                    <a:pt x="54610" y="812125"/>
                    <a:pt x="71120" y="789265"/>
                    <a:pt x="88900" y="768945"/>
                  </a:cubicBezTo>
                  <a:cubicBezTo>
                    <a:pt x="106680" y="748625"/>
                    <a:pt x="128270" y="730845"/>
                    <a:pt x="151130" y="715605"/>
                  </a:cubicBezTo>
                  <a:cubicBezTo>
                    <a:pt x="173990" y="700365"/>
                    <a:pt x="224790" y="677505"/>
                    <a:pt x="224790" y="67750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7" id="557"/>
          <p:cNvGrpSpPr/>
          <p:nvPr/>
        </p:nvGrpSpPr>
        <p:grpSpPr>
          <a:xfrm rot="0">
            <a:off x="12094845" y="7756207"/>
            <a:ext cx="2774633" cy="894398"/>
            <a:chOff x="0" y="0"/>
            <a:chExt cx="3699510" cy="1192530"/>
          </a:xfrm>
        </p:grpSpPr>
        <p:sp>
          <p:nvSpPr>
            <p:cNvPr name="Freeform 558" id="558"/>
            <p:cNvSpPr/>
            <p:nvPr/>
          </p:nvSpPr>
          <p:spPr>
            <a:xfrm flipH="false" flipV="false" rot="0">
              <a:off x="49804" y="49675"/>
              <a:ext cx="3597637" cy="1090794"/>
            </a:xfrm>
            <a:custGeom>
              <a:avLst/>
              <a:gdLst/>
              <a:ahLst/>
              <a:cxnLst/>
              <a:rect r="r" b="b" t="t" l="l"/>
              <a:pathLst>
                <a:path h="1090794" w="3597637">
                  <a:moveTo>
                    <a:pt x="281666" y="411335"/>
                  </a:moveTo>
                  <a:cubicBezTo>
                    <a:pt x="1519916" y="190355"/>
                    <a:pt x="1789156" y="156065"/>
                    <a:pt x="2019026" y="125585"/>
                  </a:cubicBezTo>
                  <a:cubicBezTo>
                    <a:pt x="2204446" y="100185"/>
                    <a:pt x="2339066" y="79865"/>
                    <a:pt x="2520676" y="60815"/>
                  </a:cubicBezTo>
                  <a:cubicBezTo>
                    <a:pt x="2736576" y="36685"/>
                    <a:pt x="3097256" y="-145"/>
                    <a:pt x="3231876" y="1125"/>
                  </a:cubicBezTo>
                  <a:cubicBezTo>
                    <a:pt x="3283946" y="1125"/>
                    <a:pt x="3306806" y="2395"/>
                    <a:pt x="3342366" y="11285"/>
                  </a:cubicBezTo>
                  <a:cubicBezTo>
                    <a:pt x="3376656" y="20175"/>
                    <a:pt x="3412216" y="36685"/>
                    <a:pt x="3442696" y="57005"/>
                  </a:cubicBezTo>
                  <a:cubicBezTo>
                    <a:pt x="3473176" y="76055"/>
                    <a:pt x="3502386" y="102725"/>
                    <a:pt x="3525246" y="131935"/>
                  </a:cubicBezTo>
                  <a:cubicBezTo>
                    <a:pt x="3546836" y="159875"/>
                    <a:pt x="3565886" y="194165"/>
                    <a:pt x="3577316" y="228455"/>
                  </a:cubicBezTo>
                  <a:cubicBezTo>
                    <a:pt x="3590016" y="262745"/>
                    <a:pt x="3596366" y="302115"/>
                    <a:pt x="3597636" y="337675"/>
                  </a:cubicBezTo>
                  <a:cubicBezTo>
                    <a:pt x="3597636" y="374505"/>
                    <a:pt x="3592556" y="412605"/>
                    <a:pt x="3581126" y="448165"/>
                  </a:cubicBezTo>
                  <a:cubicBezTo>
                    <a:pt x="3569696" y="482455"/>
                    <a:pt x="3551916" y="516745"/>
                    <a:pt x="3530326" y="547225"/>
                  </a:cubicBezTo>
                  <a:cubicBezTo>
                    <a:pt x="3508736" y="576435"/>
                    <a:pt x="3480796" y="603105"/>
                    <a:pt x="3450316" y="623425"/>
                  </a:cubicBezTo>
                  <a:cubicBezTo>
                    <a:pt x="3421106" y="645015"/>
                    <a:pt x="3385546" y="661525"/>
                    <a:pt x="3349986" y="671685"/>
                  </a:cubicBezTo>
                  <a:cubicBezTo>
                    <a:pt x="3315696" y="681845"/>
                    <a:pt x="3276326" y="686925"/>
                    <a:pt x="3240766" y="685655"/>
                  </a:cubicBezTo>
                  <a:cubicBezTo>
                    <a:pt x="3203936" y="684385"/>
                    <a:pt x="3165836" y="675495"/>
                    <a:pt x="3131546" y="662795"/>
                  </a:cubicBezTo>
                  <a:cubicBezTo>
                    <a:pt x="3097256" y="650095"/>
                    <a:pt x="3064236" y="629775"/>
                    <a:pt x="3036296" y="606915"/>
                  </a:cubicBezTo>
                  <a:cubicBezTo>
                    <a:pt x="3008356" y="584055"/>
                    <a:pt x="2981686" y="554845"/>
                    <a:pt x="2962636" y="523095"/>
                  </a:cubicBezTo>
                  <a:cubicBezTo>
                    <a:pt x="2943586" y="492615"/>
                    <a:pt x="2928346" y="455785"/>
                    <a:pt x="2920726" y="420225"/>
                  </a:cubicBezTo>
                  <a:cubicBezTo>
                    <a:pt x="2911836" y="385935"/>
                    <a:pt x="2909296" y="346565"/>
                    <a:pt x="2913106" y="309735"/>
                  </a:cubicBezTo>
                  <a:cubicBezTo>
                    <a:pt x="2916916" y="274175"/>
                    <a:pt x="2927076" y="236075"/>
                    <a:pt x="2941046" y="203055"/>
                  </a:cubicBezTo>
                  <a:cubicBezTo>
                    <a:pt x="2956286" y="170035"/>
                    <a:pt x="2977876" y="137015"/>
                    <a:pt x="3002006" y="110345"/>
                  </a:cubicBezTo>
                  <a:cubicBezTo>
                    <a:pt x="3027406" y="83675"/>
                    <a:pt x="3057886" y="59545"/>
                    <a:pt x="3089636" y="41765"/>
                  </a:cubicBezTo>
                  <a:cubicBezTo>
                    <a:pt x="3121386" y="23985"/>
                    <a:pt x="3158216" y="11285"/>
                    <a:pt x="3195046" y="4935"/>
                  </a:cubicBezTo>
                  <a:cubicBezTo>
                    <a:pt x="3230606" y="-1415"/>
                    <a:pt x="3269976" y="-1415"/>
                    <a:pt x="3305536" y="3665"/>
                  </a:cubicBezTo>
                  <a:cubicBezTo>
                    <a:pt x="3341096" y="8745"/>
                    <a:pt x="3379196" y="21445"/>
                    <a:pt x="3410946" y="37955"/>
                  </a:cubicBezTo>
                  <a:cubicBezTo>
                    <a:pt x="3443966" y="54465"/>
                    <a:pt x="3474446" y="77325"/>
                    <a:pt x="3499846" y="103995"/>
                  </a:cubicBezTo>
                  <a:cubicBezTo>
                    <a:pt x="3525246" y="129395"/>
                    <a:pt x="3548106" y="161145"/>
                    <a:pt x="3563346" y="194165"/>
                  </a:cubicBezTo>
                  <a:cubicBezTo>
                    <a:pt x="3579856" y="227185"/>
                    <a:pt x="3590016" y="265285"/>
                    <a:pt x="3595096" y="300845"/>
                  </a:cubicBezTo>
                  <a:cubicBezTo>
                    <a:pt x="3598906" y="337675"/>
                    <a:pt x="3597636" y="375775"/>
                    <a:pt x="3590016" y="412605"/>
                  </a:cubicBezTo>
                  <a:cubicBezTo>
                    <a:pt x="3582396" y="448165"/>
                    <a:pt x="3568426" y="483725"/>
                    <a:pt x="3550646" y="515475"/>
                  </a:cubicBezTo>
                  <a:cubicBezTo>
                    <a:pt x="3531596" y="547225"/>
                    <a:pt x="3507466" y="577705"/>
                    <a:pt x="3479526" y="600565"/>
                  </a:cubicBezTo>
                  <a:cubicBezTo>
                    <a:pt x="3452856" y="624695"/>
                    <a:pt x="3419836" y="646285"/>
                    <a:pt x="3385546" y="658985"/>
                  </a:cubicBezTo>
                  <a:cubicBezTo>
                    <a:pt x="3351256" y="672955"/>
                    <a:pt x="3329666" y="676765"/>
                    <a:pt x="3277596" y="684385"/>
                  </a:cubicBezTo>
                  <a:cubicBezTo>
                    <a:pt x="3150596" y="704705"/>
                    <a:pt x="2814046" y="718675"/>
                    <a:pt x="2608306" y="740265"/>
                  </a:cubicBezTo>
                  <a:cubicBezTo>
                    <a:pt x="2431776" y="759315"/>
                    <a:pt x="2297156" y="779635"/>
                    <a:pt x="2115546" y="803765"/>
                  </a:cubicBezTo>
                  <a:cubicBezTo>
                    <a:pt x="1893296" y="834245"/>
                    <a:pt x="1640566" y="867265"/>
                    <a:pt x="1371326" y="909175"/>
                  </a:cubicBezTo>
                  <a:cubicBezTo>
                    <a:pt x="1051286" y="959975"/>
                    <a:pt x="474706" y="1092055"/>
                    <a:pt x="322306" y="1090785"/>
                  </a:cubicBezTo>
                  <a:cubicBezTo>
                    <a:pt x="279126" y="1090785"/>
                    <a:pt x="266426" y="1084435"/>
                    <a:pt x="241026" y="1075545"/>
                  </a:cubicBezTo>
                  <a:cubicBezTo>
                    <a:pt x="214356" y="1067925"/>
                    <a:pt x="188956" y="1056495"/>
                    <a:pt x="164826" y="1041255"/>
                  </a:cubicBezTo>
                  <a:cubicBezTo>
                    <a:pt x="141966" y="1027285"/>
                    <a:pt x="119106" y="1010775"/>
                    <a:pt x="100056" y="990455"/>
                  </a:cubicBezTo>
                  <a:cubicBezTo>
                    <a:pt x="81006" y="971405"/>
                    <a:pt x="63226" y="948545"/>
                    <a:pt x="49256" y="925685"/>
                  </a:cubicBezTo>
                  <a:cubicBezTo>
                    <a:pt x="35286" y="902825"/>
                    <a:pt x="23856" y="876155"/>
                    <a:pt x="14966" y="850755"/>
                  </a:cubicBezTo>
                  <a:cubicBezTo>
                    <a:pt x="7346" y="824085"/>
                    <a:pt x="2266" y="796145"/>
                    <a:pt x="996" y="769475"/>
                  </a:cubicBezTo>
                  <a:cubicBezTo>
                    <a:pt x="-1544" y="741535"/>
                    <a:pt x="996" y="713595"/>
                    <a:pt x="6076" y="686925"/>
                  </a:cubicBezTo>
                  <a:cubicBezTo>
                    <a:pt x="11156" y="658985"/>
                    <a:pt x="18776" y="632315"/>
                    <a:pt x="30206" y="606915"/>
                  </a:cubicBezTo>
                  <a:cubicBezTo>
                    <a:pt x="41636" y="582785"/>
                    <a:pt x="56876" y="558655"/>
                    <a:pt x="73386" y="537065"/>
                  </a:cubicBezTo>
                  <a:cubicBezTo>
                    <a:pt x="89896" y="515475"/>
                    <a:pt x="110216" y="495155"/>
                    <a:pt x="131806" y="478645"/>
                  </a:cubicBezTo>
                  <a:cubicBezTo>
                    <a:pt x="153396" y="462135"/>
                    <a:pt x="177526" y="446895"/>
                    <a:pt x="202926" y="435465"/>
                  </a:cubicBezTo>
                  <a:cubicBezTo>
                    <a:pt x="227056" y="424035"/>
                    <a:pt x="281666" y="411335"/>
                    <a:pt x="281666" y="41133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9" id="559"/>
          <p:cNvGrpSpPr/>
          <p:nvPr/>
        </p:nvGrpSpPr>
        <p:grpSpPr>
          <a:xfrm rot="0">
            <a:off x="12319635" y="8124825"/>
            <a:ext cx="586740" cy="586740"/>
            <a:chOff x="0" y="0"/>
            <a:chExt cx="782320" cy="782320"/>
          </a:xfrm>
        </p:grpSpPr>
        <p:sp>
          <p:nvSpPr>
            <p:cNvPr name="Freeform 560" id="560"/>
            <p:cNvSpPr/>
            <p:nvPr/>
          </p:nvSpPr>
          <p:spPr>
            <a:xfrm flipH="false" flipV="false" rot="0">
              <a:off x="50075" y="45196"/>
              <a:ext cx="670060" cy="685437"/>
            </a:xfrm>
            <a:custGeom>
              <a:avLst/>
              <a:gdLst/>
              <a:ahLst/>
              <a:cxnLst/>
              <a:rect r="r" b="b" t="t" l="l"/>
              <a:pathLst>
                <a:path h="685437" w="670060">
                  <a:moveTo>
                    <a:pt x="670015" y="240554"/>
                  </a:moveTo>
                  <a:cubicBezTo>
                    <a:pt x="671285" y="456454"/>
                    <a:pt x="645885" y="512334"/>
                    <a:pt x="612865" y="554244"/>
                  </a:cubicBezTo>
                  <a:cubicBezTo>
                    <a:pt x="579845" y="596154"/>
                    <a:pt x="531585" y="632984"/>
                    <a:pt x="483325" y="655844"/>
                  </a:cubicBezTo>
                  <a:cubicBezTo>
                    <a:pt x="435065" y="677434"/>
                    <a:pt x="375375" y="687594"/>
                    <a:pt x="322035" y="685054"/>
                  </a:cubicBezTo>
                  <a:cubicBezTo>
                    <a:pt x="268695" y="681244"/>
                    <a:pt x="211545" y="663464"/>
                    <a:pt x="165825" y="635524"/>
                  </a:cubicBezTo>
                  <a:cubicBezTo>
                    <a:pt x="120105" y="608854"/>
                    <a:pt x="76925" y="565674"/>
                    <a:pt x="48985" y="519954"/>
                  </a:cubicBezTo>
                  <a:cubicBezTo>
                    <a:pt x="22315" y="474234"/>
                    <a:pt x="4535" y="415814"/>
                    <a:pt x="725" y="363744"/>
                  </a:cubicBezTo>
                  <a:cubicBezTo>
                    <a:pt x="-3085" y="310404"/>
                    <a:pt x="8345" y="250714"/>
                    <a:pt x="29935" y="202454"/>
                  </a:cubicBezTo>
                  <a:cubicBezTo>
                    <a:pt x="51525" y="152924"/>
                    <a:pt x="89625" y="105934"/>
                    <a:pt x="131535" y="72914"/>
                  </a:cubicBezTo>
                  <a:cubicBezTo>
                    <a:pt x="173445" y="39894"/>
                    <a:pt x="229325" y="14494"/>
                    <a:pt x="281395" y="5604"/>
                  </a:cubicBezTo>
                  <a:cubicBezTo>
                    <a:pt x="333465" y="-4556"/>
                    <a:pt x="394425" y="-746"/>
                    <a:pt x="445225" y="15764"/>
                  </a:cubicBezTo>
                  <a:cubicBezTo>
                    <a:pt x="496025" y="31004"/>
                    <a:pt x="584925" y="100854"/>
                    <a:pt x="584925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1" id="561"/>
          <p:cNvGrpSpPr/>
          <p:nvPr/>
        </p:nvGrpSpPr>
        <p:grpSpPr>
          <a:xfrm rot="0">
            <a:off x="13469302" y="8100060"/>
            <a:ext cx="586740" cy="586740"/>
            <a:chOff x="0" y="0"/>
            <a:chExt cx="782320" cy="782320"/>
          </a:xfrm>
        </p:grpSpPr>
        <p:sp>
          <p:nvSpPr>
            <p:cNvPr name="Freeform 562" id="562"/>
            <p:cNvSpPr/>
            <p:nvPr/>
          </p:nvSpPr>
          <p:spPr>
            <a:xfrm flipH="false" flipV="false" rot="0">
              <a:off x="50075" y="46077"/>
              <a:ext cx="670015" cy="684898"/>
            </a:xfrm>
            <a:custGeom>
              <a:avLst/>
              <a:gdLst/>
              <a:ahLst/>
              <a:cxnLst/>
              <a:rect r="r" b="b" t="t" l="l"/>
              <a:pathLst>
                <a:path h="684898" w="670015">
                  <a:moveTo>
                    <a:pt x="670015" y="240943"/>
                  </a:moveTo>
                  <a:cubicBezTo>
                    <a:pt x="670015" y="456843"/>
                    <a:pt x="645885" y="511453"/>
                    <a:pt x="612865" y="553363"/>
                  </a:cubicBezTo>
                  <a:cubicBezTo>
                    <a:pt x="579845" y="595273"/>
                    <a:pt x="531585" y="633373"/>
                    <a:pt x="483325" y="654963"/>
                  </a:cubicBezTo>
                  <a:cubicBezTo>
                    <a:pt x="435065" y="676553"/>
                    <a:pt x="375375" y="687983"/>
                    <a:pt x="322035" y="684173"/>
                  </a:cubicBezTo>
                  <a:cubicBezTo>
                    <a:pt x="268695" y="681633"/>
                    <a:pt x="211545" y="663853"/>
                    <a:pt x="165825" y="635913"/>
                  </a:cubicBezTo>
                  <a:cubicBezTo>
                    <a:pt x="120105" y="607973"/>
                    <a:pt x="76925" y="564793"/>
                    <a:pt x="48985" y="520343"/>
                  </a:cubicBezTo>
                  <a:cubicBezTo>
                    <a:pt x="22315" y="474623"/>
                    <a:pt x="3265" y="416203"/>
                    <a:pt x="725" y="362863"/>
                  </a:cubicBezTo>
                  <a:cubicBezTo>
                    <a:pt x="-3085" y="309523"/>
                    <a:pt x="8345" y="249833"/>
                    <a:pt x="29935" y="201573"/>
                  </a:cubicBezTo>
                  <a:cubicBezTo>
                    <a:pt x="51525" y="153313"/>
                    <a:pt x="89625" y="105053"/>
                    <a:pt x="131535" y="72033"/>
                  </a:cubicBezTo>
                  <a:cubicBezTo>
                    <a:pt x="173445" y="40283"/>
                    <a:pt x="229325" y="14883"/>
                    <a:pt x="281395" y="4723"/>
                  </a:cubicBezTo>
                  <a:cubicBezTo>
                    <a:pt x="333465" y="-4167"/>
                    <a:pt x="394425" y="-357"/>
                    <a:pt x="445225" y="14883"/>
                  </a:cubicBezTo>
                  <a:cubicBezTo>
                    <a:pt x="496025" y="31393"/>
                    <a:pt x="584925" y="99973"/>
                    <a:pt x="584925" y="9997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3" id="563"/>
          <p:cNvGrpSpPr/>
          <p:nvPr/>
        </p:nvGrpSpPr>
        <p:grpSpPr>
          <a:xfrm rot="0">
            <a:off x="13767435" y="8063865"/>
            <a:ext cx="586740" cy="586740"/>
            <a:chOff x="0" y="0"/>
            <a:chExt cx="782320" cy="782320"/>
          </a:xfrm>
        </p:grpSpPr>
        <p:sp>
          <p:nvSpPr>
            <p:cNvPr name="Freeform 564" id="564"/>
            <p:cNvSpPr/>
            <p:nvPr/>
          </p:nvSpPr>
          <p:spPr>
            <a:xfrm flipH="false" flipV="false" rot="0">
              <a:off x="50075" y="45196"/>
              <a:ext cx="670015" cy="685779"/>
            </a:xfrm>
            <a:custGeom>
              <a:avLst/>
              <a:gdLst/>
              <a:ahLst/>
              <a:cxnLst/>
              <a:rect r="r" b="b" t="t" l="l"/>
              <a:pathLst>
                <a:path h="685779" w="670015">
                  <a:moveTo>
                    <a:pt x="670015" y="240554"/>
                  </a:moveTo>
                  <a:cubicBezTo>
                    <a:pt x="670015" y="456454"/>
                    <a:pt x="645885" y="512334"/>
                    <a:pt x="612865" y="554244"/>
                  </a:cubicBezTo>
                  <a:cubicBezTo>
                    <a:pt x="579845" y="596154"/>
                    <a:pt x="531585" y="634254"/>
                    <a:pt x="483325" y="655844"/>
                  </a:cubicBezTo>
                  <a:cubicBezTo>
                    <a:pt x="435065" y="677434"/>
                    <a:pt x="375375" y="688864"/>
                    <a:pt x="322035" y="685054"/>
                  </a:cubicBezTo>
                  <a:cubicBezTo>
                    <a:pt x="268695" y="682514"/>
                    <a:pt x="210275" y="663464"/>
                    <a:pt x="165825" y="636794"/>
                  </a:cubicBezTo>
                  <a:cubicBezTo>
                    <a:pt x="120105" y="608854"/>
                    <a:pt x="76925" y="565674"/>
                    <a:pt x="48985" y="519954"/>
                  </a:cubicBezTo>
                  <a:cubicBezTo>
                    <a:pt x="22315" y="474234"/>
                    <a:pt x="3265" y="417084"/>
                    <a:pt x="725" y="363744"/>
                  </a:cubicBezTo>
                  <a:cubicBezTo>
                    <a:pt x="-3085" y="310404"/>
                    <a:pt x="8345" y="250714"/>
                    <a:pt x="29935" y="202454"/>
                  </a:cubicBezTo>
                  <a:cubicBezTo>
                    <a:pt x="51525" y="154194"/>
                    <a:pt x="89625" y="105934"/>
                    <a:pt x="131535" y="72914"/>
                  </a:cubicBezTo>
                  <a:cubicBezTo>
                    <a:pt x="173445" y="39894"/>
                    <a:pt x="229325" y="14494"/>
                    <a:pt x="281395" y="5604"/>
                  </a:cubicBezTo>
                  <a:cubicBezTo>
                    <a:pt x="333465" y="-4556"/>
                    <a:pt x="394425" y="-746"/>
                    <a:pt x="445225" y="15764"/>
                  </a:cubicBezTo>
                  <a:cubicBezTo>
                    <a:pt x="496025" y="31004"/>
                    <a:pt x="584925" y="100854"/>
                    <a:pt x="584925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5" id="565"/>
          <p:cNvGrpSpPr/>
          <p:nvPr/>
        </p:nvGrpSpPr>
        <p:grpSpPr>
          <a:xfrm rot="0">
            <a:off x="13615035" y="8216265"/>
            <a:ext cx="586740" cy="586740"/>
            <a:chOff x="0" y="0"/>
            <a:chExt cx="782320" cy="782320"/>
          </a:xfrm>
        </p:grpSpPr>
        <p:sp>
          <p:nvSpPr>
            <p:cNvPr name="Freeform 566" id="566"/>
            <p:cNvSpPr/>
            <p:nvPr/>
          </p:nvSpPr>
          <p:spPr>
            <a:xfrm flipH="false" flipV="false" rot="0">
              <a:off x="50419" y="45196"/>
              <a:ext cx="669717" cy="685437"/>
            </a:xfrm>
            <a:custGeom>
              <a:avLst/>
              <a:gdLst/>
              <a:ahLst/>
              <a:cxnLst/>
              <a:rect r="r" b="b" t="t" l="l"/>
              <a:pathLst>
                <a:path h="685437" w="669717">
                  <a:moveTo>
                    <a:pt x="669671" y="240554"/>
                  </a:moveTo>
                  <a:cubicBezTo>
                    <a:pt x="670941" y="456454"/>
                    <a:pt x="645541" y="512334"/>
                    <a:pt x="612521" y="554244"/>
                  </a:cubicBezTo>
                  <a:cubicBezTo>
                    <a:pt x="579501" y="596154"/>
                    <a:pt x="532511" y="632984"/>
                    <a:pt x="484251" y="655844"/>
                  </a:cubicBezTo>
                  <a:cubicBezTo>
                    <a:pt x="434721" y="677434"/>
                    <a:pt x="375031" y="687594"/>
                    <a:pt x="321691" y="685054"/>
                  </a:cubicBezTo>
                  <a:cubicBezTo>
                    <a:pt x="269621" y="681244"/>
                    <a:pt x="211201" y="663464"/>
                    <a:pt x="165481" y="635524"/>
                  </a:cubicBezTo>
                  <a:cubicBezTo>
                    <a:pt x="119761" y="608854"/>
                    <a:pt x="76581" y="565674"/>
                    <a:pt x="49911" y="519954"/>
                  </a:cubicBezTo>
                  <a:cubicBezTo>
                    <a:pt x="21971" y="474234"/>
                    <a:pt x="4191" y="415814"/>
                    <a:pt x="381" y="363744"/>
                  </a:cubicBezTo>
                  <a:cubicBezTo>
                    <a:pt x="-2159" y="310404"/>
                    <a:pt x="8001" y="250714"/>
                    <a:pt x="30861" y="201184"/>
                  </a:cubicBezTo>
                  <a:cubicBezTo>
                    <a:pt x="52451" y="152924"/>
                    <a:pt x="89281" y="105934"/>
                    <a:pt x="131191" y="72914"/>
                  </a:cubicBezTo>
                  <a:cubicBezTo>
                    <a:pt x="173101" y="39894"/>
                    <a:pt x="228981" y="14494"/>
                    <a:pt x="281051" y="5604"/>
                  </a:cubicBezTo>
                  <a:cubicBezTo>
                    <a:pt x="333121" y="-4556"/>
                    <a:pt x="394081" y="-746"/>
                    <a:pt x="444881" y="15764"/>
                  </a:cubicBezTo>
                  <a:cubicBezTo>
                    <a:pt x="495681" y="31004"/>
                    <a:pt x="585851" y="99584"/>
                    <a:pt x="585851" y="9958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7" id="567"/>
          <p:cNvGrpSpPr/>
          <p:nvPr/>
        </p:nvGrpSpPr>
        <p:grpSpPr>
          <a:xfrm rot="0">
            <a:off x="13602652" y="7534275"/>
            <a:ext cx="586740" cy="586740"/>
            <a:chOff x="0" y="0"/>
            <a:chExt cx="782320" cy="782320"/>
          </a:xfrm>
        </p:grpSpPr>
        <p:sp>
          <p:nvSpPr>
            <p:cNvPr name="Freeform 568" id="568"/>
            <p:cNvSpPr/>
            <p:nvPr/>
          </p:nvSpPr>
          <p:spPr>
            <a:xfrm flipH="false" flipV="false" rot="0">
              <a:off x="50451" y="45196"/>
              <a:ext cx="670909" cy="685779"/>
            </a:xfrm>
            <a:custGeom>
              <a:avLst/>
              <a:gdLst/>
              <a:ahLst/>
              <a:cxnLst/>
              <a:rect r="r" b="b" t="t" l="l"/>
              <a:pathLst>
                <a:path h="685779" w="670909">
                  <a:moveTo>
                    <a:pt x="670909" y="240554"/>
                  </a:moveTo>
                  <a:cubicBezTo>
                    <a:pt x="670909" y="456454"/>
                    <a:pt x="645509" y="512334"/>
                    <a:pt x="612489" y="554244"/>
                  </a:cubicBezTo>
                  <a:cubicBezTo>
                    <a:pt x="580739" y="596154"/>
                    <a:pt x="532479" y="634254"/>
                    <a:pt x="484219" y="655844"/>
                  </a:cubicBezTo>
                  <a:cubicBezTo>
                    <a:pt x="435959" y="677434"/>
                    <a:pt x="374999" y="688864"/>
                    <a:pt x="322929" y="685054"/>
                  </a:cubicBezTo>
                  <a:cubicBezTo>
                    <a:pt x="269589" y="682514"/>
                    <a:pt x="211169" y="663464"/>
                    <a:pt x="165449" y="636794"/>
                  </a:cubicBezTo>
                  <a:cubicBezTo>
                    <a:pt x="119729" y="608854"/>
                    <a:pt x="76549" y="565674"/>
                    <a:pt x="49879" y="519954"/>
                  </a:cubicBezTo>
                  <a:cubicBezTo>
                    <a:pt x="21939" y="474234"/>
                    <a:pt x="4159" y="417084"/>
                    <a:pt x="349" y="363744"/>
                  </a:cubicBezTo>
                  <a:cubicBezTo>
                    <a:pt x="-2191" y="310404"/>
                    <a:pt x="9239" y="250714"/>
                    <a:pt x="30829" y="202454"/>
                  </a:cubicBezTo>
                  <a:cubicBezTo>
                    <a:pt x="52419" y="154194"/>
                    <a:pt x="90519" y="105934"/>
                    <a:pt x="131159" y="72914"/>
                  </a:cubicBezTo>
                  <a:cubicBezTo>
                    <a:pt x="173069" y="39894"/>
                    <a:pt x="228949" y="14494"/>
                    <a:pt x="281019" y="5604"/>
                  </a:cubicBezTo>
                  <a:cubicBezTo>
                    <a:pt x="333089" y="-4556"/>
                    <a:pt x="394049" y="-746"/>
                    <a:pt x="444849" y="15764"/>
                  </a:cubicBezTo>
                  <a:cubicBezTo>
                    <a:pt x="495649" y="31004"/>
                    <a:pt x="585819" y="100854"/>
                    <a:pt x="585819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9" id="569"/>
          <p:cNvGrpSpPr/>
          <p:nvPr/>
        </p:nvGrpSpPr>
        <p:grpSpPr>
          <a:xfrm rot="0">
            <a:off x="13554075" y="7096125"/>
            <a:ext cx="586740" cy="586740"/>
            <a:chOff x="0" y="0"/>
            <a:chExt cx="782320" cy="782320"/>
          </a:xfrm>
        </p:grpSpPr>
        <p:sp>
          <p:nvSpPr>
            <p:cNvPr name="Freeform 570" id="570"/>
            <p:cNvSpPr/>
            <p:nvPr/>
          </p:nvSpPr>
          <p:spPr>
            <a:xfrm flipH="false" flipV="false" rot="0">
              <a:off x="50419" y="45196"/>
              <a:ext cx="670941" cy="685437"/>
            </a:xfrm>
            <a:custGeom>
              <a:avLst/>
              <a:gdLst/>
              <a:ahLst/>
              <a:cxnLst/>
              <a:rect r="r" b="b" t="t" l="l"/>
              <a:pathLst>
                <a:path h="685437" w="670941">
                  <a:moveTo>
                    <a:pt x="670941" y="240554"/>
                  </a:moveTo>
                  <a:cubicBezTo>
                    <a:pt x="670941" y="456454"/>
                    <a:pt x="645541" y="512334"/>
                    <a:pt x="612521" y="554244"/>
                  </a:cubicBezTo>
                  <a:cubicBezTo>
                    <a:pt x="580771" y="596154"/>
                    <a:pt x="532511" y="632984"/>
                    <a:pt x="484251" y="655844"/>
                  </a:cubicBezTo>
                  <a:cubicBezTo>
                    <a:pt x="435991" y="677434"/>
                    <a:pt x="375031" y="687594"/>
                    <a:pt x="322961" y="685054"/>
                  </a:cubicBezTo>
                  <a:cubicBezTo>
                    <a:pt x="269621" y="681244"/>
                    <a:pt x="211201" y="663464"/>
                    <a:pt x="165481" y="635524"/>
                  </a:cubicBezTo>
                  <a:cubicBezTo>
                    <a:pt x="119761" y="608854"/>
                    <a:pt x="76581" y="565674"/>
                    <a:pt x="49911" y="519954"/>
                  </a:cubicBezTo>
                  <a:cubicBezTo>
                    <a:pt x="21971" y="474234"/>
                    <a:pt x="4191" y="415814"/>
                    <a:pt x="381" y="363744"/>
                  </a:cubicBezTo>
                  <a:cubicBezTo>
                    <a:pt x="-2159" y="310404"/>
                    <a:pt x="8001" y="250714"/>
                    <a:pt x="30861" y="202454"/>
                  </a:cubicBezTo>
                  <a:cubicBezTo>
                    <a:pt x="52451" y="152924"/>
                    <a:pt x="89281" y="105934"/>
                    <a:pt x="131191" y="72914"/>
                  </a:cubicBezTo>
                  <a:cubicBezTo>
                    <a:pt x="173101" y="39894"/>
                    <a:pt x="228981" y="14494"/>
                    <a:pt x="281051" y="5604"/>
                  </a:cubicBezTo>
                  <a:cubicBezTo>
                    <a:pt x="333121" y="-4556"/>
                    <a:pt x="394081" y="-746"/>
                    <a:pt x="444881" y="15764"/>
                  </a:cubicBezTo>
                  <a:cubicBezTo>
                    <a:pt x="495681" y="31004"/>
                    <a:pt x="585851" y="100854"/>
                    <a:pt x="585851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1" id="571"/>
          <p:cNvGrpSpPr/>
          <p:nvPr/>
        </p:nvGrpSpPr>
        <p:grpSpPr>
          <a:xfrm rot="0">
            <a:off x="13384530" y="7035165"/>
            <a:ext cx="586740" cy="586740"/>
            <a:chOff x="0" y="0"/>
            <a:chExt cx="782320" cy="782320"/>
          </a:xfrm>
        </p:grpSpPr>
        <p:sp>
          <p:nvSpPr>
            <p:cNvPr name="Freeform 572" id="572"/>
            <p:cNvSpPr/>
            <p:nvPr/>
          </p:nvSpPr>
          <p:spPr>
            <a:xfrm flipH="false" flipV="false" rot="0">
              <a:off x="50075" y="45196"/>
              <a:ext cx="670015" cy="685779"/>
            </a:xfrm>
            <a:custGeom>
              <a:avLst/>
              <a:gdLst/>
              <a:ahLst/>
              <a:cxnLst/>
              <a:rect r="r" b="b" t="t" l="l"/>
              <a:pathLst>
                <a:path h="685779" w="670015">
                  <a:moveTo>
                    <a:pt x="670015" y="240554"/>
                  </a:moveTo>
                  <a:cubicBezTo>
                    <a:pt x="670015" y="456454"/>
                    <a:pt x="644615" y="512334"/>
                    <a:pt x="612865" y="554244"/>
                  </a:cubicBezTo>
                  <a:cubicBezTo>
                    <a:pt x="579845" y="596154"/>
                    <a:pt x="531585" y="634254"/>
                    <a:pt x="483325" y="655844"/>
                  </a:cubicBezTo>
                  <a:cubicBezTo>
                    <a:pt x="435065" y="677434"/>
                    <a:pt x="374105" y="688864"/>
                    <a:pt x="322035" y="685054"/>
                  </a:cubicBezTo>
                  <a:cubicBezTo>
                    <a:pt x="268695" y="681244"/>
                    <a:pt x="210275" y="663464"/>
                    <a:pt x="164555" y="636794"/>
                  </a:cubicBezTo>
                  <a:cubicBezTo>
                    <a:pt x="120105" y="608854"/>
                    <a:pt x="76925" y="565674"/>
                    <a:pt x="48985" y="519954"/>
                  </a:cubicBezTo>
                  <a:cubicBezTo>
                    <a:pt x="21045" y="474234"/>
                    <a:pt x="3265" y="415814"/>
                    <a:pt x="725" y="363744"/>
                  </a:cubicBezTo>
                  <a:cubicBezTo>
                    <a:pt x="-3085" y="310404"/>
                    <a:pt x="8345" y="250714"/>
                    <a:pt x="29935" y="202454"/>
                  </a:cubicBezTo>
                  <a:cubicBezTo>
                    <a:pt x="51525" y="152924"/>
                    <a:pt x="89625" y="105934"/>
                    <a:pt x="131535" y="72914"/>
                  </a:cubicBezTo>
                  <a:cubicBezTo>
                    <a:pt x="172175" y="39894"/>
                    <a:pt x="228055" y="14494"/>
                    <a:pt x="280125" y="5604"/>
                  </a:cubicBezTo>
                  <a:cubicBezTo>
                    <a:pt x="333465" y="-4556"/>
                    <a:pt x="393155" y="-746"/>
                    <a:pt x="443955" y="15764"/>
                  </a:cubicBezTo>
                  <a:cubicBezTo>
                    <a:pt x="494755" y="31004"/>
                    <a:pt x="584925" y="100854"/>
                    <a:pt x="584925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3" id="573"/>
          <p:cNvGrpSpPr/>
          <p:nvPr/>
        </p:nvGrpSpPr>
        <p:grpSpPr>
          <a:xfrm rot="0">
            <a:off x="13377862" y="7035165"/>
            <a:ext cx="586740" cy="586740"/>
            <a:chOff x="0" y="0"/>
            <a:chExt cx="782320" cy="782320"/>
          </a:xfrm>
        </p:grpSpPr>
        <p:sp>
          <p:nvSpPr>
            <p:cNvPr name="Freeform 574" id="574"/>
            <p:cNvSpPr/>
            <p:nvPr/>
          </p:nvSpPr>
          <p:spPr>
            <a:xfrm flipH="false" flipV="false" rot="0">
              <a:off x="50418" y="45196"/>
              <a:ext cx="669718" cy="685779"/>
            </a:xfrm>
            <a:custGeom>
              <a:avLst/>
              <a:gdLst/>
              <a:ahLst/>
              <a:cxnLst/>
              <a:rect r="r" b="b" t="t" l="l"/>
              <a:pathLst>
                <a:path h="685779" w="669718">
                  <a:moveTo>
                    <a:pt x="669672" y="240554"/>
                  </a:moveTo>
                  <a:cubicBezTo>
                    <a:pt x="670942" y="456454"/>
                    <a:pt x="645542" y="512334"/>
                    <a:pt x="612522" y="554244"/>
                  </a:cubicBezTo>
                  <a:cubicBezTo>
                    <a:pt x="579502" y="596154"/>
                    <a:pt x="532512" y="634254"/>
                    <a:pt x="482982" y="655844"/>
                  </a:cubicBezTo>
                  <a:cubicBezTo>
                    <a:pt x="434722" y="677434"/>
                    <a:pt x="375032" y="688864"/>
                    <a:pt x="321692" y="685054"/>
                  </a:cubicBezTo>
                  <a:cubicBezTo>
                    <a:pt x="269622" y="681244"/>
                    <a:pt x="211202" y="663464"/>
                    <a:pt x="165482" y="636794"/>
                  </a:cubicBezTo>
                  <a:cubicBezTo>
                    <a:pt x="119762" y="608854"/>
                    <a:pt x="76582" y="565674"/>
                    <a:pt x="49912" y="519954"/>
                  </a:cubicBezTo>
                  <a:cubicBezTo>
                    <a:pt x="21972" y="474234"/>
                    <a:pt x="4192" y="415814"/>
                    <a:pt x="382" y="363744"/>
                  </a:cubicBezTo>
                  <a:cubicBezTo>
                    <a:pt x="-2158" y="310404"/>
                    <a:pt x="8002" y="250714"/>
                    <a:pt x="29592" y="202454"/>
                  </a:cubicBezTo>
                  <a:cubicBezTo>
                    <a:pt x="52452" y="152924"/>
                    <a:pt x="89282" y="105934"/>
                    <a:pt x="131192" y="72914"/>
                  </a:cubicBezTo>
                  <a:cubicBezTo>
                    <a:pt x="173102" y="39894"/>
                    <a:pt x="228982" y="14494"/>
                    <a:pt x="281052" y="5604"/>
                  </a:cubicBezTo>
                  <a:cubicBezTo>
                    <a:pt x="333122" y="-4556"/>
                    <a:pt x="394082" y="-746"/>
                    <a:pt x="444882" y="15764"/>
                  </a:cubicBezTo>
                  <a:cubicBezTo>
                    <a:pt x="495682" y="31004"/>
                    <a:pt x="585852" y="100854"/>
                    <a:pt x="585852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5" id="575"/>
          <p:cNvGrpSpPr/>
          <p:nvPr/>
        </p:nvGrpSpPr>
        <p:grpSpPr>
          <a:xfrm rot="0">
            <a:off x="12514898" y="6930390"/>
            <a:ext cx="2262188" cy="710565"/>
            <a:chOff x="0" y="0"/>
            <a:chExt cx="3016250" cy="947420"/>
          </a:xfrm>
        </p:grpSpPr>
        <p:sp>
          <p:nvSpPr>
            <p:cNvPr name="Freeform 576" id="576"/>
            <p:cNvSpPr/>
            <p:nvPr/>
          </p:nvSpPr>
          <p:spPr>
            <a:xfrm flipH="false" flipV="false" rot="0">
              <a:off x="49479" y="60948"/>
              <a:ext cx="2916207" cy="834402"/>
            </a:xfrm>
            <a:custGeom>
              <a:avLst/>
              <a:gdLst/>
              <a:ahLst/>
              <a:cxnLst/>
              <a:rect r="r" b="b" t="t" l="l"/>
              <a:pathLst>
                <a:path h="834402" w="2916207">
                  <a:moveTo>
                    <a:pt x="332791" y="19062"/>
                  </a:moveTo>
                  <a:cubicBezTo>
                    <a:pt x="1577391" y="-7608"/>
                    <a:pt x="1736141" y="-5068"/>
                    <a:pt x="1940611" y="19062"/>
                  </a:cubicBezTo>
                  <a:cubicBezTo>
                    <a:pt x="2165401" y="47002"/>
                    <a:pt x="2518461" y="118122"/>
                    <a:pt x="2648001" y="156222"/>
                  </a:cubicBezTo>
                  <a:cubicBezTo>
                    <a:pt x="2698801" y="171462"/>
                    <a:pt x="2719121" y="179082"/>
                    <a:pt x="2750871" y="198132"/>
                  </a:cubicBezTo>
                  <a:cubicBezTo>
                    <a:pt x="2781351" y="215912"/>
                    <a:pt x="2811831" y="241312"/>
                    <a:pt x="2834691" y="269252"/>
                  </a:cubicBezTo>
                  <a:cubicBezTo>
                    <a:pt x="2858821" y="297192"/>
                    <a:pt x="2877871" y="331482"/>
                    <a:pt x="2891841" y="364502"/>
                  </a:cubicBezTo>
                  <a:cubicBezTo>
                    <a:pt x="2905811" y="398792"/>
                    <a:pt x="2913431" y="436892"/>
                    <a:pt x="2915971" y="473722"/>
                  </a:cubicBezTo>
                  <a:cubicBezTo>
                    <a:pt x="2917241" y="509282"/>
                    <a:pt x="2913431" y="548652"/>
                    <a:pt x="2903271" y="582942"/>
                  </a:cubicBezTo>
                  <a:cubicBezTo>
                    <a:pt x="2893111" y="618502"/>
                    <a:pt x="2876601" y="654062"/>
                    <a:pt x="2856281" y="684542"/>
                  </a:cubicBezTo>
                  <a:cubicBezTo>
                    <a:pt x="2835961" y="713752"/>
                    <a:pt x="2809291" y="742962"/>
                    <a:pt x="2780081" y="764552"/>
                  </a:cubicBezTo>
                  <a:cubicBezTo>
                    <a:pt x="2750871" y="786142"/>
                    <a:pt x="2716581" y="805192"/>
                    <a:pt x="2682291" y="816622"/>
                  </a:cubicBezTo>
                  <a:cubicBezTo>
                    <a:pt x="2646731" y="828052"/>
                    <a:pt x="2608631" y="834402"/>
                    <a:pt x="2571801" y="834402"/>
                  </a:cubicBezTo>
                  <a:cubicBezTo>
                    <a:pt x="2536241" y="834402"/>
                    <a:pt x="2496871" y="828052"/>
                    <a:pt x="2462581" y="815352"/>
                  </a:cubicBezTo>
                  <a:cubicBezTo>
                    <a:pt x="2428291" y="803922"/>
                    <a:pt x="2394001" y="786142"/>
                    <a:pt x="2364791" y="763282"/>
                  </a:cubicBezTo>
                  <a:cubicBezTo>
                    <a:pt x="2335581" y="741692"/>
                    <a:pt x="2308911" y="713752"/>
                    <a:pt x="2288591" y="683272"/>
                  </a:cubicBezTo>
                  <a:cubicBezTo>
                    <a:pt x="2268271" y="652792"/>
                    <a:pt x="2251761" y="617232"/>
                    <a:pt x="2242871" y="581672"/>
                  </a:cubicBezTo>
                  <a:cubicBezTo>
                    <a:pt x="2232711" y="547382"/>
                    <a:pt x="2228901" y="508012"/>
                    <a:pt x="2230171" y="471182"/>
                  </a:cubicBezTo>
                  <a:cubicBezTo>
                    <a:pt x="2232711" y="435622"/>
                    <a:pt x="2241601" y="397522"/>
                    <a:pt x="2254301" y="363232"/>
                  </a:cubicBezTo>
                  <a:cubicBezTo>
                    <a:pt x="2268271" y="328942"/>
                    <a:pt x="2288591" y="295922"/>
                    <a:pt x="2312721" y="267982"/>
                  </a:cubicBezTo>
                  <a:cubicBezTo>
                    <a:pt x="2335581" y="241312"/>
                    <a:pt x="2366061" y="215912"/>
                    <a:pt x="2396541" y="196862"/>
                  </a:cubicBezTo>
                  <a:cubicBezTo>
                    <a:pt x="2428291" y="177812"/>
                    <a:pt x="2463851" y="163842"/>
                    <a:pt x="2500681" y="156222"/>
                  </a:cubicBezTo>
                  <a:cubicBezTo>
                    <a:pt x="2536241" y="148602"/>
                    <a:pt x="2574341" y="146062"/>
                    <a:pt x="2611171" y="149872"/>
                  </a:cubicBezTo>
                  <a:cubicBezTo>
                    <a:pt x="2646731" y="153682"/>
                    <a:pt x="2684831" y="165112"/>
                    <a:pt x="2717851" y="180352"/>
                  </a:cubicBezTo>
                  <a:cubicBezTo>
                    <a:pt x="2750871" y="195592"/>
                    <a:pt x="2782621" y="217182"/>
                    <a:pt x="2809291" y="242582"/>
                  </a:cubicBezTo>
                  <a:cubicBezTo>
                    <a:pt x="2835961" y="267982"/>
                    <a:pt x="2858821" y="298462"/>
                    <a:pt x="2876601" y="331482"/>
                  </a:cubicBezTo>
                  <a:cubicBezTo>
                    <a:pt x="2893111" y="363232"/>
                    <a:pt x="2905811" y="400062"/>
                    <a:pt x="2912161" y="436892"/>
                  </a:cubicBezTo>
                  <a:cubicBezTo>
                    <a:pt x="2917241" y="472452"/>
                    <a:pt x="2917241" y="511822"/>
                    <a:pt x="2910891" y="547382"/>
                  </a:cubicBezTo>
                  <a:cubicBezTo>
                    <a:pt x="2905811" y="582942"/>
                    <a:pt x="2893111" y="619772"/>
                    <a:pt x="2875331" y="652792"/>
                  </a:cubicBezTo>
                  <a:cubicBezTo>
                    <a:pt x="2858821" y="684542"/>
                    <a:pt x="2834691" y="715022"/>
                    <a:pt x="2808021" y="740422"/>
                  </a:cubicBezTo>
                  <a:cubicBezTo>
                    <a:pt x="2781351" y="765822"/>
                    <a:pt x="2749601" y="787412"/>
                    <a:pt x="2716581" y="802652"/>
                  </a:cubicBezTo>
                  <a:cubicBezTo>
                    <a:pt x="2683561" y="817892"/>
                    <a:pt x="2645461" y="828052"/>
                    <a:pt x="2609901" y="831862"/>
                  </a:cubicBezTo>
                  <a:cubicBezTo>
                    <a:pt x="2573071" y="835672"/>
                    <a:pt x="2550211" y="831862"/>
                    <a:pt x="2498141" y="825512"/>
                  </a:cubicBezTo>
                  <a:cubicBezTo>
                    <a:pt x="2378761" y="810272"/>
                    <a:pt x="2096821" y="728992"/>
                    <a:pt x="1902511" y="703592"/>
                  </a:cubicBezTo>
                  <a:cubicBezTo>
                    <a:pt x="1722171" y="680732"/>
                    <a:pt x="1579931" y="678192"/>
                    <a:pt x="1374191" y="674382"/>
                  </a:cubicBezTo>
                  <a:cubicBezTo>
                    <a:pt x="1089711" y="670572"/>
                    <a:pt x="502971" y="708672"/>
                    <a:pt x="353111" y="703592"/>
                  </a:cubicBezTo>
                  <a:cubicBezTo>
                    <a:pt x="309931" y="702322"/>
                    <a:pt x="297231" y="702322"/>
                    <a:pt x="270561" y="695972"/>
                  </a:cubicBezTo>
                  <a:cubicBezTo>
                    <a:pt x="243891" y="690892"/>
                    <a:pt x="217221" y="680732"/>
                    <a:pt x="191821" y="669302"/>
                  </a:cubicBezTo>
                  <a:cubicBezTo>
                    <a:pt x="167691" y="656602"/>
                    <a:pt x="143561" y="641362"/>
                    <a:pt x="123241" y="624852"/>
                  </a:cubicBezTo>
                  <a:cubicBezTo>
                    <a:pt x="101651" y="607072"/>
                    <a:pt x="82601" y="585482"/>
                    <a:pt x="66091" y="563892"/>
                  </a:cubicBezTo>
                  <a:cubicBezTo>
                    <a:pt x="49581" y="542302"/>
                    <a:pt x="35611" y="516902"/>
                    <a:pt x="25451" y="491502"/>
                  </a:cubicBezTo>
                  <a:cubicBezTo>
                    <a:pt x="15291" y="466102"/>
                    <a:pt x="7671" y="439432"/>
                    <a:pt x="3861" y="412762"/>
                  </a:cubicBezTo>
                  <a:cubicBezTo>
                    <a:pt x="51" y="384822"/>
                    <a:pt x="-1219" y="356882"/>
                    <a:pt x="1321" y="328942"/>
                  </a:cubicBezTo>
                  <a:cubicBezTo>
                    <a:pt x="3861" y="302272"/>
                    <a:pt x="10211" y="274332"/>
                    <a:pt x="19101" y="248932"/>
                  </a:cubicBezTo>
                  <a:cubicBezTo>
                    <a:pt x="27991" y="223532"/>
                    <a:pt x="40691" y="196862"/>
                    <a:pt x="54661" y="174002"/>
                  </a:cubicBezTo>
                  <a:cubicBezTo>
                    <a:pt x="69901" y="151142"/>
                    <a:pt x="87681" y="129552"/>
                    <a:pt x="108001" y="110502"/>
                  </a:cubicBezTo>
                  <a:cubicBezTo>
                    <a:pt x="128321" y="92722"/>
                    <a:pt x="151181" y="76212"/>
                    <a:pt x="175311" y="62242"/>
                  </a:cubicBezTo>
                  <a:cubicBezTo>
                    <a:pt x="198171" y="48272"/>
                    <a:pt x="224841" y="38112"/>
                    <a:pt x="251511" y="30492"/>
                  </a:cubicBezTo>
                  <a:cubicBezTo>
                    <a:pt x="278181" y="22872"/>
                    <a:pt x="332791" y="19062"/>
                    <a:pt x="332791" y="1906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7" id="577"/>
          <p:cNvGrpSpPr/>
          <p:nvPr/>
        </p:nvGrpSpPr>
        <p:grpSpPr>
          <a:xfrm rot="0">
            <a:off x="12672060" y="6611303"/>
            <a:ext cx="2128838" cy="1070610"/>
            <a:chOff x="0" y="0"/>
            <a:chExt cx="2838450" cy="1427480"/>
          </a:xfrm>
        </p:grpSpPr>
        <p:sp>
          <p:nvSpPr>
            <p:cNvPr name="Freeform 578" id="578"/>
            <p:cNvSpPr/>
            <p:nvPr/>
          </p:nvSpPr>
          <p:spPr>
            <a:xfrm flipH="false" flipV="false" rot="0">
              <a:off x="50476" y="50768"/>
              <a:ext cx="2737946" cy="1326420"/>
            </a:xfrm>
            <a:custGeom>
              <a:avLst/>
              <a:gdLst/>
              <a:ahLst/>
              <a:cxnLst/>
              <a:rect r="r" b="b" t="t" l="l"/>
              <a:pathLst>
                <a:path h="1326420" w="2737946">
                  <a:moveTo>
                    <a:pt x="160344" y="410242"/>
                  </a:moveTo>
                  <a:cubicBezTo>
                    <a:pt x="587064" y="156242"/>
                    <a:pt x="711524" y="109252"/>
                    <a:pt x="844874" y="73692"/>
                  </a:cubicBezTo>
                  <a:cubicBezTo>
                    <a:pt x="989654" y="35592"/>
                    <a:pt x="1161104" y="-1238"/>
                    <a:pt x="1310964" y="32"/>
                  </a:cubicBezTo>
                  <a:cubicBezTo>
                    <a:pt x="1453204" y="32"/>
                    <a:pt x="1594174" y="25432"/>
                    <a:pt x="1722444" y="71152"/>
                  </a:cubicBezTo>
                  <a:cubicBezTo>
                    <a:pt x="1848174" y="115602"/>
                    <a:pt x="1958664" y="195612"/>
                    <a:pt x="2072964" y="270542"/>
                  </a:cubicBezTo>
                  <a:cubicBezTo>
                    <a:pt x="2191074" y="348012"/>
                    <a:pt x="2316804" y="443262"/>
                    <a:pt x="2415864" y="528352"/>
                  </a:cubicBezTo>
                  <a:cubicBezTo>
                    <a:pt x="2499684" y="599472"/>
                    <a:pt x="2583504" y="680752"/>
                    <a:pt x="2634304" y="737902"/>
                  </a:cubicBezTo>
                  <a:cubicBezTo>
                    <a:pt x="2664784" y="772192"/>
                    <a:pt x="2683834" y="793782"/>
                    <a:pt x="2700344" y="826802"/>
                  </a:cubicBezTo>
                  <a:cubicBezTo>
                    <a:pt x="2716854" y="859822"/>
                    <a:pt x="2728284" y="896652"/>
                    <a:pt x="2734634" y="932212"/>
                  </a:cubicBezTo>
                  <a:cubicBezTo>
                    <a:pt x="2739714" y="969042"/>
                    <a:pt x="2738444" y="1007142"/>
                    <a:pt x="2732094" y="1042702"/>
                  </a:cubicBezTo>
                  <a:cubicBezTo>
                    <a:pt x="2725744" y="1079532"/>
                    <a:pt x="2713044" y="1116362"/>
                    <a:pt x="2695264" y="1148112"/>
                  </a:cubicBezTo>
                  <a:cubicBezTo>
                    <a:pt x="2678754" y="1179862"/>
                    <a:pt x="2654624" y="1210342"/>
                    <a:pt x="2627954" y="1235742"/>
                  </a:cubicBezTo>
                  <a:cubicBezTo>
                    <a:pt x="2601284" y="1259872"/>
                    <a:pt x="2568264" y="1281462"/>
                    <a:pt x="2535244" y="1296702"/>
                  </a:cubicBezTo>
                  <a:cubicBezTo>
                    <a:pt x="2502224" y="1311942"/>
                    <a:pt x="2464124" y="1320832"/>
                    <a:pt x="2427294" y="1324642"/>
                  </a:cubicBezTo>
                  <a:cubicBezTo>
                    <a:pt x="2391734" y="1328452"/>
                    <a:pt x="2352364" y="1325912"/>
                    <a:pt x="2316804" y="1317022"/>
                  </a:cubicBezTo>
                  <a:cubicBezTo>
                    <a:pt x="2281244" y="1309402"/>
                    <a:pt x="2245684" y="1294162"/>
                    <a:pt x="2213934" y="1275112"/>
                  </a:cubicBezTo>
                  <a:cubicBezTo>
                    <a:pt x="2183454" y="1256062"/>
                    <a:pt x="2154244" y="1230662"/>
                    <a:pt x="2131384" y="1202722"/>
                  </a:cubicBezTo>
                  <a:cubicBezTo>
                    <a:pt x="2107254" y="1173512"/>
                    <a:pt x="2088204" y="1140492"/>
                    <a:pt x="2074234" y="1106202"/>
                  </a:cubicBezTo>
                  <a:cubicBezTo>
                    <a:pt x="2061534" y="1071912"/>
                    <a:pt x="2053914" y="1033812"/>
                    <a:pt x="2052644" y="998252"/>
                  </a:cubicBezTo>
                  <a:cubicBezTo>
                    <a:pt x="2051374" y="961422"/>
                    <a:pt x="2055184" y="922052"/>
                    <a:pt x="2065344" y="887762"/>
                  </a:cubicBezTo>
                  <a:cubicBezTo>
                    <a:pt x="2075504" y="852202"/>
                    <a:pt x="2093284" y="817912"/>
                    <a:pt x="2113604" y="787432"/>
                  </a:cubicBezTo>
                  <a:cubicBezTo>
                    <a:pt x="2133924" y="756952"/>
                    <a:pt x="2161864" y="729012"/>
                    <a:pt x="2191074" y="707422"/>
                  </a:cubicBezTo>
                  <a:cubicBezTo>
                    <a:pt x="2220284" y="685832"/>
                    <a:pt x="2254574" y="668052"/>
                    <a:pt x="2290134" y="656622"/>
                  </a:cubicBezTo>
                  <a:cubicBezTo>
                    <a:pt x="2324424" y="646462"/>
                    <a:pt x="2362524" y="640112"/>
                    <a:pt x="2399354" y="640112"/>
                  </a:cubicBezTo>
                  <a:cubicBezTo>
                    <a:pt x="2436184" y="641382"/>
                    <a:pt x="2474284" y="647732"/>
                    <a:pt x="2508574" y="660432"/>
                  </a:cubicBezTo>
                  <a:cubicBezTo>
                    <a:pt x="2542864" y="671862"/>
                    <a:pt x="2577154" y="690912"/>
                    <a:pt x="2606364" y="713772"/>
                  </a:cubicBezTo>
                  <a:cubicBezTo>
                    <a:pt x="2634304" y="735362"/>
                    <a:pt x="2660974" y="764572"/>
                    <a:pt x="2681294" y="795052"/>
                  </a:cubicBezTo>
                  <a:cubicBezTo>
                    <a:pt x="2701614" y="825532"/>
                    <a:pt x="2716854" y="861092"/>
                    <a:pt x="2727014" y="896652"/>
                  </a:cubicBezTo>
                  <a:cubicBezTo>
                    <a:pt x="2735904" y="930942"/>
                    <a:pt x="2739714" y="970312"/>
                    <a:pt x="2737174" y="1007142"/>
                  </a:cubicBezTo>
                  <a:cubicBezTo>
                    <a:pt x="2734634" y="1042702"/>
                    <a:pt x="2725744" y="1080802"/>
                    <a:pt x="2711774" y="1115092"/>
                  </a:cubicBezTo>
                  <a:cubicBezTo>
                    <a:pt x="2697804" y="1148112"/>
                    <a:pt x="2677484" y="1181132"/>
                    <a:pt x="2653354" y="1209072"/>
                  </a:cubicBezTo>
                  <a:cubicBezTo>
                    <a:pt x="2629224" y="1237012"/>
                    <a:pt x="2600014" y="1261142"/>
                    <a:pt x="2568264" y="1280192"/>
                  </a:cubicBezTo>
                  <a:cubicBezTo>
                    <a:pt x="2536514" y="1297972"/>
                    <a:pt x="2499684" y="1311942"/>
                    <a:pt x="2464124" y="1319562"/>
                  </a:cubicBezTo>
                  <a:cubicBezTo>
                    <a:pt x="2428564" y="1327182"/>
                    <a:pt x="2389194" y="1328452"/>
                    <a:pt x="2353634" y="1323372"/>
                  </a:cubicBezTo>
                  <a:cubicBezTo>
                    <a:pt x="2316804" y="1319562"/>
                    <a:pt x="2279974" y="1308132"/>
                    <a:pt x="2246954" y="1292892"/>
                  </a:cubicBezTo>
                  <a:cubicBezTo>
                    <a:pt x="2213934" y="1277652"/>
                    <a:pt x="2192344" y="1258602"/>
                    <a:pt x="2155514" y="1229392"/>
                  </a:cubicBezTo>
                  <a:cubicBezTo>
                    <a:pt x="2090744" y="1176052"/>
                    <a:pt x="1987874" y="1064292"/>
                    <a:pt x="1896434" y="990632"/>
                  </a:cubicBezTo>
                  <a:cubicBezTo>
                    <a:pt x="1804994" y="915702"/>
                    <a:pt x="1716094" y="834422"/>
                    <a:pt x="1610684" y="784892"/>
                  </a:cubicBezTo>
                  <a:cubicBezTo>
                    <a:pt x="1502734" y="732822"/>
                    <a:pt x="1377004" y="688372"/>
                    <a:pt x="1252544" y="688372"/>
                  </a:cubicBezTo>
                  <a:cubicBezTo>
                    <a:pt x="1117924" y="687102"/>
                    <a:pt x="965524" y="739172"/>
                    <a:pt x="833444" y="795052"/>
                  </a:cubicBezTo>
                  <a:cubicBezTo>
                    <a:pt x="698824" y="850932"/>
                    <a:pt x="533724" y="993172"/>
                    <a:pt x="451174" y="1024922"/>
                  </a:cubicBezTo>
                  <a:cubicBezTo>
                    <a:pt x="416884" y="1038892"/>
                    <a:pt x="397834" y="1038892"/>
                    <a:pt x="371164" y="1041432"/>
                  </a:cubicBezTo>
                  <a:cubicBezTo>
                    <a:pt x="343224" y="1043972"/>
                    <a:pt x="315284" y="1042702"/>
                    <a:pt x="288614" y="1037622"/>
                  </a:cubicBezTo>
                  <a:cubicBezTo>
                    <a:pt x="260674" y="1033812"/>
                    <a:pt x="234004" y="1026192"/>
                    <a:pt x="208604" y="1014762"/>
                  </a:cubicBezTo>
                  <a:cubicBezTo>
                    <a:pt x="183204" y="1004602"/>
                    <a:pt x="159074" y="990632"/>
                    <a:pt x="137484" y="974122"/>
                  </a:cubicBezTo>
                  <a:cubicBezTo>
                    <a:pt x="114624" y="957612"/>
                    <a:pt x="94304" y="937292"/>
                    <a:pt x="77794" y="915702"/>
                  </a:cubicBezTo>
                  <a:cubicBezTo>
                    <a:pt x="60014" y="895382"/>
                    <a:pt x="44774" y="871252"/>
                    <a:pt x="33344" y="845852"/>
                  </a:cubicBezTo>
                  <a:cubicBezTo>
                    <a:pt x="21914" y="821722"/>
                    <a:pt x="13024" y="795052"/>
                    <a:pt x="6674" y="768382"/>
                  </a:cubicBezTo>
                  <a:cubicBezTo>
                    <a:pt x="1594" y="741712"/>
                    <a:pt x="-946" y="712502"/>
                    <a:pt x="324" y="685832"/>
                  </a:cubicBezTo>
                  <a:cubicBezTo>
                    <a:pt x="1594" y="657892"/>
                    <a:pt x="6674" y="629952"/>
                    <a:pt x="14294" y="604552"/>
                  </a:cubicBezTo>
                  <a:cubicBezTo>
                    <a:pt x="21914" y="577882"/>
                    <a:pt x="32074" y="551212"/>
                    <a:pt x="46044" y="528352"/>
                  </a:cubicBezTo>
                  <a:cubicBezTo>
                    <a:pt x="60014" y="504222"/>
                    <a:pt x="76524" y="481362"/>
                    <a:pt x="95574" y="462312"/>
                  </a:cubicBezTo>
                  <a:cubicBezTo>
                    <a:pt x="114624" y="441992"/>
                    <a:pt x="160344" y="410242"/>
                    <a:pt x="160344" y="41024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9" id="579"/>
          <p:cNvGrpSpPr/>
          <p:nvPr/>
        </p:nvGrpSpPr>
        <p:grpSpPr>
          <a:xfrm rot="0">
            <a:off x="13681710" y="7128510"/>
            <a:ext cx="834390" cy="686752"/>
            <a:chOff x="0" y="0"/>
            <a:chExt cx="1112520" cy="915670"/>
          </a:xfrm>
        </p:grpSpPr>
        <p:sp>
          <p:nvSpPr>
            <p:cNvPr name="Freeform 580" id="580"/>
            <p:cNvSpPr/>
            <p:nvPr/>
          </p:nvSpPr>
          <p:spPr>
            <a:xfrm flipH="false" flipV="false" rot="0">
              <a:off x="50697" y="50562"/>
              <a:ext cx="1009999" cy="815630"/>
            </a:xfrm>
            <a:custGeom>
              <a:avLst/>
              <a:gdLst/>
              <a:ahLst/>
              <a:cxnLst/>
              <a:rect r="r" b="b" t="t" l="l"/>
              <a:pathLst>
                <a:path h="815630" w="1009999">
                  <a:moveTo>
                    <a:pt x="539853" y="791448"/>
                  </a:moveTo>
                  <a:cubicBezTo>
                    <a:pt x="172823" y="640318"/>
                    <a:pt x="148693" y="627618"/>
                    <a:pt x="120753" y="603488"/>
                  </a:cubicBezTo>
                  <a:cubicBezTo>
                    <a:pt x="92813" y="580628"/>
                    <a:pt x="67413" y="550148"/>
                    <a:pt x="48363" y="519668"/>
                  </a:cubicBezTo>
                  <a:cubicBezTo>
                    <a:pt x="30583" y="487918"/>
                    <a:pt x="15343" y="451088"/>
                    <a:pt x="7723" y="415528"/>
                  </a:cubicBezTo>
                  <a:cubicBezTo>
                    <a:pt x="103" y="379968"/>
                    <a:pt x="-2437" y="341868"/>
                    <a:pt x="2643" y="305038"/>
                  </a:cubicBezTo>
                  <a:cubicBezTo>
                    <a:pt x="6453" y="269478"/>
                    <a:pt x="16613" y="231378"/>
                    <a:pt x="31853" y="198358"/>
                  </a:cubicBezTo>
                  <a:cubicBezTo>
                    <a:pt x="47093" y="165338"/>
                    <a:pt x="68683" y="133588"/>
                    <a:pt x="94083" y="106918"/>
                  </a:cubicBezTo>
                  <a:cubicBezTo>
                    <a:pt x="119483" y="80248"/>
                    <a:pt x="149963" y="56118"/>
                    <a:pt x="182983" y="39608"/>
                  </a:cubicBezTo>
                  <a:cubicBezTo>
                    <a:pt x="214733" y="23098"/>
                    <a:pt x="251563" y="10398"/>
                    <a:pt x="288393" y="4048"/>
                  </a:cubicBezTo>
                  <a:cubicBezTo>
                    <a:pt x="323953" y="-1032"/>
                    <a:pt x="363323" y="-1032"/>
                    <a:pt x="398883" y="4048"/>
                  </a:cubicBezTo>
                  <a:cubicBezTo>
                    <a:pt x="434443" y="10398"/>
                    <a:pt x="471273" y="23098"/>
                    <a:pt x="504293" y="39608"/>
                  </a:cubicBezTo>
                  <a:cubicBezTo>
                    <a:pt x="536043" y="57388"/>
                    <a:pt x="567793" y="80248"/>
                    <a:pt x="591923" y="106918"/>
                  </a:cubicBezTo>
                  <a:cubicBezTo>
                    <a:pt x="617323" y="133588"/>
                    <a:pt x="638913" y="166608"/>
                    <a:pt x="654153" y="199628"/>
                  </a:cubicBezTo>
                  <a:cubicBezTo>
                    <a:pt x="669393" y="232648"/>
                    <a:pt x="679553" y="269478"/>
                    <a:pt x="683363" y="306308"/>
                  </a:cubicBezTo>
                  <a:cubicBezTo>
                    <a:pt x="687173" y="343138"/>
                    <a:pt x="685903" y="381238"/>
                    <a:pt x="678283" y="416798"/>
                  </a:cubicBezTo>
                  <a:cubicBezTo>
                    <a:pt x="669393" y="452358"/>
                    <a:pt x="655423" y="489188"/>
                    <a:pt x="636373" y="519668"/>
                  </a:cubicBezTo>
                  <a:cubicBezTo>
                    <a:pt x="617323" y="551418"/>
                    <a:pt x="591923" y="580628"/>
                    <a:pt x="563983" y="604758"/>
                  </a:cubicBezTo>
                  <a:cubicBezTo>
                    <a:pt x="536043" y="627618"/>
                    <a:pt x="503023" y="647938"/>
                    <a:pt x="468733" y="661908"/>
                  </a:cubicBezTo>
                  <a:cubicBezTo>
                    <a:pt x="435713" y="674608"/>
                    <a:pt x="397613" y="683498"/>
                    <a:pt x="360783" y="684768"/>
                  </a:cubicBezTo>
                  <a:cubicBezTo>
                    <a:pt x="323953" y="687308"/>
                    <a:pt x="285853" y="682228"/>
                    <a:pt x="250293" y="673338"/>
                  </a:cubicBezTo>
                  <a:cubicBezTo>
                    <a:pt x="216003" y="663178"/>
                    <a:pt x="180443" y="646668"/>
                    <a:pt x="149963" y="626348"/>
                  </a:cubicBezTo>
                  <a:cubicBezTo>
                    <a:pt x="119483" y="606028"/>
                    <a:pt x="91543" y="579358"/>
                    <a:pt x="69953" y="550148"/>
                  </a:cubicBezTo>
                  <a:cubicBezTo>
                    <a:pt x="47093" y="520938"/>
                    <a:pt x="29313" y="486648"/>
                    <a:pt x="17883" y="451088"/>
                  </a:cubicBezTo>
                  <a:cubicBezTo>
                    <a:pt x="6453" y="416798"/>
                    <a:pt x="103" y="378698"/>
                    <a:pt x="103" y="341868"/>
                  </a:cubicBezTo>
                  <a:cubicBezTo>
                    <a:pt x="103" y="305038"/>
                    <a:pt x="6453" y="266938"/>
                    <a:pt x="17883" y="232648"/>
                  </a:cubicBezTo>
                  <a:cubicBezTo>
                    <a:pt x="29313" y="198358"/>
                    <a:pt x="48363" y="164068"/>
                    <a:pt x="69953" y="134858"/>
                  </a:cubicBezTo>
                  <a:cubicBezTo>
                    <a:pt x="92813" y="105648"/>
                    <a:pt x="120753" y="78978"/>
                    <a:pt x="151233" y="58658"/>
                  </a:cubicBezTo>
                  <a:cubicBezTo>
                    <a:pt x="181713" y="38338"/>
                    <a:pt x="217273" y="21828"/>
                    <a:pt x="251563" y="11668"/>
                  </a:cubicBezTo>
                  <a:cubicBezTo>
                    <a:pt x="287123" y="2778"/>
                    <a:pt x="325223" y="-1032"/>
                    <a:pt x="362053" y="238"/>
                  </a:cubicBezTo>
                  <a:cubicBezTo>
                    <a:pt x="398883" y="2778"/>
                    <a:pt x="425553" y="10398"/>
                    <a:pt x="470003" y="24368"/>
                  </a:cubicBezTo>
                  <a:cubicBezTo>
                    <a:pt x="550013" y="49768"/>
                    <a:pt x="726543" y="122158"/>
                    <a:pt x="795123" y="153908"/>
                  </a:cubicBezTo>
                  <a:cubicBezTo>
                    <a:pt x="828143" y="170418"/>
                    <a:pt x="844653" y="178038"/>
                    <a:pt x="867513" y="194548"/>
                  </a:cubicBezTo>
                  <a:cubicBezTo>
                    <a:pt x="889103" y="209788"/>
                    <a:pt x="910693" y="228838"/>
                    <a:pt x="928473" y="250428"/>
                  </a:cubicBezTo>
                  <a:cubicBezTo>
                    <a:pt x="946253" y="270748"/>
                    <a:pt x="961493" y="294878"/>
                    <a:pt x="974193" y="319008"/>
                  </a:cubicBezTo>
                  <a:cubicBezTo>
                    <a:pt x="985623" y="343138"/>
                    <a:pt x="995783" y="369808"/>
                    <a:pt x="1002133" y="396478"/>
                  </a:cubicBezTo>
                  <a:cubicBezTo>
                    <a:pt x="1007213" y="423148"/>
                    <a:pt x="1011023" y="451088"/>
                    <a:pt x="1009753" y="479028"/>
                  </a:cubicBezTo>
                  <a:cubicBezTo>
                    <a:pt x="1009753" y="505698"/>
                    <a:pt x="1005943" y="534908"/>
                    <a:pt x="998323" y="560308"/>
                  </a:cubicBezTo>
                  <a:cubicBezTo>
                    <a:pt x="991973" y="586978"/>
                    <a:pt x="980543" y="613648"/>
                    <a:pt x="967843" y="637778"/>
                  </a:cubicBezTo>
                  <a:cubicBezTo>
                    <a:pt x="955143" y="661908"/>
                    <a:pt x="938633" y="684768"/>
                    <a:pt x="919583" y="705088"/>
                  </a:cubicBezTo>
                  <a:cubicBezTo>
                    <a:pt x="901803" y="725408"/>
                    <a:pt x="880213" y="743188"/>
                    <a:pt x="857353" y="758428"/>
                  </a:cubicBezTo>
                  <a:cubicBezTo>
                    <a:pt x="834493" y="773668"/>
                    <a:pt x="809093" y="786368"/>
                    <a:pt x="782423" y="795258"/>
                  </a:cubicBezTo>
                  <a:cubicBezTo>
                    <a:pt x="757023" y="804148"/>
                    <a:pt x="729083" y="810498"/>
                    <a:pt x="702413" y="814308"/>
                  </a:cubicBezTo>
                  <a:cubicBezTo>
                    <a:pt x="675743" y="816848"/>
                    <a:pt x="646533" y="815578"/>
                    <a:pt x="619863" y="811768"/>
                  </a:cubicBezTo>
                  <a:cubicBezTo>
                    <a:pt x="593193" y="807958"/>
                    <a:pt x="539853" y="791448"/>
                    <a:pt x="539853" y="79144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1" id="581"/>
          <p:cNvGrpSpPr/>
          <p:nvPr/>
        </p:nvGrpSpPr>
        <p:grpSpPr>
          <a:xfrm rot="0">
            <a:off x="14256068" y="7681912"/>
            <a:ext cx="2091690" cy="840105"/>
            <a:chOff x="0" y="0"/>
            <a:chExt cx="2788920" cy="1120140"/>
          </a:xfrm>
        </p:grpSpPr>
        <p:sp>
          <p:nvSpPr>
            <p:cNvPr name="Freeform 582" id="582"/>
            <p:cNvSpPr/>
            <p:nvPr/>
          </p:nvSpPr>
          <p:spPr>
            <a:xfrm flipH="false" flipV="false" rot="0">
              <a:off x="49478" y="50800"/>
              <a:ext cx="2688877" cy="1019020"/>
            </a:xfrm>
            <a:custGeom>
              <a:avLst/>
              <a:gdLst/>
              <a:ahLst/>
              <a:cxnLst/>
              <a:rect r="r" b="b" t="t" l="l"/>
              <a:pathLst>
                <a:path h="1019020" w="2688877">
                  <a:moveTo>
                    <a:pt x="350572" y="0"/>
                  </a:moveTo>
                  <a:cubicBezTo>
                    <a:pt x="859842" y="20320"/>
                    <a:pt x="969062" y="43180"/>
                    <a:pt x="1131622" y="72390"/>
                  </a:cubicBezTo>
                  <a:cubicBezTo>
                    <a:pt x="1380542" y="118110"/>
                    <a:pt x="1836472" y="212090"/>
                    <a:pt x="2073962" y="262890"/>
                  </a:cubicBezTo>
                  <a:cubicBezTo>
                    <a:pt x="2218742" y="294640"/>
                    <a:pt x="2340662" y="316230"/>
                    <a:pt x="2421942" y="341630"/>
                  </a:cubicBezTo>
                  <a:cubicBezTo>
                    <a:pt x="2466392" y="355600"/>
                    <a:pt x="2493062" y="364490"/>
                    <a:pt x="2524812" y="383540"/>
                  </a:cubicBezTo>
                  <a:cubicBezTo>
                    <a:pt x="2555292" y="402590"/>
                    <a:pt x="2585772" y="427990"/>
                    <a:pt x="2608632" y="455930"/>
                  </a:cubicBezTo>
                  <a:cubicBezTo>
                    <a:pt x="2631492" y="483870"/>
                    <a:pt x="2651812" y="516890"/>
                    <a:pt x="2665782" y="551180"/>
                  </a:cubicBezTo>
                  <a:cubicBezTo>
                    <a:pt x="2678482" y="585470"/>
                    <a:pt x="2686102" y="623570"/>
                    <a:pt x="2688642" y="659130"/>
                  </a:cubicBezTo>
                  <a:cubicBezTo>
                    <a:pt x="2689912" y="695960"/>
                    <a:pt x="2686102" y="734060"/>
                    <a:pt x="2675942" y="769620"/>
                  </a:cubicBezTo>
                  <a:cubicBezTo>
                    <a:pt x="2665782" y="805180"/>
                    <a:pt x="2649272" y="839470"/>
                    <a:pt x="2628952" y="869950"/>
                  </a:cubicBezTo>
                  <a:cubicBezTo>
                    <a:pt x="2607362" y="900430"/>
                    <a:pt x="2580692" y="928370"/>
                    <a:pt x="2551482" y="949960"/>
                  </a:cubicBezTo>
                  <a:cubicBezTo>
                    <a:pt x="2522272" y="971550"/>
                    <a:pt x="2487982" y="990600"/>
                    <a:pt x="2453692" y="1002030"/>
                  </a:cubicBezTo>
                  <a:cubicBezTo>
                    <a:pt x="2419402" y="1013460"/>
                    <a:pt x="2380032" y="1018540"/>
                    <a:pt x="2344472" y="1018540"/>
                  </a:cubicBezTo>
                  <a:cubicBezTo>
                    <a:pt x="2307642" y="1018540"/>
                    <a:pt x="2269542" y="1012190"/>
                    <a:pt x="2233982" y="1000760"/>
                  </a:cubicBezTo>
                  <a:cubicBezTo>
                    <a:pt x="2199692" y="988060"/>
                    <a:pt x="2165402" y="970280"/>
                    <a:pt x="2137462" y="947420"/>
                  </a:cubicBezTo>
                  <a:cubicBezTo>
                    <a:pt x="2108252" y="925830"/>
                    <a:pt x="2081582" y="896620"/>
                    <a:pt x="2061262" y="867410"/>
                  </a:cubicBezTo>
                  <a:cubicBezTo>
                    <a:pt x="2040942" y="836930"/>
                    <a:pt x="2024432" y="801370"/>
                    <a:pt x="2015542" y="765810"/>
                  </a:cubicBezTo>
                  <a:cubicBezTo>
                    <a:pt x="2005382" y="730250"/>
                    <a:pt x="2001572" y="692150"/>
                    <a:pt x="2004112" y="655320"/>
                  </a:cubicBezTo>
                  <a:cubicBezTo>
                    <a:pt x="2005382" y="618490"/>
                    <a:pt x="2014272" y="581660"/>
                    <a:pt x="2028242" y="547370"/>
                  </a:cubicBezTo>
                  <a:cubicBezTo>
                    <a:pt x="2042212" y="513080"/>
                    <a:pt x="2062532" y="480060"/>
                    <a:pt x="2085392" y="452120"/>
                  </a:cubicBezTo>
                  <a:cubicBezTo>
                    <a:pt x="2109522" y="425450"/>
                    <a:pt x="2140002" y="400050"/>
                    <a:pt x="2170482" y="381000"/>
                  </a:cubicBezTo>
                  <a:cubicBezTo>
                    <a:pt x="2202232" y="361950"/>
                    <a:pt x="2239062" y="347980"/>
                    <a:pt x="2274622" y="340360"/>
                  </a:cubicBezTo>
                  <a:cubicBezTo>
                    <a:pt x="2310182" y="332740"/>
                    <a:pt x="2348282" y="331470"/>
                    <a:pt x="2385112" y="335280"/>
                  </a:cubicBezTo>
                  <a:cubicBezTo>
                    <a:pt x="2421942" y="339090"/>
                    <a:pt x="2458772" y="350520"/>
                    <a:pt x="2491792" y="365760"/>
                  </a:cubicBezTo>
                  <a:cubicBezTo>
                    <a:pt x="2524812" y="381000"/>
                    <a:pt x="2556562" y="403860"/>
                    <a:pt x="2583232" y="427990"/>
                  </a:cubicBezTo>
                  <a:cubicBezTo>
                    <a:pt x="2609902" y="453390"/>
                    <a:pt x="2632762" y="485140"/>
                    <a:pt x="2650542" y="516890"/>
                  </a:cubicBezTo>
                  <a:cubicBezTo>
                    <a:pt x="2667052" y="549910"/>
                    <a:pt x="2678482" y="586740"/>
                    <a:pt x="2684832" y="622300"/>
                  </a:cubicBezTo>
                  <a:cubicBezTo>
                    <a:pt x="2689912" y="659130"/>
                    <a:pt x="2689912" y="697230"/>
                    <a:pt x="2683562" y="734060"/>
                  </a:cubicBezTo>
                  <a:cubicBezTo>
                    <a:pt x="2678482" y="769620"/>
                    <a:pt x="2665782" y="806450"/>
                    <a:pt x="2648002" y="838200"/>
                  </a:cubicBezTo>
                  <a:cubicBezTo>
                    <a:pt x="2630222" y="871220"/>
                    <a:pt x="2607362" y="901700"/>
                    <a:pt x="2580692" y="925830"/>
                  </a:cubicBezTo>
                  <a:cubicBezTo>
                    <a:pt x="2554022" y="951230"/>
                    <a:pt x="2521002" y="972820"/>
                    <a:pt x="2487982" y="988060"/>
                  </a:cubicBezTo>
                  <a:cubicBezTo>
                    <a:pt x="2454962" y="1003300"/>
                    <a:pt x="2416862" y="1013460"/>
                    <a:pt x="2381302" y="1017270"/>
                  </a:cubicBezTo>
                  <a:cubicBezTo>
                    <a:pt x="2344472" y="1021080"/>
                    <a:pt x="2327962" y="1018540"/>
                    <a:pt x="2270812" y="1010920"/>
                  </a:cubicBezTo>
                  <a:cubicBezTo>
                    <a:pt x="2051102" y="981710"/>
                    <a:pt x="1054152" y="732790"/>
                    <a:pt x="711252" y="694690"/>
                  </a:cubicBezTo>
                  <a:cubicBezTo>
                    <a:pt x="543612" y="675640"/>
                    <a:pt x="415342" y="692150"/>
                    <a:pt x="335332" y="685800"/>
                  </a:cubicBezTo>
                  <a:cubicBezTo>
                    <a:pt x="298502" y="683260"/>
                    <a:pt x="279452" y="681990"/>
                    <a:pt x="252782" y="674370"/>
                  </a:cubicBezTo>
                  <a:cubicBezTo>
                    <a:pt x="227382" y="666750"/>
                    <a:pt x="200712" y="656590"/>
                    <a:pt x="176582" y="643890"/>
                  </a:cubicBezTo>
                  <a:cubicBezTo>
                    <a:pt x="152452" y="629920"/>
                    <a:pt x="129592" y="613410"/>
                    <a:pt x="109272" y="594360"/>
                  </a:cubicBezTo>
                  <a:cubicBezTo>
                    <a:pt x="90222" y="576580"/>
                    <a:pt x="71172" y="554990"/>
                    <a:pt x="55932" y="532130"/>
                  </a:cubicBezTo>
                  <a:cubicBezTo>
                    <a:pt x="40692" y="509270"/>
                    <a:pt x="29262" y="483870"/>
                    <a:pt x="19102" y="457200"/>
                  </a:cubicBezTo>
                  <a:cubicBezTo>
                    <a:pt x="10212" y="431800"/>
                    <a:pt x="3862" y="403860"/>
                    <a:pt x="1322" y="377190"/>
                  </a:cubicBezTo>
                  <a:cubicBezTo>
                    <a:pt x="-1218" y="349250"/>
                    <a:pt x="52" y="321310"/>
                    <a:pt x="3862" y="294640"/>
                  </a:cubicBezTo>
                  <a:cubicBezTo>
                    <a:pt x="7672" y="267970"/>
                    <a:pt x="15292" y="240030"/>
                    <a:pt x="25452" y="214630"/>
                  </a:cubicBezTo>
                  <a:cubicBezTo>
                    <a:pt x="35612" y="189230"/>
                    <a:pt x="48312" y="163830"/>
                    <a:pt x="64822" y="142240"/>
                  </a:cubicBezTo>
                  <a:cubicBezTo>
                    <a:pt x="81332" y="120650"/>
                    <a:pt x="100382" y="99060"/>
                    <a:pt x="120702" y="81280"/>
                  </a:cubicBezTo>
                  <a:cubicBezTo>
                    <a:pt x="142292" y="63500"/>
                    <a:pt x="165152" y="48260"/>
                    <a:pt x="190552" y="36830"/>
                  </a:cubicBezTo>
                  <a:cubicBezTo>
                    <a:pt x="214682" y="24130"/>
                    <a:pt x="241352" y="13970"/>
                    <a:pt x="268022" y="8890"/>
                  </a:cubicBezTo>
                  <a:cubicBezTo>
                    <a:pt x="294692" y="2540"/>
                    <a:pt x="350572" y="0"/>
                    <a:pt x="350572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3" id="583"/>
          <p:cNvGrpSpPr/>
          <p:nvPr/>
        </p:nvGrpSpPr>
        <p:grpSpPr>
          <a:xfrm rot="0">
            <a:off x="14540865" y="7582853"/>
            <a:ext cx="2123122" cy="1056323"/>
            <a:chOff x="0" y="0"/>
            <a:chExt cx="2830830" cy="1408430"/>
          </a:xfrm>
        </p:grpSpPr>
        <p:sp>
          <p:nvSpPr>
            <p:cNvPr name="Freeform 584" id="584"/>
            <p:cNvSpPr/>
            <p:nvPr/>
          </p:nvSpPr>
          <p:spPr>
            <a:xfrm flipH="false" flipV="false" rot="0">
              <a:off x="50554" y="45039"/>
              <a:ext cx="2730249" cy="1311321"/>
            </a:xfrm>
            <a:custGeom>
              <a:avLst/>
              <a:gdLst/>
              <a:ahLst/>
              <a:cxnLst/>
              <a:rect r="r" b="b" t="t" l="l"/>
              <a:pathLst>
                <a:path h="1311321" w="2730249">
                  <a:moveTo>
                    <a:pt x="292346" y="93391"/>
                  </a:moveTo>
                  <a:cubicBezTo>
                    <a:pt x="857496" y="14651"/>
                    <a:pt x="960366" y="-13289"/>
                    <a:pt x="1115306" y="5761"/>
                  </a:cubicBezTo>
                  <a:cubicBezTo>
                    <a:pt x="1351526" y="32431"/>
                    <a:pt x="1737606" y="141651"/>
                    <a:pt x="1992876" y="266111"/>
                  </a:cubicBezTo>
                  <a:cubicBezTo>
                    <a:pt x="2221476" y="377871"/>
                    <a:pt x="2485636" y="602661"/>
                    <a:pt x="2588506" y="691561"/>
                  </a:cubicBezTo>
                  <a:cubicBezTo>
                    <a:pt x="2629146" y="725851"/>
                    <a:pt x="2645656" y="739821"/>
                    <a:pt x="2667246" y="770301"/>
                  </a:cubicBezTo>
                  <a:cubicBezTo>
                    <a:pt x="2687566" y="799511"/>
                    <a:pt x="2705346" y="835071"/>
                    <a:pt x="2715506" y="869361"/>
                  </a:cubicBezTo>
                  <a:cubicBezTo>
                    <a:pt x="2725666" y="904921"/>
                    <a:pt x="2730746" y="943021"/>
                    <a:pt x="2729476" y="979851"/>
                  </a:cubicBezTo>
                  <a:cubicBezTo>
                    <a:pt x="2728206" y="1016681"/>
                    <a:pt x="2720586" y="1054781"/>
                    <a:pt x="2707886" y="1089071"/>
                  </a:cubicBezTo>
                  <a:cubicBezTo>
                    <a:pt x="2695186" y="1123361"/>
                    <a:pt x="2676136" y="1156381"/>
                    <a:pt x="2652006" y="1185591"/>
                  </a:cubicBezTo>
                  <a:cubicBezTo>
                    <a:pt x="2629146" y="1213531"/>
                    <a:pt x="2599936" y="1238931"/>
                    <a:pt x="2569456" y="1257981"/>
                  </a:cubicBezTo>
                  <a:cubicBezTo>
                    <a:pt x="2538976" y="1278301"/>
                    <a:pt x="2502146" y="1293541"/>
                    <a:pt x="2466586" y="1301161"/>
                  </a:cubicBezTo>
                  <a:cubicBezTo>
                    <a:pt x="2431026" y="1310051"/>
                    <a:pt x="2392926" y="1312591"/>
                    <a:pt x="2356096" y="1310051"/>
                  </a:cubicBezTo>
                  <a:cubicBezTo>
                    <a:pt x="2320536" y="1306241"/>
                    <a:pt x="2282436" y="1297351"/>
                    <a:pt x="2249416" y="1282111"/>
                  </a:cubicBezTo>
                  <a:cubicBezTo>
                    <a:pt x="2215126" y="1266871"/>
                    <a:pt x="2183376" y="1246551"/>
                    <a:pt x="2155436" y="1221151"/>
                  </a:cubicBezTo>
                  <a:cubicBezTo>
                    <a:pt x="2128766" y="1197021"/>
                    <a:pt x="2104636" y="1166541"/>
                    <a:pt x="2086856" y="1134791"/>
                  </a:cubicBezTo>
                  <a:cubicBezTo>
                    <a:pt x="2069076" y="1103041"/>
                    <a:pt x="2056376" y="1066211"/>
                    <a:pt x="2050026" y="1030651"/>
                  </a:cubicBezTo>
                  <a:cubicBezTo>
                    <a:pt x="2043676" y="993821"/>
                    <a:pt x="2042406" y="955721"/>
                    <a:pt x="2047486" y="918891"/>
                  </a:cubicBezTo>
                  <a:cubicBezTo>
                    <a:pt x="2052566" y="883331"/>
                    <a:pt x="2063996" y="846501"/>
                    <a:pt x="2080506" y="813481"/>
                  </a:cubicBezTo>
                  <a:cubicBezTo>
                    <a:pt x="2097016" y="780461"/>
                    <a:pt x="2119876" y="749981"/>
                    <a:pt x="2146546" y="723311"/>
                  </a:cubicBezTo>
                  <a:cubicBezTo>
                    <a:pt x="2171946" y="697911"/>
                    <a:pt x="2203696" y="675051"/>
                    <a:pt x="2236716" y="659811"/>
                  </a:cubicBezTo>
                  <a:cubicBezTo>
                    <a:pt x="2269736" y="643301"/>
                    <a:pt x="2306566" y="633141"/>
                    <a:pt x="2343396" y="628061"/>
                  </a:cubicBezTo>
                  <a:cubicBezTo>
                    <a:pt x="2378956" y="622981"/>
                    <a:pt x="2418326" y="624251"/>
                    <a:pt x="2453886" y="631871"/>
                  </a:cubicBezTo>
                  <a:cubicBezTo>
                    <a:pt x="2489446" y="639491"/>
                    <a:pt x="2526276" y="652191"/>
                    <a:pt x="2558026" y="671241"/>
                  </a:cubicBezTo>
                  <a:cubicBezTo>
                    <a:pt x="2589776" y="689021"/>
                    <a:pt x="2620256" y="713151"/>
                    <a:pt x="2644386" y="741091"/>
                  </a:cubicBezTo>
                  <a:cubicBezTo>
                    <a:pt x="2668516" y="769031"/>
                    <a:pt x="2688836" y="802051"/>
                    <a:pt x="2702806" y="835071"/>
                  </a:cubicBezTo>
                  <a:cubicBezTo>
                    <a:pt x="2716776" y="869361"/>
                    <a:pt x="2725666" y="906191"/>
                    <a:pt x="2729476" y="943021"/>
                  </a:cubicBezTo>
                  <a:cubicBezTo>
                    <a:pt x="2732016" y="979851"/>
                    <a:pt x="2728206" y="1017951"/>
                    <a:pt x="2719316" y="1053511"/>
                  </a:cubicBezTo>
                  <a:cubicBezTo>
                    <a:pt x="2710426" y="1089071"/>
                    <a:pt x="2693916" y="1124631"/>
                    <a:pt x="2674866" y="1155111"/>
                  </a:cubicBezTo>
                  <a:cubicBezTo>
                    <a:pt x="2654546" y="1185591"/>
                    <a:pt x="2627876" y="1214801"/>
                    <a:pt x="2599936" y="1237661"/>
                  </a:cubicBezTo>
                  <a:cubicBezTo>
                    <a:pt x="2570726" y="1259251"/>
                    <a:pt x="2536436" y="1278301"/>
                    <a:pt x="2502146" y="1291001"/>
                  </a:cubicBezTo>
                  <a:cubicBezTo>
                    <a:pt x="2467856" y="1303701"/>
                    <a:pt x="2429756" y="1310051"/>
                    <a:pt x="2392926" y="1311321"/>
                  </a:cubicBezTo>
                  <a:cubicBezTo>
                    <a:pt x="2357366" y="1311321"/>
                    <a:pt x="2317996" y="1306241"/>
                    <a:pt x="2283706" y="1294811"/>
                  </a:cubicBezTo>
                  <a:cubicBezTo>
                    <a:pt x="2249416" y="1284651"/>
                    <a:pt x="2227826" y="1271951"/>
                    <a:pt x="2184646" y="1245281"/>
                  </a:cubicBezTo>
                  <a:cubicBezTo>
                    <a:pt x="2084316" y="1183051"/>
                    <a:pt x="1869686" y="988741"/>
                    <a:pt x="1714746" y="892221"/>
                  </a:cubicBezTo>
                  <a:cubicBezTo>
                    <a:pt x="1580126" y="808401"/>
                    <a:pt x="1459476" y="720771"/>
                    <a:pt x="1314696" y="689021"/>
                  </a:cubicBezTo>
                  <a:cubicBezTo>
                    <a:pt x="1163566" y="656001"/>
                    <a:pt x="990846" y="692831"/>
                    <a:pt x="827016" y="705531"/>
                  </a:cubicBezTo>
                  <a:cubicBezTo>
                    <a:pt x="656836" y="720771"/>
                    <a:pt x="409186" y="777921"/>
                    <a:pt x="311396" y="774111"/>
                  </a:cubicBezTo>
                  <a:cubicBezTo>
                    <a:pt x="273296" y="772841"/>
                    <a:pt x="256786" y="765221"/>
                    <a:pt x="231386" y="756331"/>
                  </a:cubicBezTo>
                  <a:cubicBezTo>
                    <a:pt x="204716" y="747441"/>
                    <a:pt x="179316" y="734741"/>
                    <a:pt x="156456" y="720771"/>
                  </a:cubicBezTo>
                  <a:cubicBezTo>
                    <a:pt x="133596" y="705531"/>
                    <a:pt x="112006" y="686481"/>
                    <a:pt x="92956" y="667431"/>
                  </a:cubicBezTo>
                  <a:cubicBezTo>
                    <a:pt x="73906" y="647111"/>
                    <a:pt x="57396" y="624251"/>
                    <a:pt x="44696" y="600121"/>
                  </a:cubicBezTo>
                  <a:cubicBezTo>
                    <a:pt x="30726" y="577261"/>
                    <a:pt x="20566" y="550591"/>
                    <a:pt x="12946" y="523921"/>
                  </a:cubicBezTo>
                  <a:cubicBezTo>
                    <a:pt x="5326" y="497251"/>
                    <a:pt x="1516" y="469311"/>
                    <a:pt x="246" y="442641"/>
                  </a:cubicBezTo>
                  <a:cubicBezTo>
                    <a:pt x="-1024" y="414701"/>
                    <a:pt x="2786" y="386761"/>
                    <a:pt x="7866" y="360091"/>
                  </a:cubicBezTo>
                  <a:cubicBezTo>
                    <a:pt x="14216" y="333421"/>
                    <a:pt x="23106" y="306751"/>
                    <a:pt x="34536" y="281351"/>
                  </a:cubicBezTo>
                  <a:cubicBezTo>
                    <a:pt x="47236" y="257221"/>
                    <a:pt x="62476" y="233091"/>
                    <a:pt x="80256" y="212771"/>
                  </a:cubicBezTo>
                  <a:cubicBezTo>
                    <a:pt x="98036" y="191181"/>
                    <a:pt x="118356" y="172131"/>
                    <a:pt x="139946" y="155621"/>
                  </a:cubicBezTo>
                  <a:cubicBezTo>
                    <a:pt x="162806" y="140381"/>
                    <a:pt x="186936" y="126411"/>
                    <a:pt x="212336" y="114981"/>
                  </a:cubicBezTo>
                  <a:cubicBezTo>
                    <a:pt x="237736" y="104821"/>
                    <a:pt x="292346" y="93391"/>
                    <a:pt x="292346" y="9339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5" id="585"/>
          <p:cNvGrpSpPr/>
          <p:nvPr/>
        </p:nvGrpSpPr>
        <p:grpSpPr>
          <a:xfrm rot="0">
            <a:off x="15174277" y="7663815"/>
            <a:ext cx="1800225" cy="633412"/>
            <a:chOff x="0" y="0"/>
            <a:chExt cx="2400300" cy="844550"/>
          </a:xfrm>
        </p:grpSpPr>
        <p:sp>
          <p:nvSpPr>
            <p:cNvPr name="Freeform 586" id="586"/>
            <p:cNvSpPr/>
            <p:nvPr/>
          </p:nvSpPr>
          <p:spPr>
            <a:xfrm flipH="false" flipV="false" rot="0">
              <a:off x="49479" y="50800"/>
              <a:ext cx="2300021" cy="744339"/>
            </a:xfrm>
            <a:custGeom>
              <a:avLst/>
              <a:gdLst/>
              <a:ahLst/>
              <a:cxnLst/>
              <a:rect r="r" b="b" t="t" l="l"/>
              <a:pathLst>
                <a:path h="744339" w="2300021">
                  <a:moveTo>
                    <a:pt x="355651" y="0"/>
                  </a:moveTo>
                  <a:cubicBezTo>
                    <a:pt x="2026971" y="63500"/>
                    <a:pt x="2043481" y="66040"/>
                    <a:pt x="2077771" y="78740"/>
                  </a:cubicBezTo>
                  <a:cubicBezTo>
                    <a:pt x="2112061" y="91440"/>
                    <a:pt x="2146351" y="111760"/>
                    <a:pt x="2174291" y="134620"/>
                  </a:cubicBezTo>
                  <a:cubicBezTo>
                    <a:pt x="2202231" y="157480"/>
                    <a:pt x="2227631" y="186690"/>
                    <a:pt x="2247951" y="217170"/>
                  </a:cubicBezTo>
                  <a:cubicBezTo>
                    <a:pt x="2267001" y="248920"/>
                    <a:pt x="2282241" y="284480"/>
                    <a:pt x="2289861" y="320040"/>
                  </a:cubicBezTo>
                  <a:cubicBezTo>
                    <a:pt x="2298751" y="355600"/>
                    <a:pt x="2301291" y="393700"/>
                    <a:pt x="2298751" y="430530"/>
                  </a:cubicBezTo>
                  <a:cubicBezTo>
                    <a:pt x="2294941" y="467360"/>
                    <a:pt x="2286051" y="504190"/>
                    <a:pt x="2270811" y="538480"/>
                  </a:cubicBezTo>
                  <a:cubicBezTo>
                    <a:pt x="2256841" y="571500"/>
                    <a:pt x="2235251" y="604520"/>
                    <a:pt x="2209851" y="631190"/>
                  </a:cubicBezTo>
                  <a:cubicBezTo>
                    <a:pt x="2185721" y="657860"/>
                    <a:pt x="2155241" y="681990"/>
                    <a:pt x="2123491" y="699770"/>
                  </a:cubicBezTo>
                  <a:cubicBezTo>
                    <a:pt x="2091741" y="717550"/>
                    <a:pt x="2054911" y="730250"/>
                    <a:pt x="2019351" y="736600"/>
                  </a:cubicBezTo>
                  <a:cubicBezTo>
                    <a:pt x="1982521" y="744220"/>
                    <a:pt x="1944421" y="744220"/>
                    <a:pt x="1907591" y="739140"/>
                  </a:cubicBezTo>
                  <a:cubicBezTo>
                    <a:pt x="1872031" y="734060"/>
                    <a:pt x="1835201" y="722630"/>
                    <a:pt x="1802181" y="706120"/>
                  </a:cubicBezTo>
                  <a:cubicBezTo>
                    <a:pt x="1769161" y="689610"/>
                    <a:pt x="1738681" y="666750"/>
                    <a:pt x="1712011" y="640080"/>
                  </a:cubicBezTo>
                  <a:cubicBezTo>
                    <a:pt x="1686611" y="614680"/>
                    <a:pt x="1665021" y="582930"/>
                    <a:pt x="1648511" y="549910"/>
                  </a:cubicBezTo>
                  <a:cubicBezTo>
                    <a:pt x="1633271" y="516890"/>
                    <a:pt x="1621841" y="480060"/>
                    <a:pt x="1616761" y="443230"/>
                  </a:cubicBezTo>
                  <a:cubicBezTo>
                    <a:pt x="1611681" y="407670"/>
                    <a:pt x="1614221" y="368300"/>
                    <a:pt x="1620571" y="332740"/>
                  </a:cubicBezTo>
                  <a:cubicBezTo>
                    <a:pt x="1628191" y="297180"/>
                    <a:pt x="1642161" y="260350"/>
                    <a:pt x="1659941" y="228600"/>
                  </a:cubicBezTo>
                  <a:cubicBezTo>
                    <a:pt x="1677721" y="196850"/>
                    <a:pt x="1703121" y="166370"/>
                    <a:pt x="1729791" y="142240"/>
                  </a:cubicBezTo>
                  <a:cubicBezTo>
                    <a:pt x="1757731" y="118110"/>
                    <a:pt x="1790751" y="97790"/>
                    <a:pt x="1823771" y="83820"/>
                  </a:cubicBezTo>
                  <a:cubicBezTo>
                    <a:pt x="1858061" y="69850"/>
                    <a:pt x="1896161" y="60960"/>
                    <a:pt x="1931721" y="58420"/>
                  </a:cubicBezTo>
                  <a:cubicBezTo>
                    <a:pt x="1968551" y="54610"/>
                    <a:pt x="2006651" y="58420"/>
                    <a:pt x="2042211" y="67310"/>
                  </a:cubicBezTo>
                  <a:cubicBezTo>
                    <a:pt x="2077771" y="77470"/>
                    <a:pt x="2113331" y="92710"/>
                    <a:pt x="2143811" y="113030"/>
                  </a:cubicBezTo>
                  <a:cubicBezTo>
                    <a:pt x="2174291" y="132080"/>
                    <a:pt x="2203501" y="158750"/>
                    <a:pt x="2226361" y="186690"/>
                  </a:cubicBezTo>
                  <a:cubicBezTo>
                    <a:pt x="2249221" y="215900"/>
                    <a:pt x="2267001" y="250190"/>
                    <a:pt x="2279701" y="284480"/>
                  </a:cubicBezTo>
                  <a:cubicBezTo>
                    <a:pt x="2292401" y="318770"/>
                    <a:pt x="2298751" y="356870"/>
                    <a:pt x="2300021" y="393700"/>
                  </a:cubicBezTo>
                  <a:cubicBezTo>
                    <a:pt x="2300021" y="430530"/>
                    <a:pt x="2294941" y="468630"/>
                    <a:pt x="2283511" y="502920"/>
                  </a:cubicBezTo>
                  <a:cubicBezTo>
                    <a:pt x="2273351" y="538480"/>
                    <a:pt x="2255571" y="572770"/>
                    <a:pt x="2233981" y="601980"/>
                  </a:cubicBezTo>
                  <a:cubicBezTo>
                    <a:pt x="2212391" y="631190"/>
                    <a:pt x="2184451" y="659130"/>
                    <a:pt x="2155241" y="679450"/>
                  </a:cubicBezTo>
                  <a:cubicBezTo>
                    <a:pt x="2124761" y="701040"/>
                    <a:pt x="2090471" y="717550"/>
                    <a:pt x="2054911" y="728980"/>
                  </a:cubicBezTo>
                  <a:cubicBezTo>
                    <a:pt x="2019351" y="739140"/>
                    <a:pt x="2002841" y="740410"/>
                    <a:pt x="1944421" y="742950"/>
                  </a:cubicBezTo>
                  <a:cubicBezTo>
                    <a:pt x="1722171" y="753110"/>
                    <a:pt x="528371" y="704850"/>
                    <a:pt x="331521" y="685800"/>
                  </a:cubicBezTo>
                  <a:cubicBezTo>
                    <a:pt x="285801" y="681990"/>
                    <a:pt x="275641" y="680720"/>
                    <a:pt x="248971" y="673100"/>
                  </a:cubicBezTo>
                  <a:cubicBezTo>
                    <a:pt x="223571" y="665480"/>
                    <a:pt x="196901" y="654050"/>
                    <a:pt x="172771" y="641350"/>
                  </a:cubicBezTo>
                  <a:cubicBezTo>
                    <a:pt x="149911" y="627380"/>
                    <a:pt x="127051" y="610870"/>
                    <a:pt x="106731" y="591820"/>
                  </a:cubicBezTo>
                  <a:cubicBezTo>
                    <a:pt x="86411" y="572770"/>
                    <a:pt x="68631" y="551180"/>
                    <a:pt x="54661" y="528320"/>
                  </a:cubicBezTo>
                  <a:cubicBezTo>
                    <a:pt x="39421" y="504190"/>
                    <a:pt x="26721" y="478790"/>
                    <a:pt x="17831" y="453390"/>
                  </a:cubicBezTo>
                  <a:cubicBezTo>
                    <a:pt x="10211" y="427990"/>
                    <a:pt x="3861" y="400050"/>
                    <a:pt x="1321" y="372110"/>
                  </a:cubicBezTo>
                  <a:cubicBezTo>
                    <a:pt x="-1219" y="345440"/>
                    <a:pt x="51" y="316230"/>
                    <a:pt x="3861" y="289560"/>
                  </a:cubicBezTo>
                  <a:cubicBezTo>
                    <a:pt x="8941" y="262890"/>
                    <a:pt x="16561" y="234950"/>
                    <a:pt x="26721" y="210820"/>
                  </a:cubicBezTo>
                  <a:cubicBezTo>
                    <a:pt x="38151" y="185420"/>
                    <a:pt x="52121" y="160020"/>
                    <a:pt x="67361" y="138430"/>
                  </a:cubicBezTo>
                  <a:cubicBezTo>
                    <a:pt x="83871" y="116840"/>
                    <a:pt x="104191" y="96520"/>
                    <a:pt x="124511" y="78740"/>
                  </a:cubicBezTo>
                  <a:cubicBezTo>
                    <a:pt x="146101" y="60960"/>
                    <a:pt x="170231" y="45720"/>
                    <a:pt x="194361" y="34290"/>
                  </a:cubicBezTo>
                  <a:cubicBezTo>
                    <a:pt x="219761" y="21590"/>
                    <a:pt x="246431" y="12700"/>
                    <a:pt x="273101" y="7620"/>
                  </a:cubicBezTo>
                  <a:cubicBezTo>
                    <a:pt x="299771" y="1270"/>
                    <a:pt x="355651" y="0"/>
                    <a:pt x="355651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7" id="587"/>
          <p:cNvGrpSpPr/>
          <p:nvPr/>
        </p:nvGrpSpPr>
        <p:grpSpPr>
          <a:xfrm rot="0">
            <a:off x="15429548" y="7749540"/>
            <a:ext cx="1739265" cy="834390"/>
            <a:chOff x="0" y="0"/>
            <a:chExt cx="2319020" cy="1112520"/>
          </a:xfrm>
        </p:grpSpPr>
        <p:sp>
          <p:nvSpPr>
            <p:cNvPr name="Freeform 588" id="588"/>
            <p:cNvSpPr/>
            <p:nvPr/>
          </p:nvSpPr>
          <p:spPr>
            <a:xfrm flipH="false" flipV="false" rot="0">
              <a:off x="49530" y="50657"/>
              <a:ext cx="2219344" cy="1009896"/>
            </a:xfrm>
            <a:custGeom>
              <a:avLst/>
              <a:gdLst/>
              <a:ahLst/>
              <a:cxnLst/>
              <a:rect r="r" b="b" t="t" l="l"/>
              <a:pathLst>
                <a:path h="1009896" w="2219344">
                  <a:moveTo>
                    <a:pt x="414020" y="6493"/>
                  </a:moveTo>
                  <a:cubicBezTo>
                    <a:pt x="2002790" y="348123"/>
                    <a:pt x="2019300" y="353203"/>
                    <a:pt x="2051050" y="372253"/>
                  </a:cubicBezTo>
                  <a:cubicBezTo>
                    <a:pt x="2081530" y="390033"/>
                    <a:pt x="2112010" y="415433"/>
                    <a:pt x="2136140" y="443373"/>
                  </a:cubicBezTo>
                  <a:cubicBezTo>
                    <a:pt x="2159000" y="471313"/>
                    <a:pt x="2179320" y="504333"/>
                    <a:pt x="2193290" y="537353"/>
                  </a:cubicBezTo>
                  <a:cubicBezTo>
                    <a:pt x="2207260" y="571643"/>
                    <a:pt x="2216150" y="609743"/>
                    <a:pt x="2218690" y="645303"/>
                  </a:cubicBezTo>
                  <a:cubicBezTo>
                    <a:pt x="2221230" y="682133"/>
                    <a:pt x="2216150" y="721503"/>
                    <a:pt x="2207260" y="755793"/>
                  </a:cubicBezTo>
                  <a:cubicBezTo>
                    <a:pt x="2198370" y="791353"/>
                    <a:pt x="2181860" y="826913"/>
                    <a:pt x="2161540" y="857393"/>
                  </a:cubicBezTo>
                  <a:cubicBezTo>
                    <a:pt x="2141220" y="887873"/>
                    <a:pt x="2114550" y="915813"/>
                    <a:pt x="2085340" y="938673"/>
                  </a:cubicBezTo>
                  <a:cubicBezTo>
                    <a:pt x="2057400" y="960263"/>
                    <a:pt x="2023110" y="979313"/>
                    <a:pt x="1988820" y="990743"/>
                  </a:cubicBezTo>
                  <a:cubicBezTo>
                    <a:pt x="1953260" y="1003443"/>
                    <a:pt x="1915160" y="1009793"/>
                    <a:pt x="1878330" y="1009793"/>
                  </a:cubicBezTo>
                  <a:cubicBezTo>
                    <a:pt x="1842770" y="1009793"/>
                    <a:pt x="1803400" y="1004713"/>
                    <a:pt x="1769110" y="993283"/>
                  </a:cubicBezTo>
                  <a:cubicBezTo>
                    <a:pt x="1734820" y="981853"/>
                    <a:pt x="1700530" y="964073"/>
                    <a:pt x="1671320" y="941213"/>
                  </a:cubicBezTo>
                  <a:cubicBezTo>
                    <a:pt x="1642110" y="919623"/>
                    <a:pt x="1614170" y="891683"/>
                    <a:pt x="1593850" y="861203"/>
                  </a:cubicBezTo>
                  <a:cubicBezTo>
                    <a:pt x="1573530" y="831993"/>
                    <a:pt x="1557020" y="796433"/>
                    <a:pt x="1546860" y="760873"/>
                  </a:cubicBezTo>
                  <a:cubicBezTo>
                    <a:pt x="1536700" y="726583"/>
                    <a:pt x="1531620" y="687213"/>
                    <a:pt x="1534160" y="651653"/>
                  </a:cubicBezTo>
                  <a:cubicBezTo>
                    <a:pt x="1535430" y="614823"/>
                    <a:pt x="1543050" y="576723"/>
                    <a:pt x="1557020" y="542433"/>
                  </a:cubicBezTo>
                  <a:cubicBezTo>
                    <a:pt x="1569720" y="508143"/>
                    <a:pt x="1590040" y="475123"/>
                    <a:pt x="1612900" y="447183"/>
                  </a:cubicBezTo>
                  <a:cubicBezTo>
                    <a:pt x="1637030" y="419243"/>
                    <a:pt x="1666240" y="393843"/>
                    <a:pt x="1696720" y="374793"/>
                  </a:cubicBezTo>
                  <a:cubicBezTo>
                    <a:pt x="1728470" y="355743"/>
                    <a:pt x="1764030" y="340503"/>
                    <a:pt x="1799590" y="332883"/>
                  </a:cubicBezTo>
                  <a:cubicBezTo>
                    <a:pt x="1835150" y="325263"/>
                    <a:pt x="1874520" y="322723"/>
                    <a:pt x="1910080" y="326533"/>
                  </a:cubicBezTo>
                  <a:cubicBezTo>
                    <a:pt x="1946910" y="329073"/>
                    <a:pt x="1985010" y="339233"/>
                    <a:pt x="2018030" y="354473"/>
                  </a:cubicBezTo>
                  <a:cubicBezTo>
                    <a:pt x="2051050" y="369713"/>
                    <a:pt x="2082800" y="391303"/>
                    <a:pt x="2109470" y="416703"/>
                  </a:cubicBezTo>
                  <a:cubicBezTo>
                    <a:pt x="2136140" y="440833"/>
                    <a:pt x="2160270" y="472583"/>
                    <a:pt x="2178050" y="504333"/>
                  </a:cubicBezTo>
                  <a:cubicBezTo>
                    <a:pt x="2195830" y="536083"/>
                    <a:pt x="2208530" y="572913"/>
                    <a:pt x="2213610" y="609743"/>
                  </a:cubicBezTo>
                  <a:cubicBezTo>
                    <a:pt x="2219960" y="645303"/>
                    <a:pt x="2219960" y="683403"/>
                    <a:pt x="2214880" y="720233"/>
                  </a:cubicBezTo>
                  <a:cubicBezTo>
                    <a:pt x="2209800" y="755793"/>
                    <a:pt x="2197100" y="792623"/>
                    <a:pt x="2180590" y="825643"/>
                  </a:cubicBezTo>
                  <a:cubicBezTo>
                    <a:pt x="2164080" y="857393"/>
                    <a:pt x="2139950" y="889143"/>
                    <a:pt x="2113280" y="914543"/>
                  </a:cubicBezTo>
                  <a:cubicBezTo>
                    <a:pt x="2087880" y="939943"/>
                    <a:pt x="2056130" y="961533"/>
                    <a:pt x="2023110" y="976773"/>
                  </a:cubicBezTo>
                  <a:cubicBezTo>
                    <a:pt x="1990090" y="993283"/>
                    <a:pt x="1951990" y="1003443"/>
                    <a:pt x="1916430" y="1007253"/>
                  </a:cubicBezTo>
                  <a:cubicBezTo>
                    <a:pt x="1879600" y="1012333"/>
                    <a:pt x="1863090" y="1009793"/>
                    <a:pt x="1804670" y="1002173"/>
                  </a:cubicBezTo>
                  <a:cubicBezTo>
                    <a:pt x="1588770" y="974233"/>
                    <a:pt x="459740" y="730393"/>
                    <a:pt x="271780" y="678323"/>
                  </a:cubicBezTo>
                  <a:cubicBezTo>
                    <a:pt x="228600" y="665623"/>
                    <a:pt x="218440" y="663083"/>
                    <a:pt x="194310" y="651653"/>
                  </a:cubicBezTo>
                  <a:cubicBezTo>
                    <a:pt x="168910" y="638953"/>
                    <a:pt x="146050" y="623713"/>
                    <a:pt x="124460" y="605933"/>
                  </a:cubicBezTo>
                  <a:cubicBezTo>
                    <a:pt x="102870" y="589423"/>
                    <a:pt x="83820" y="569103"/>
                    <a:pt x="67310" y="546243"/>
                  </a:cubicBezTo>
                  <a:cubicBezTo>
                    <a:pt x="50800" y="524653"/>
                    <a:pt x="36830" y="499253"/>
                    <a:pt x="26670" y="475123"/>
                  </a:cubicBezTo>
                  <a:cubicBezTo>
                    <a:pt x="16510" y="449723"/>
                    <a:pt x="8890" y="421783"/>
                    <a:pt x="5080" y="395113"/>
                  </a:cubicBezTo>
                  <a:cubicBezTo>
                    <a:pt x="0" y="368443"/>
                    <a:pt x="-1270" y="339233"/>
                    <a:pt x="1270" y="312563"/>
                  </a:cubicBezTo>
                  <a:cubicBezTo>
                    <a:pt x="3810" y="284623"/>
                    <a:pt x="10160" y="257953"/>
                    <a:pt x="19050" y="231283"/>
                  </a:cubicBezTo>
                  <a:cubicBezTo>
                    <a:pt x="27940" y="205883"/>
                    <a:pt x="40640" y="180483"/>
                    <a:pt x="54610" y="157623"/>
                  </a:cubicBezTo>
                  <a:cubicBezTo>
                    <a:pt x="69850" y="133493"/>
                    <a:pt x="87630" y="111903"/>
                    <a:pt x="107950" y="92853"/>
                  </a:cubicBezTo>
                  <a:cubicBezTo>
                    <a:pt x="127000" y="75073"/>
                    <a:pt x="149860" y="57293"/>
                    <a:pt x="173990" y="44593"/>
                  </a:cubicBezTo>
                  <a:cubicBezTo>
                    <a:pt x="198120" y="30623"/>
                    <a:pt x="223520" y="20463"/>
                    <a:pt x="250190" y="12843"/>
                  </a:cubicBezTo>
                  <a:cubicBezTo>
                    <a:pt x="276860" y="5223"/>
                    <a:pt x="304800" y="143"/>
                    <a:pt x="331470" y="143"/>
                  </a:cubicBezTo>
                  <a:cubicBezTo>
                    <a:pt x="359410" y="-1127"/>
                    <a:pt x="414020" y="6493"/>
                    <a:pt x="414020" y="649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9" id="589"/>
          <p:cNvGrpSpPr/>
          <p:nvPr/>
        </p:nvGrpSpPr>
        <p:grpSpPr>
          <a:xfrm rot="0">
            <a:off x="15326677" y="7816215"/>
            <a:ext cx="1690688" cy="816293"/>
            <a:chOff x="0" y="0"/>
            <a:chExt cx="2254250" cy="1088390"/>
          </a:xfrm>
        </p:grpSpPr>
        <p:sp>
          <p:nvSpPr>
            <p:cNvPr name="Freeform 590" id="590"/>
            <p:cNvSpPr/>
            <p:nvPr/>
          </p:nvSpPr>
          <p:spPr>
            <a:xfrm flipH="false" flipV="false" rot="0">
              <a:off x="49479" y="50800"/>
              <a:ext cx="2153971" cy="986292"/>
            </a:xfrm>
            <a:custGeom>
              <a:avLst/>
              <a:gdLst/>
              <a:ahLst/>
              <a:cxnLst/>
              <a:rect r="r" b="b" t="t" l="l"/>
              <a:pathLst>
                <a:path h="986292" w="2153971">
                  <a:moveTo>
                    <a:pt x="351841" y="0"/>
                  </a:moveTo>
                  <a:cubicBezTo>
                    <a:pt x="1149401" y="58420"/>
                    <a:pt x="1745031" y="251460"/>
                    <a:pt x="1908861" y="314960"/>
                  </a:cubicBezTo>
                  <a:cubicBezTo>
                    <a:pt x="1960931" y="335280"/>
                    <a:pt x="1978711" y="341630"/>
                    <a:pt x="2009191" y="363220"/>
                  </a:cubicBezTo>
                  <a:cubicBezTo>
                    <a:pt x="2038401" y="384810"/>
                    <a:pt x="2066341" y="411480"/>
                    <a:pt x="2087931" y="440690"/>
                  </a:cubicBezTo>
                  <a:cubicBezTo>
                    <a:pt x="2109521" y="471170"/>
                    <a:pt x="2127301" y="505460"/>
                    <a:pt x="2137461" y="539750"/>
                  </a:cubicBezTo>
                  <a:cubicBezTo>
                    <a:pt x="2148891" y="575310"/>
                    <a:pt x="2153971" y="613410"/>
                    <a:pt x="2153971" y="650240"/>
                  </a:cubicBezTo>
                  <a:cubicBezTo>
                    <a:pt x="2152701" y="687070"/>
                    <a:pt x="2145081" y="725170"/>
                    <a:pt x="2133651" y="759460"/>
                  </a:cubicBezTo>
                  <a:cubicBezTo>
                    <a:pt x="2120951" y="793750"/>
                    <a:pt x="2101901" y="828040"/>
                    <a:pt x="2079041" y="855980"/>
                  </a:cubicBezTo>
                  <a:cubicBezTo>
                    <a:pt x="2056181" y="885190"/>
                    <a:pt x="2028241" y="910590"/>
                    <a:pt x="1996491" y="930910"/>
                  </a:cubicBezTo>
                  <a:cubicBezTo>
                    <a:pt x="1966011" y="951230"/>
                    <a:pt x="1930451" y="966470"/>
                    <a:pt x="1894891" y="975360"/>
                  </a:cubicBezTo>
                  <a:cubicBezTo>
                    <a:pt x="1860601" y="984250"/>
                    <a:pt x="1821231" y="988060"/>
                    <a:pt x="1784401" y="985520"/>
                  </a:cubicBezTo>
                  <a:cubicBezTo>
                    <a:pt x="1748841" y="981710"/>
                    <a:pt x="1710741" y="972820"/>
                    <a:pt x="1677721" y="958850"/>
                  </a:cubicBezTo>
                  <a:cubicBezTo>
                    <a:pt x="1643431" y="944880"/>
                    <a:pt x="1610411" y="924560"/>
                    <a:pt x="1583741" y="899160"/>
                  </a:cubicBezTo>
                  <a:cubicBezTo>
                    <a:pt x="1555801" y="875030"/>
                    <a:pt x="1531671" y="845820"/>
                    <a:pt x="1512621" y="814070"/>
                  </a:cubicBezTo>
                  <a:cubicBezTo>
                    <a:pt x="1494841" y="782320"/>
                    <a:pt x="1480871" y="745490"/>
                    <a:pt x="1474521" y="709930"/>
                  </a:cubicBezTo>
                  <a:cubicBezTo>
                    <a:pt x="1466901" y="674370"/>
                    <a:pt x="1465631" y="635000"/>
                    <a:pt x="1470711" y="599440"/>
                  </a:cubicBezTo>
                  <a:cubicBezTo>
                    <a:pt x="1475791" y="562610"/>
                    <a:pt x="1485951" y="525780"/>
                    <a:pt x="1502461" y="492760"/>
                  </a:cubicBezTo>
                  <a:cubicBezTo>
                    <a:pt x="1518971" y="459740"/>
                    <a:pt x="1540561" y="427990"/>
                    <a:pt x="1567231" y="402590"/>
                  </a:cubicBezTo>
                  <a:cubicBezTo>
                    <a:pt x="1592631" y="375920"/>
                    <a:pt x="1624381" y="353060"/>
                    <a:pt x="1656131" y="336550"/>
                  </a:cubicBezTo>
                  <a:cubicBezTo>
                    <a:pt x="1689151" y="320040"/>
                    <a:pt x="1725981" y="308610"/>
                    <a:pt x="1762811" y="303530"/>
                  </a:cubicBezTo>
                  <a:cubicBezTo>
                    <a:pt x="1798371" y="298450"/>
                    <a:pt x="1837741" y="299720"/>
                    <a:pt x="1873301" y="306070"/>
                  </a:cubicBezTo>
                  <a:cubicBezTo>
                    <a:pt x="1908861" y="312420"/>
                    <a:pt x="1945691" y="326390"/>
                    <a:pt x="1977441" y="344170"/>
                  </a:cubicBezTo>
                  <a:cubicBezTo>
                    <a:pt x="2009191" y="360680"/>
                    <a:pt x="2039671" y="386080"/>
                    <a:pt x="2065071" y="412750"/>
                  </a:cubicBezTo>
                  <a:cubicBezTo>
                    <a:pt x="2089201" y="439420"/>
                    <a:pt x="2109521" y="472440"/>
                    <a:pt x="2124761" y="505460"/>
                  </a:cubicBezTo>
                  <a:cubicBezTo>
                    <a:pt x="2140001" y="538480"/>
                    <a:pt x="2148891" y="576580"/>
                    <a:pt x="2152701" y="613410"/>
                  </a:cubicBezTo>
                  <a:cubicBezTo>
                    <a:pt x="2155241" y="648970"/>
                    <a:pt x="2152701" y="688340"/>
                    <a:pt x="2143811" y="723900"/>
                  </a:cubicBezTo>
                  <a:cubicBezTo>
                    <a:pt x="2134921" y="759460"/>
                    <a:pt x="2119681" y="795020"/>
                    <a:pt x="2100631" y="825500"/>
                  </a:cubicBezTo>
                  <a:cubicBezTo>
                    <a:pt x="2081581" y="857250"/>
                    <a:pt x="2054911" y="886460"/>
                    <a:pt x="2026971" y="909320"/>
                  </a:cubicBezTo>
                  <a:cubicBezTo>
                    <a:pt x="1999031" y="932180"/>
                    <a:pt x="1964741" y="951230"/>
                    <a:pt x="1930451" y="963930"/>
                  </a:cubicBezTo>
                  <a:cubicBezTo>
                    <a:pt x="1896161" y="976630"/>
                    <a:pt x="1858061" y="984250"/>
                    <a:pt x="1822501" y="985520"/>
                  </a:cubicBezTo>
                  <a:cubicBezTo>
                    <a:pt x="1785671" y="986790"/>
                    <a:pt x="1765351" y="982980"/>
                    <a:pt x="1712011" y="971550"/>
                  </a:cubicBezTo>
                  <a:cubicBezTo>
                    <a:pt x="1558341" y="937260"/>
                    <a:pt x="1101141" y="744220"/>
                    <a:pt x="835711" y="698500"/>
                  </a:cubicBezTo>
                  <a:cubicBezTo>
                    <a:pt x="623621" y="661670"/>
                    <a:pt x="354381" y="695960"/>
                    <a:pt x="252781" y="673100"/>
                  </a:cubicBezTo>
                  <a:cubicBezTo>
                    <a:pt x="213411" y="665480"/>
                    <a:pt x="199441" y="655320"/>
                    <a:pt x="175311" y="642620"/>
                  </a:cubicBezTo>
                  <a:cubicBezTo>
                    <a:pt x="151181" y="628650"/>
                    <a:pt x="128321" y="612140"/>
                    <a:pt x="109271" y="593090"/>
                  </a:cubicBezTo>
                  <a:cubicBezTo>
                    <a:pt x="88951" y="575310"/>
                    <a:pt x="71171" y="553720"/>
                    <a:pt x="55931" y="530860"/>
                  </a:cubicBezTo>
                  <a:cubicBezTo>
                    <a:pt x="40691" y="508000"/>
                    <a:pt x="27991" y="481330"/>
                    <a:pt x="19101" y="455930"/>
                  </a:cubicBezTo>
                  <a:cubicBezTo>
                    <a:pt x="10211" y="430530"/>
                    <a:pt x="3861" y="402590"/>
                    <a:pt x="1321" y="375920"/>
                  </a:cubicBezTo>
                  <a:cubicBezTo>
                    <a:pt x="-1219" y="347980"/>
                    <a:pt x="51" y="320040"/>
                    <a:pt x="3861" y="293370"/>
                  </a:cubicBezTo>
                  <a:cubicBezTo>
                    <a:pt x="7671" y="265430"/>
                    <a:pt x="15291" y="238760"/>
                    <a:pt x="25451" y="213360"/>
                  </a:cubicBezTo>
                  <a:cubicBezTo>
                    <a:pt x="35611" y="187960"/>
                    <a:pt x="49581" y="162560"/>
                    <a:pt x="66091" y="140970"/>
                  </a:cubicBezTo>
                  <a:cubicBezTo>
                    <a:pt x="81331" y="118110"/>
                    <a:pt x="100381" y="97790"/>
                    <a:pt x="121971" y="80010"/>
                  </a:cubicBezTo>
                  <a:cubicBezTo>
                    <a:pt x="142291" y="62230"/>
                    <a:pt x="166421" y="46990"/>
                    <a:pt x="190551" y="35560"/>
                  </a:cubicBezTo>
                  <a:cubicBezTo>
                    <a:pt x="215951" y="22860"/>
                    <a:pt x="242621" y="13970"/>
                    <a:pt x="269291" y="7620"/>
                  </a:cubicBezTo>
                  <a:cubicBezTo>
                    <a:pt x="295961" y="2540"/>
                    <a:pt x="351841" y="0"/>
                    <a:pt x="351841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1" id="591"/>
          <p:cNvGrpSpPr/>
          <p:nvPr/>
        </p:nvGrpSpPr>
        <p:grpSpPr>
          <a:xfrm rot="0">
            <a:off x="15185707" y="8065770"/>
            <a:ext cx="1733550" cy="918210"/>
            <a:chOff x="0" y="0"/>
            <a:chExt cx="2311400" cy="1224280"/>
          </a:xfrm>
        </p:grpSpPr>
        <p:sp>
          <p:nvSpPr>
            <p:cNvPr name="Freeform 592" id="592"/>
            <p:cNvSpPr/>
            <p:nvPr/>
          </p:nvSpPr>
          <p:spPr>
            <a:xfrm flipH="false" flipV="false" rot="0">
              <a:off x="50342" y="50476"/>
              <a:ext cx="2210623" cy="1124377"/>
            </a:xfrm>
            <a:custGeom>
              <a:avLst/>
              <a:gdLst/>
              <a:ahLst/>
              <a:cxnLst/>
              <a:rect r="r" b="b" t="t" l="l"/>
              <a:pathLst>
                <a:path h="1124377" w="2210623">
                  <a:moveTo>
                    <a:pt x="443688" y="15564"/>
                  </a:moveTo>
                  <a:cubicBezTo>
                    <a:pt x="1046938" y="207334"/>
                    <a:pt x="1271728" y="319094"/>
                    <a:pt x="1457148" y="368624"/>
                  </a:cubicBezTo>
                  <a:cubicBezTo>
                    <a:pt x="1613358" y="410534"/>
                    <a:pt x="1803858" y="419424"/>
                    <a:pt x="1900378" y="439744"/>
                  </a:cubicBezTo>
                  <a:cubicBezTo>
                    <a:pt x="1948638" y="449904"/>
                    <a:pt x="1975308" y="453714"/>
                    <a:pt x="2008328" y="468954"/>
                  </a:cubicBezTo>
                  <a:cubicBezTo>
                    <a:pt x="2041348" y="482924"/>
                    <a:pt x="2074368" y="504514"/>
                    <a:pt x="2101038" y="529914"/>
                  </a:cubicBezTo>
                  <a:cubicBezTo>
                    <a:pt x="2127708" y="554044"/>
                    <a:pt x="2151838" y="584524"/>
                    <a:pt x="2168348" y="617544"/>
                  </a:cubicBezTo>
                  <a:cubicBezTo>
                    <a:pt x="2186128" y="649294"/>
                    <a:pt x="2198828" y="686124"/>
                    <a:pt x="2205178" y="721684"/>
                  </a:cubicBezTo>
                  <a:cubicBezTo>
                    <a:pt x="2211528" y="757244"/>
                    <a:pt x="2212798" y="796614"/>
                    <a:pt x="2206448" y="832174"/>
                  </a:cubicBezTo>
                  <a:cubicBezTo>
                    <a:pt x="2201368" y="869004"/>
                    <a:pt x="2189938" y="905834"/>
                    <a:pt x="2173428" y="938854"/>
                  </a:cubicBezTo>
                  <a:cubicBezTo>
                    <a:pt x="2155648" y="970604"/>
                    <a:pt x="2132788" y="1002354"/>
                    <a:pt x="2107388" y="1027754"/>
                  </a:cubicBezTo>
                  <a:cubicBezTo>
                    <a:pt x="2080718" y="1053154"/>
                    <a:pt x="2048968" y="1074744"/>
                    <a:pt x="2015948" y="1091254"/>
                  </a:cubicBezTo>
                  <a:cubicBezTo>
                    <a:pt x="1982928" y="1106494"/>
                    <a:pt x="1946098" y="1117924"/>
                    <a:pt x="1909268" y="1121734"/>
                  </a:cubicBezTo>
                  <a:cubicBezTo>
                    <a:pt x="1872438" y="1126814"/>
                    <a:pt x="1834338" y="1124274"/>
                    <a:pt x="1798778" y="1116654"/>
                  </a:cubicBezTo>
                  <a:cubicBezTo>
                    <a:pt x="1763218" y="1110304"/>
                    <a:pt x="1726388" y="1096334"/>
                    <a:pt x="1694638" y="1077284"/>
                  </a:cubicBezTo>
                  <a:cubicBezTo>
                    <a:pt x="1662888" y="1059504"/>
                    <a:pt x="1633678" y="1034104"/>
                    <a:pt x="1609548" y="1006164"/>
                  </a:cubicBezTo>
                  <a:cubicBezTo>
                    <a:pt x="1585418" y="979494"/>
                    <a:pt x="1565098" y="946474"/>
                    <a:pt x="1551128" y="912184"/>
                  </a:cubicBezTo>
                  <a:cubicBezTo>
                    <a:pt x="1537158" y="877894"/>
                    <a:pt x="1528268" y="841064"/>
                    <a:pt x="1525728" y="804234"/>
                  </a:cubicBezTo>
                  <a:cubicBezTo>
                    <a:pt x="1523188" y="767404"/>
                    <a:pt x="1526998" y="729304"/>
                    <a:pt x="1535888" y="693744"/>
                  </a:cubicBezTo>
                  <a:cubicBezTo>
                    <a:pt x="1546048" y="658184"/>
                    <a:pt x="1561288" y="622624"/>
                    <a:pt x="1581608" y="592144"/>
                  </a:cubicBezTo>
                  <a:cubicBezTo>
                    <a:pt x="1601928" y="561664"/>
                    <a:pt x="1628598" y="533724"/>
                    <a:pt x="1656538" y="510864"/>
                  </a:cubicBezTo>
                  <a:cubicBezTo>
                    <a:pt x="1685748" y="488004"/>
                    <a:pt x="1720038" y="470224"/>
                    <a:pt x="1754328" y="457524"/>
                  </a:cubicBezTo>
                  <a:cubicBezTo>
                    <a:pt x="1788618" y="446094"/>
                    <a:pt x="1826718" y="438474"/>
                    <a:pt x="1863548" y="438474"/>
                  </a:cubicBezTo>
                  <a:cubicBezTo>
                    <a:pt x="1900378" y="438474"/>
                    <a:pt x="1938478" y="443554"/>
                    <a:pt x="1974038" y="454984"/>
                  </a:cubicBezTo>
                  <a:cubicBezTo>
                    <a:pt x="2008328" y="466414"/>
                    <a:pt x="2042618" y="484194"/>
                    <a:pt x="2071828" y="505784"/>
                  </a:cubicBezTo>
                  <a:cubicBezTo>
                    <a:pt x="2101038" y="527374"/>
                    <a:pt x="2128978" y="555314"/>
                    <a:pt x="2149298" y="585794"/>
                  </a:cubicBezTo>
                  <a:cubicBezTo>
                    <a:pt x="2169618" y="615004"/>
                    <a:pt x="2187398" y="650564"/>
                    <a:pt x="2197558" y="686124"/>
                  </a:cubicBezTo>
                  <a:cubicBezTo>
                    <a:pt x="2207718" y="720414"/>
                    <a:pt x="2211528" y="759784"/>
                    <a:pt x="2210258" y="795344"/>
                  </a:cubicBezTo>
                  <a:cubicBezTo>
                    <a:pt x="2208988" y="832174"/>
                    <a:pt x="2201368" y="870274"/>
                    <a:pt x="2187398" y="904564"/>
                  </a:cubicBezTo>
                  <a:cubicBezTo>
                    <a:pt x="2174698" y="938854"/>
                    <a:pt x="2155648" y="971874"/>
                    <a:pt x="2131518" y="999814"/>
                  </a:cubicBezTo>
                  <a:cubicBezTo>
                    <a:pt x="2108658" y="1027754"/>
                    <a:pt x="2079448" y="1054424"/>
                    <a:pt x="2047698" y="1073474"/>
                  </a:cubicBezTo>
                  <a:cubicBezTo>
                    <a:pt x="2017218" y="1092524"/>
                    <a:pt x="1981658" y="1106494"/>
                    <a:pt x="1946098" y="1115384"/>
                  </a:cubicBezTo>
                  <a:cubicBezTo>
                    <a:pt x="1910538" y="1124274"/>
                    <a:pt x="1874978" y="1123004"/>
                    <a:pt x="1835608" y="1123004"/>
                  </a:cubicBezTo>
                  <a:cubicBezTo>
                    <a:pt x="1788618" y="1121734"/>
                    <a:pt x="1746708" y="1117924"/>
                    <a:pt x="1680668" y="1107764"/>
                  </a:cubicBezTo>
                  <a:cubicBezTo>
                    <a:pt x="1565098" y="1089984"/>
                    <a:pt x="1365708" y="1054424"/>
                    <a:pt x="1204418" y="1006164"/>
                  </a:cubicBezTo>
                  <a:cubicBezTo>
                    <a:pt x="1027888" y="954094"/>
                    <a:pt x="833578" y="858844"/>
                    <a:pt x="663398" y="800424"/>
                  </a:cubicBezTo>
                  <a:cubicBezTo>
                    <a:pt x="514808" y="749624"/>
                    <a:pt x="325578" y="701364"/>
                    <a:pt x="243028" y="670884"/>
                  </a:cubicBezTo>
                  <a:cubicBezTo>
                    <a:pt x="206198" y="656914"/>
                    <a:pt x="190958" y="651834"/>
                    <a:pt x="166828" y="637864"/>
                  </a:cubicBezTo>
                  <a:cubicBezTo>
                    <a:pt x="143968" y="622624"/>
                    <a:pt x="121108" y="606114"/>
                    <a:pt x="102058" y="587064"/>
                  </a:cubicBezTo>
                  <a:cubicBezTo>
                    <a:pt x="81738" y="566744"/>
                    <a:pt x="65228" y="545154"/>
                    <a:pt x="49988" y="522294"/>
                  </a:cubicBezTo>
                  <a:cubicBezTo>
                    <a:pt x="36018" y="498164"/>
                    <a:pt x="24588" y="472764"/>
                    <a:pt x="15698" y="446094"/>
                  </a:cubicBezTo>
                  <a:cubicBezTo>
                    <a:pt x="8078" y="420694"/>
                    <a:pt x="2998" y="392754"/>
                    <a:pt x="458" y="364814"/>
                  </a:cubicBezTo>
                  <a:cubicBezTo>
                    <a:pt x="-812" y="338144"/>
                    <a:pt x="458" y="310204"/>
                    <a:pt x="5538" y="282264"/>
                  </a:cubicBezTo>
                  <a:cubicBezTo>
                    <a:pt x="10618" y="255594"/>
                    <a:pt x="18238" y="228924"/>
                    <a:pt x="29668" y="203524"/>
                  </a:cubicBezTo>
                  <a:cubicBezTo>
                    <a:pt x="41098" y="178124"/>
                    <a:pt x="55068" y="153994"/>
                    <a:pt x="72848" y="132404"/>
                  </a:cubicBezTo>
                  <a:cubicBezTo>
                    <a:pt x="89358" y="110814"/>
                    <a:pt x="109678" y="90494"/>
                    <a:pt x="131268" y="73984"/>
                  </a:cubicBezTo>
                  <a:cubicBezTo>
                    <a:pt x="151588" y="57474"/>
                    <a:pt x="176988" y="42234"/>
                    <a:pt x="201118" y="30804"/>
                  </a:cubicBezTo>
                  <a:cubicBezTo>
                    <a:pt x="226518" y="19374"/>
                    <a:pt x="253188" y="11754"/>
                    <a:pt x="279858" y="6674"/>
                  </a:cubicBezTo>
                  <a:cubicBezTo>
                    <a:pt x="306528" y="1594"/>
                    <a:pt x="335738" y="-946"/>
                    <a:pt x="362408" y="324"/>
                  </a:cubicBezTo>
                  <a:cubicBezTo>
                    <a:pt x="390348" y="2864"/>
                    <a:pt x="443688" y="15564"/>
                    <a:pt x="443688" y="1556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3" id="593"/>
          <p:cNvGrpSpPr/>
          <p:nvPr/>
        </p:nvGrpSpPr>
        <p:grpSpPr>
          <a:xfrm rot="0">
            <a:off x="15916275" y="8083868"/>
            <a:ext cx="1216342" cy="705802"/>
            <a:chOff x="0" y="0"/>
            <a:chExt cx="1621790" cy="941070"/>
          </a:xfrm>
        </p:grpSpPr>
        <p:sp>
          <p:nvSpPr>
            <p:cNvPr name="Freeform 594" id="594"/>
            <p:cNvSpPr/>
            <p:nvPr/>
          </p:nvSpPr>
          <p:spPr>
            <a:xfrm flipH="false" flipV="false" rot="0">
              <a:off x="49804" y="50608"/>
              <a:ext cx="1520869" cy="840120"/>
            </a:xfrm>
            <a:custGeom>
              <a:avLst/>
              <a:gdLst/>
              <a:ahLst/>
              <a:cxnLst/>
              <a:rect r="r" b="b" t="t" l="l"/>
              <a:pathLst>
                <a:path h="840120" w="1520869">
                  <a:moveTo>
                    <a:pt x="280396" y="160212"/>
                  </a:moveTo>
                  <a:cubicBezTo>
                    <a:pt x="1170666" y="192"/>
                    <a:pt x="1190986" y="-1078"/>
                    <a:pt x="1227816" y="4002"/>
                  </a:cubicBezTo>
                  <a:cubicBezTo>
                    <a:pt x="1263376" y="9082"/>
                    <a:pt x="1300206" y="20512"/>
                    <a:pt x="1333226" y="37022"/>
                  </a:cubicBezTo>
                  <a:cubicBezTo>
                    <a:pt x="1366246" y="53532"/>
                    <a:pt x="1396726" y="76392"/>
                    <a:pt x="1423396" y="103062"/>
                  </a:cubicBezTo>
                  <a:cubicBezTo>
                    <a:pt x="1448796" y="128462"/>
                    <a:pt x="1470386" y="160212"/>
                    <a:pt x="1486896" y="193232"/>
                  </a:cubicBezTo>
                  <a:cubicBezTo>
                    <a:pt x="1502136" y="226252"/>
                    <a:pt x="1513566" y="263082"/>
                    <a:pt x="1518646" y="299912"/>
                  </a:cubicBezTo>
                  <a:cubicBezTo>
                    <a:pt x="1522456" y="335472"/>
                    <a:pt x="1521186" y="374842"/>
                    <a:pt x="1514836" y="410402"/>
                  </a:cubicBezTo>
                  <a:cubicBezTo>
                    <a:pt x="1507216" y="445962"/>
                    <a:pt x="1493246" y="482792"/>
                    <a:pt x="1475466" y="514542"/>
                  </a:cubicBezTo>
                  <a:cubicBezTo>
                    <a:pt x="1457686" y="546292"/>
                    <a:pt x="1432286" y="576772"/>
                    <a:pt x="1405616" y="600902"/>
                  </a:cubicBezTo>
                  <a:cubicBezTo>
                    <a:pt x="1377676" y="625032"/>
                    <a:pt x="1344656" y="645352"/>
                    <a:pt x="1311636" y="659322"/>
                  </a:cubicBezTo>
                  <a:cubicBezTo>
                    <a:pt x="1277346" y="673292"/>
                    <a:pt x="1239246" y="682182"/>
                    <a:pt x="1203686" y="684722"/>
                  </a:cubicBezTo>
                  <a:cubicBezTo>
                    <a:pt x="1166856" y="687262"/>
                    <a:pt x="1127486" y="684722"/>
                    <a:pt x="1093196" y="675832"/>
                  </a:cubicBezTo>
                  <a:cubicBezTo>
                    <a:pt x="1057636" y="665672"/>
                    <a:pt x="1022076" y="650432"/>
                    <a:pt x="991596" y="630112"/>
                  </a:cubicBezTo>
                  <a:cubicBezTo>
                    <a:pt x="961116" y="611062"/>
                    <a:pt x="931906" y="584392"/>
                    <a:pt x="909046" y="555182"/>
                  </a:cubicBezTo>
                  <a:cubicBezTo>
                    <a:pt x="886186" y="527242"/>
                    <a:pt x="867136" y="492952"/>
                    <a:pt x="855706" y="458662"/>
                  </a:cubicBezTo>
                  <a:cubicBezTo>
                    <a:pt x="843006" y="424372"/>
                    <a:pt x="836656" y="386272"/>
                    <a:pt x="835386" y="349442"/>
                  </a:cubicBezTo>
                  <a:cubicBezTo>
                    <a:pt x="834116" y="312612"/>
                    <a:pt x="840466" y="274512"/>
                    <a:pt x="851896" y="240222"/>
                  </a:cubicBezTo>
                  <a:cubicBezTo>
                    <a:pt x="862056" y="204662"/>
                    <a:pt x="879836" y="170372"/>
                    <a:pt x="901426" y="141162"/>
                  </a:cubicBezTo>
                  <a:cubicBezTo>
                    <a:pt x="923016" y="110682"/>
                    <a:pt x="950956" y="84012"/>
                    <a:pt x="980166" y="62422"/>
                  </a:cubicBezTo>
                  <a:cubicBezTo>
                    <a:pt x="1010646" y="42102"/>
                    <a:pt x="1044936" y="24322"/>
                    <a:pt x="1080496" y="14162"/>
                  </a:cubicBezTo>
                  <a:cubicBezTo>
                    <a:pt x="1116056" y="4002"/>
                    <a:pt x="1154156" y="-1078"/>
                    <a:pt x="1190986" y="192"/>
                  </a:cubicBezTo>
                  <a:cubicBezTo>
                    <a:pt x="1226546" y="1462"/>
                    <a:pt x="1264646" y="9082"/>
                    <a:pt x="1298936" y="21782"/>
                  </a:cubicBezTo>
                  <a:cubicBezTo>
                    <a:pt x="1333226" y="35752"/>
                    <a:pt x="1367516" y="54802"/>
                    <a:pt x="1395456" y="77662"/>
                  </a:cubicBezTo>
                  <a:cubicBezTo>
                    <a:pt x="1423396" y="100522"/>
                    <a:pt x="1448796" y="129732"/>
                    <a:pt x="1469116" y="161482"/>
                  </a:cubicBezTo>
                  <a:cubicBezTo>
                    <a:pt x="1488166" y="191962"/>
                    <a:pt x="1503406" y="227522"/>
                    <a:pt x="1512296" y="263082"/>
                  </a:cubicBezTo>
                  <a:cubicBezTo>
                    <a:pt x="1519916" y="298642"/>
                    <a:pt x="1522456" y="338012"/>
                    <a:pt x="1519916" y="373572"/>
                  </a:cubicBezTo>
                  <a:cubicBezTo>
                    <a:pt x="1516106" y="410402"/>
                    <a:pt x="1507216" y="448502"/>
                    <a:pt x="1491976" y="481522"/>
                  </a:cubicBezTo>
                  <a:cubicBezTo>
                    <a:pt x="1476736" y="514542"/>
                    <a:pt x="1456416" y="547562"/>
                    <a:pt x="1431016" y="574232"/>
                  </a:cubicBezTo>
                  <a:cubicBezTo>
                    <a:pt x="1406886" y="600902"/>
                    <a:pt x="1376406" y="625032"/>
                    <a:pt x="1344656" y="642812"/>
                  </a:cubicBezTo>
                  <a:cubicBezTo>
                    <a:pt x="1312906" y="660592"/>
                    <a:pt x="1292586" y="666942"/>
                    <a:pt x="1240516" y="680912"/>
                  </a:cubicBezTo>
                  <a:cubicBezTo>
                    <a:pt x="1095736" y="719012"/>
                    <a:pt x="539476" y="818072"/>
                    <a:pt x="406126" y="834582"/>
                  </a:cubicBezTo>
                  <a:cubicBezTo>
                    <a:pt x="364216" y="839662"/>
                    <a:pt x="350246" y="840932"/>
                    <a:pt x="323576" y="839662"/>
                  </a:cubicBezTo>
                  <a:cubicBezTo>
                    <a:pt x="295636" y="838392"/>
                    <a:pt x="267696" y="833312"/>
                    <a:pt x="242296" y="824422"/>
                  </a:cubicBezTo>
                  <a:cubicBezTo>
                    <a:pt x="215626" y="816802"/>
                    <a:pt x="190226" y="805372"/>
                    <a:pt x="166096" y="791402"/>
                  </a:cubicBezTo>
                  <a:cubicBezTo>
                    <a:pt x="143236" y="777432"/>
                    <a:pt x="120376" y="759652"/>
                    <a:pt x="101326" y="740602"/>
                  </a:cubicBezTo>
                  <a:cubicBezTo>
                    <a:pt x="81006" y="721552"/>
                    <a:pt x="64496" y="698692"/>
                    <a:pt x="49256" y="675832"/>
                  </a:cubicBezTo>
                  <a:cubicBezTo>
                    <a:pt x="35286" y="651702"/>
                    <a:pt x="23856" y="626302"/>
                    <a:pt x="16236" y="599632"/>
                  </a:cubicBezTo>
                  <a:cubicBezTo>
                    <a:pt x="7346" y="574232"/>
                    <a:pt x="2266" y="546292"/>
                    <a:pt x="996" y="518352"/>
                  </a:cubicBezTo>
                  <a:cubicBezTo>
                    <a:pt x="-1544" y="491682"/>
                    <a:pt x="996" y="463742"/>
                    <a:pt x="6076" y="435802"/>
                  </a:cubicBezTo>
                  <a:cubicBezTo>
                    <a:pt x="9886" y="409132"/>
                    <a:pt x="18776" y="382462"/>
                    <a:pt x="30206" y="357062"/>
                  </a:cubicBezTo>
                  <a:cubicBezTo>
                    <a:pt x="41636" y="332932"/>
                    <a:pt x="55606" y="307532"/>
                    <a:pt x="72116" y="287212"/>
                  </a:cubicBezTo>
                  <a:cubicBezTo>
                    <a:pt x="89896" y="265622"/>
                    <a:pt x="108946" y="245302"/>
                    <a:pt x="130536" y="227522"/>
                  </a:cubicBezTo>
                  <a:cubicBezTo>
                    <a:pt x="152126" y="211012"/>
                    <a:pt x="176256" y="195772"/>
                    <a:pt x="201656" y="185612"/>
                  </a:cubicBezTo>
                  <a:cubicBezTo>
                    <a:pt x="225786" y="174182"/>
                    <a:pt x="280396" y="160212"/>
                    <a:pt x="280396" y="16021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5" id="595"/>
          <p:cNvGrpSpPr/>
          <p:nvPr/>
        </p:nvGrpSpPr>
        <p:grpSpPr>
          <a:xfrm rot="0">
            <a:off x="15940088" y="7402830"/>
            <a:ext cx="608648" cy="1028700"/>
            <a:chOff x="0" y="0"/>
            <a:chExt cx="811530" cy="1371600"/>
          </a:xfrm>
        </p:grpSpPr>
        <p:sp>
          <p:nvSpPr>
            <p:cNvPr name="Freeform 596" id="596"/>
            <p:cNvSpPr/>
            <p:nvPr/>
          </p:nvSpPr>
          <p:spPr>
            <a:xfrm flipH="false" flipV="false" rot="0">
              <a:off x="49954" y="49530"/>
              <a:ext cx="710776" cy="1270444"/>
            </a:xfrm>
            <a:custGeom>
              <a:avLst/>
              <a:gdLst/>
              <a:ahLst/>
              <a:cxnLst/>
              <a:rect r="r" b="b" t="t" l="l"/>
              <a:pathLst>
                <a:path h="1270444" w="710776">
                  <a:moveTo>
                    <a:pt x="710776" y="358140"/>
                  </a:moveTo>
                  <a:cubicBezTo>
                    <a:pt x="680296" y="993140"/>
                    <a:pt x="676486" y="1016000"/>
                    <a:pt x="663786" y="1050290"/>
                  </a:cubicBezTo>
                  <a:cubicBezTo>
                    <a:pt x="651086" y="1084580"/>
                    <a:pt x="630766" y="1118870"/>
                    <a:pt x="607906" y="1146810"/>
                  </a:cubicBezTo>
                  <a:cubicBezTo>
                    <a:pt x="583776" y="1174750"/>
                    <a:pt x="554566" y="1200150"/>
                    <a:pt x="524086" y="1219200"/>
                  </a:cubicBezTo>
                  <a:cubicBezTo>
                    <a:pt x="492336" y="1238250"/>
                    <a:pt x="456776" y="1253490"/>
                    <a:pt x="421216" y="1261110"/>
                  </a:cubicBezTo>
                  <a:cubicBezTo>
                    <a:pt x="385656" y="1270000"/>
                    <a:pt x="347556" y="1272540"/>
                    <a:pt x="310726" y="1268730"/>
                  </a:cubicBezTo>
                  <a:cubicBezTo>
                    <a:pt x="273896" y="1264920"/>
                    <a:pt x="237066" y="1256030"/>
                    <a:pt x="202776" y="1240790"/>
                  </a:cubicBezTo>
                  <a:cubicBezTo>
                    <a:pt x="169756" y="1225550"/>
                    <a:pt x="138006" y="1203960"/>
                    <a:pt x="111336" y="1179830"/>
                  </a:cubicBezTo>
                  <a:cubicBezTo>
                    <a:pt x="83396" y="1154430"/>
                    <a:pt x="60536" y="1123950"/>
                    <a:pt x="42756" y="1092200"/>
                  </a:cubicBezTo>
                  <a:cubicBezTo>
                    <a:pt x="24976" y="1060450"/>
                    <a:pt x="12276" y="1023620"/>
                    <a:pt x="5926" y="986790"/>
                  </a:cubicBezTo>
                  <a:cubicBezTo>
                    <a:pt x="-424" y="951230"/>
                    <a:pt x="-424" y="913130"/>
                    <a:pt x="4656" y="876300"/>
                  </a:cubicBezTo>
                  <a:cubicBezTo>
                    <a:pt x="9736" y="840740"/>
                    <a:pt x="22436" y="803910"/>
                    <a:pt x="38946" y="770890"/>
                  </a:cubicBezTo>
                  <a:cubicBezTo>
                    <a:pt x="55456" y="737870"/>
                    <a:pt x="78316" y="707390"/>
                    <a:pt x="104986" y="681990"/>
                  </a:cubicBezTo>
                  <a:cubicBezTo>
                    <a:pt x="130386" y="656590"/>
                    <a:pt x="162136" y="633730"/>
                    <a:pt x="195156" y="618490"/>
                  </a:cubicBezTo>
                  <a:cubicBezTo>
                    <a:pt x="228176" y="601980"/>
                    <a:pt x="266276" y="591820"/>
                    <a:pt x="301836" y="586740"/>
                  </a:cubicBezTo>
                  <a:cubicBezTo>
                    <a:pt x="338666" y="582930"/>
                    <a:pt x="376766" y="584200"/>
                    <a:pt x="413596" y="591820"/>
                  </a:cubicBezTo>
                  <a:cubicBezTo>
                    <a:pt x="449156" y="599440"/>
                    <a:pt x="484716" y="613410"/>
                    <a:pt x="516466" y="631190"/>
                  </a:cubicBezTo>
                  <a:cubicBezTo>
                    <a:pt x="548216" y="650240"/>
                    <a:pt x="577426" y="674370"/>
                    <a:pt x="601556" y="702310"/>
                  </a:cubicBezTo>
                  <a:cubicBezTo>
                    <a:pt x="625686" y="730250"/>
                    <a:pt x="646006" y="763270"/>
                    <a:pt x="659976" y="796290"/>
                  </a:cubicBezTo>
                  <a:cubicBezTo>
                    <a:pt x="673946" y="830580"/>
                    <a:pt x="682836" y="868680"/>
                    <a:pt x="685376" y="905510"/>
                  </a:cubicBezTo>
                  <a:cubicBezTo>
                    <a:pt x="687916" y="941070"/>
                    <a:pt x="684106" y="980440"/>
                    <a:pt x="675216" y="1014730"/>
                  </a:cubicBezTo>
                  <a:cubicBezTo>
                    <a:pt x="665056" y="1050290"/>
                    <a:pt x="649816" y="1085850"/>
                    <a:pt x="629496" y="1116330"/>
                  </a:cubicBezTo>
                  <a:cubicBezTo>
                    <a:pt x="609176" y="1146810"/>
                    <a:pt x="582506" y="1176020"/>
                    <a:pt x="554566" y="1197610"/>
                  </a:cubicBezTo>
                  <a:cubicBezTo>
                    <a:pt x="525356" y="1220470"/>
                    <a:pt x="491066" y="1239520"/>
                    <a:pt x="456776" y="1250950"/>
                  </a:cubicBezTo>
                  <a:cubicBezTo>
                    <a:pt x="422486" y="1263650"/>
                    <a:pt x="384386" y="1270000"/>
                    <a:pt x="347556" y="1270000"/>
                  </a:cubicBezTo>
                  <a:cubicBezTo>
                    <a:pt x="310726" y="1271270"/>
                    <a:pt x="272626" y="1264920"/>
                    <a:pt x="238336" y="1253490"/>
                  </a:cubicBezTo>
                  <a:cubicBezTo>
                    <a:pt x="202776" y="1243330"/>
                    <a:pt x="168486" y="1225550"/>
                    <a:pt x="139276" y="1202690"/>
                  </a:cubicBezTo>
                  <a:cubicBezTo>
                    <a:pt x="110066" y="1181100"/>
                    <a:pt x="83396" y="1153160"/>
                    <a:pt x="61806" y="1123950"/>
                  </a:cubicBezTo>
                  <a:cubicBezTo>
                    <a:pt x="41486" y="1093470"/>
                    <a:pt x="24976" y="1057910"/>
                    <a:pt x="14816" y="1023620"/>
                  </a:cubicBezTo>
                  <a:cubicBezTo>
                    <a:pt x="3386" y="988060"/>
                    <a:pt x="3386" y="965200"/>
                    <a:pt x="846" y="913130"/>
                  </a:cubicBezTo>
                  <a:cubicBezTo>
                    <a:pt x="-4234" y="795020"/>
                    <a:pt x="14816" y="434340"/>
                    <a:pt x="24976" y="328930"/>
                  </a:cubicBezTo>
                  <a:cubicBezTo>
                    <a:pt x="28786" y="289560"/>
                    <a:pt x="31326" y="274320"/>
                    <a:pt x="38946" y="247650"/>
                  </a:cubicBezTo>
                  <a:cubicBezTo>
                    <a:pt x="46566" y="220980"/>
                    <a:pt x="56726" y="195580"/>
                    <a:pt x="70696" y="171450"/>
                  </a:cubicBezTo>
                  <a:cubicBezTo>
                    <a:pt x="84666" y="147320"/>
                    <a:pt x="102446" y="125730"/>
                    <a:pt x="120226" y="105410"/>
                  </a:cubicBezTo>
                  <a:cubicBezTo>
                    <a:pt x="139276" y="86360"/>
                    <a:pt x="162136" y="67310"/>
                    <a:pt x="184996" y="53340"/>
                  </a:cubicBezTo>
                  <a:cubicBezTo>
                    <a:pt x="207856" y="38100"/>
                    <a:pt x="233256" y="26670"/>
                    <a:pt x="259926" y="17780"/>
                  </a:cubicBezTo>
                  <a:cubicBezTo>
                    <a:pt x="285326" y="8890"/>
                    <a:pt x="313266" y="3810"/>
                    <a:pt x="341206" y="1270"/>
                  </a:cubicBezTo>
                  <a:cubicBezTo>
                    <a:pt x="367876" y="-1270"/>
                    <a:pt x="395816" y="0"/>
                    <a:pt x="423756" y="5080"/>
                  </a:cubicBezTo>
                  <a:cubicBezTo>
                    <a:pt x="450426" y="8890"/>
                    <a:pt x="477096" y="17780"/>
                    <a:pt x="502496" y="27940"/>
                  </a:cubicBezTo>
                  <a:cubicBezTo>
                    <a:pt x="527896" y="39370"/>
                    <a:pt x="552026" y="53340"/>
                    <a:pt x="573616" y="69850"/>
                  </a:cubicBezTo>
                  <a:cubicBezTo>
                    <a:pt x="596476" y="86360"/>
                    <a:pt x="616796" y="105410"/>
                    <a:pt x="633306" y="127000"/>
                  </a:cubicBezTo>
                  <a:cubicBezTo>
                    <a:pt x="651086" y="148590"/>
                    <a:pt x="666326" y="171450"/>
                    <a:pt x="677756" y="196850"/>
                  </a:cubicBezTo>
                  <a:cubicBezTo>
                    <a:pt x="689186" y="220980"/>
                    <a:pt x="698076" y="248920"/>
                    <a:pt x="704426" y="275590"/>
                  </a:cubicBezTo>
                  <a:cubicBezTo>
                    <a:pt x="709506" y="302260"/>
                    <a:pt x="710776" y="358140"/>
                    <a:pt x="710776" y="3581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7" id="597"/>
          <p:cNvGrpSpPr/>
          <p:nvPr/>
        </p:nvGrpSpPr>
        <p:grpSpPr>
          <a:xfrm rot="0">
            <a:off x="15982950" y="7573328"/>
            <a:ext cx="1045845" cy="991552"/>
            <a:chOff x="0" y="0"/>
            <a:chExt cx="1394460" cy="1322070"/>
          </a:xfrm>
        </p:grpSpPr>
        <p:sp>
          <p:nvSpPr>
            <p:cNvPr name="Freeform 598" id="598"/>
            <p:cNvSpPr/>
            <p:nvPr/>
          </p:nvSpPr>
          <p:spPr>
            <a:xfrm flipH="false" flipV="false" rot="0">
              <a:off x="50482" y="49479"/>
              <a:ext cx="1293658" cy="1222030"/>
            </a:xfrm>
            <a:custGeom>
              <a:avLst/>
              <a:gdLst/>
              <a:ahLst/>
              <a:cxnLst/>
              <a:rect r="r" b="b" t="t" l="l"/>
              <a:pathLst>
                <a:path h="1222030" w="1293658">
                  <a:moveTo>
                    <a:pt x="543878" y="66091"/>
                  </a:moveTo>
                  <a:cubicBezTo>
                    <a:pt x="975678" y="396291"/>
                    <a:pt x="1133158" y="561391"/>
                    <a:pt x="1197928" y="641401"/>
                  </a:cubicBezTo>
                  <a:cubicBezTo>
                    <a:pt x="1229678" y="680771"/>
                    <a:pt x="1246188" y="699821"/>
                    <a:pt x="1261428" y="732841"/>
                  </a:cubicBezTo>
                  <a:cubicBezTo>
                    <a:pt x="1276668" y="765861"/>
                    <a:pt x="1286828" y="803961"/>
                    <a:pt x="1291908" y="840791"/>
                  </a:cubicBezTo>
                  <a:cubicBezTo>
                    <a:pt x="1295718" y="876351"/>
                    <a:pt x="1293178" y="915721"/>
                    <a:pt x="1285558" y="951281"/>
                  </a:cubicBezTo>
                  <a:cubicBezTo>
                    <a:pt x="1277938" y="986841"/>
                    <a:pt x="1263968" y="1022401"/>
                    <a:pt x="1244918" y="1054151"/>
                  </a:cubicBezTo>
                  <a:cubicBezTo>
                    <a:pt x="1227138" y="1085901"/>
                    <a:pt x="1201738" y="1115111"/>
                    <a:pt x="1173798" y="1139241"/>
                  </a:cubicBezTo>
                  <a:cubicBezTo>
                    <a:pt x="1145858" y="1163371"/>
                    <a:pt x="1112838" y="1183691"/>
                    <a:pt x="1079818" y="1196391"/>
                  </a:cubicBezTo>
                  <a:cubicBezTo>
                    <a:pt x="1045528" y="1210361"/>
                    <a:pt x="1007428" y="1219251"/>
                    <a:pt x="970598" y="1221791"/>
                  </a:cubicBezTo>
                  <a:cubicBezTo>
                    <a:pt x="935038" y="1223061"/>
                    <a:pt x="895668" y="1219251"/>
                    <a:pt x="860108" y="1210361"/>
                  </a:cubicBezTo>
                  <a:cubicBezTo>
                    <a:pt x="825818" y="1200201"/>
                    <a:pt x="790258" y="1183691"/>
                    <a:pt x="759778" y="1163371"/>
                  </a:cubicBezTo>
                  <a:cubicBezTo>
                    <a:pt x="729298" y="1143051"/>
                    <a:pt x="701358" y="1116381"/>
                    <a:pt x="678498" y="1088441"/>
                  </a:cubicBezTo>
                  <a:cubicBezTo>
                    <a:pt x="656908" y="1059231"/>
                    <a:pt x="637858" y="1024941"/>
                    <a:pt x="626428" y="990651"/>
                  </a:cubicBezTo>
                  <a:cubicBezTo>
                    <a:pt x="614998" y="955091"/>
                    <a:pt x="608648" y="916991"/>
                    <a:pt x="607378" y="880161"/>
                  </a:cubicBezTo>
                  <a:cubicBezTo>
                    <a:pt x="607378" y="844601"/>
                    <a:pt x="613728" y="805231"/>
                    <a:pt x="625158" y="770941"/>
                  </a:cubicBezTo>
                  <a:cubicBezTo>
                    <a:pt x="636588" y="736651"/>
                    <a:pt x="654368" y="702361"/>
                    <a:pt x="677228" y="673151"/>
                  </a:cubicBezTo>
                  <a:cubicBezTo>
                    <a:pt x="698818" y="643941"/>
                    <a:pt x="726758" y="617271"/>
                    <a:pt x="757238" y="595681"/>
                  </a:cubicBezTo>
                  <a:cubicBezTo>
                    <a:pt x="786448" y="575361"/>
                    <a:pt x="822008" y="558851"/>
                    <a:pt x="857568" y="548691"/>
                  </a:cubicBezTo>
                  <a:cubicBezTo>
                    <a:pt x="893128" y="538531"/>
                    <a:pt x="931228" y="534721"/>
                    <a:pt x="968058" y="535991"/>
                  </a:cubicBezTo>
                  <a:cubicBezTo>
                    <a:pt x="1003618" y="538531"/>
                    <a:pt x="1041718" y="546151"/>
                    <a:pt x="1076008" y="560121"/>
                  </a:cubicBezTo>
                  <a:cubicBezTo>
                    <a:pt x="1110298" y="572821"/>
                    <a:pt x="1143318" y="593141"/>
                    <a:pt x="1171258" y="616001"/>
                  </a:cubicBezTo>
                  <a:cubicBezTo>
                    <a:pt x="1199198" y="640131"/>
                    <a:pt x="1224598" y="669341"/>
                    <a:pt x="1243648" y="701091"/>
                  </a:cubicBezTo>
                  <a:cubicBezTo>
                    <a:pt x="1262698" y="731571"/>
                    <a:pt x="1276668" y="768401"/>
                    <a:pt x="1285558" y="803961"/>
                  </a:cubicBezTo>
                  <a:cubicBezTo>
                    <a:pt x="1293178" y="839521"/>
                    <a:pt x="1295718" y="877621"/>
                    <a:pt x="1291908" y="914451"/>
                  </a:cubicBezTo>
                  <a:cubicBezTo>
                    <a:pt x="1288098" y="951281"/>
                    <a:pt x="1277938" y="988111"/>
                    <a:pt x="1262698" y="1021131"/>
                  </a:cubicBezTo>
                  <a:cubicBezTo>
                    <a:pt x="1247458" y="1054151"/>
                    <a:pt x="1225868" y="1087171"/>
                    <a:pt x="1200468" y="1113841"/>
                  </a:cubicBezTo>
                  <a:cubicBezTo>
                    <a:pt x="1176338" y="1140511"/>
                    <a:pt x="1144588" y="1163371"/>
                    <a:pt x="1112838" y="1181151"/>
                  </a:cubicBezTo>
                  <a:cubicBezTo>
                    <a:pt x="1081088" y="1198931"/>
                    <a:pt x="1044258" y="1211631"/>
                    <a:pt x="1007428" y="1216711"/>
                  </a:cubicBezTo>
                  <a:cubicBezTo>
                    <a:pt x="971868" y="1223061"/>
                    <a:pt x="932498" y="1223061"/>
                    <a:pt x="896938" y="1217981"/>
                  </a:cubicBezTo>
                  <a:cubicBezTo>
                    <a:pt x="861378" y="1211631"/>
                    <a:pt x="824548" y="1200201"/>
                    <a:pt x="791528" y="1182421"/>
                  </a:cubicBezTo>
                  <a:cubicBezTo>
                    <a:pt x="759778" y="1165911"/>
                    <a:pt x="738188" y="1148131"/>
                    <a:pt x="702628" y="1116381"/>
                  </a:cubicBezTo>
                  <a:cubicBezTo>
                    <a:pt x="639128" y="1057961"/>
                    <a:pt x="547688" y="930961"/>
                    <a:pt x="454978" y="849681"/>
                  </a:cubicBezTo>
                  <a:cubicBezTo>
                    <a:pt x="360998" y="765861"/>
                    <a:pt x="203518" y="671881"/>
                    <a:pt x="141288" y="621081"/>
                  </a:cubicBezTo>
                  <a:cubicBezTo>
                    <a:pt x="112078" y="596951"/>
                    <a:pt x="98108" y="585521"/>
                    <a:pt x="80328" y="563931"/>
                  </a:cubicBezTo>
                  <a:cubicBezTo>
                    <a:pt x="62548" y="543611"/>
                    <a:pt x="47308" y="519481"/>
                    <a:pt x="34608" y="495351"/>
                  </a:cubicBezTo>
                  <a:cubicBezTo>
                    <a:pt x="23178" y="469951"/>
                    <a:pt x="13018" y="443281"/>
                    <a:pt x="7938" y="416611"/>
                  </a:cubicBezTo>
                  <a:cubicBezTo>
                    <a:pt x="1588" y="389941"/>
                    <a:pt x="-952" y="362001"/>
                    <a:pt x="318" y="334061"/>
                  </a:cubicBezTo>
                  <a:cubicBezTo>
                    <a:pt x="318" y="307391"/>
                    <a:pt x="4128" y="279451"/>
                    <a:pt x="11748" y="252781"/>
                  </a:cubicBezTo>
                  <a:cubicBezTo>
                    <a:pt x="19368" y="226111"/>
                    <a:pt x="29528" y="200711"/>
                    <a:pt x="43498" y="176581"/>
                  </a:cubicBezTo>
                  <a:cubicBezTo>
                    <a:pt x="56198" y="152451"/>
                    <a:pt x="72708" y="129591"/>
                    <a:pt x="91758" y="109271"/>
                  </a:cubicBezTo>
                  <a:cubicBezTo>
                    <a:pt x="110808" y="88951"/>
                    <a:pt x="132398" y="71171"/>
                    <a:pt x="155258" y="55931"/>
                  </a:cubicBezTo>
                  <a:cubicBezTo>
                    <a:pt x="178118" y="40691"/>
                    <a:pt x="203518" y="29261"/>
                    <a:pt x="228918" y="19101"/>
                  </a:cubicBezTo>
                  <a:cubicBezTo>
                    <a:pt x="254318" y="10211"/>
                    <a:pt x="282258" y="5131"/>
                    <a:pt x="310198" y="1321"/>
                  </a:cubicBezTo>
                  <a:cubicBezTo>
                    <a:pt x="336868" y="-1219"/>
                    <a:pt x="366078" y="51"/>
                    <a:pt x="392748" y="3861"/>
                  </a:cubicBezTo>
                  <a:cubicBezTo>
                    <a:pt x="419418" y="7671"/>
                    <a:pt x="447358" y="15291"/>
                    <a:pt x="472758" y="25451"/>
                  </a:cubicBezTo>
                  <a:cubicBezTo>
                    <a:pt x="498158" y="35611"/>
                    <a:pt x="543878" y="66091"/>
                    <a:pt x="543878" y="6609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9" id="599"/>
          <p:cNvGrpSpPr/>
          <p:nvPr/>
        </p:nvGrpSpPr>
        <p:grpSpPr>
          <a:xfrm rot="0">
            <a:off x="16436340" y="7797165"/>
            <a:ext cx="1661160" cy="1233488"/>
            <a:chOff x="0" y="0"/>
            <a:chExt cx="2214880" cy="1644650"/>
          </a:xfrm>
        </p:grpSpPr>
        <p:sp>
          <p:nvSpPr>
            <p:cNvPr name="Freeform 600" id="600"/>
            <p:cNvSpPr/>
            <p:nvPr/>
          </p:nvSpPr>
          <p:spPr>
            <a:xfrm flipH="false" flipV="false" rot="0">
              <a:off x="50557" y="49022"/>
              <a:ext cx="2113026" cy="1546415"/>
            </a:xfrm>
            <a:custGeom>
              <a:avLst/>
              <a:gdLst/>
              <a:ahLst/>
              <a:cxnLst/>
              <a:rect r="r" b="b" t="t" l="l"/>
              <a:pathLst>
                <a:path h="1546415" w="2113026">
                  <a:moveTo>
                    <a:pt x="148833" y="919988"/>
                  </a:moveTo>
                  <a:cubicBezTo>
                    <a:pt x="757163" y="507238"/>
                    <a:pt x="857493" y="441198"/>
                    <a:pt x="998463" y="359918"/>
                  </a:cubicBezTo>
                  <a:cubicBezTo>
                    <a:pt x="1177533" y="258318"/>
                    <a:pt x="1496303" y="85598"/>
                    <a:pt x="1618223" y="36068"/>
                  </a:cubicBezTo>
                  <a:cubicBezTo>
                    <a:pt x="1667753" y="15748"/>
                    <a:pt x="1688073" y="8128"/>
                    <a:pt x="1724903" y="3048"/>
                  </a:cubicBezTo>
                  <a:cubicBezTo>
                    <a:pt x="1760463" y="-2032"/>
                    <a:pt x="1799833" y="-762"/>
                    <a:pt x="1835393" y="6858"/>
                  </a:cubicBezTo>
                  <a:cubicBezTo>
                    <a:pt x="1870953" y="13208"/>
                    <a:pt x="1907783" y="27178"/>
                    <a:pt x="1939533" y="44958"/>
                  </a:cubicBezTo>
                  <a:cubicBezTo>
                    <a:pt x="1971283" y="62738"/>
                    <a:pt x="2001763" y="88138"/>
                    <a:pt x="2025893" y="114808"/>
                  </a:cubicBezTo>
                  <a:cubicBezTo>
                    <a:pt x="2050023" y="142748"/>
                    <a:pt x="2070343" y="174498"/>
                    <a:pt x="2085583" y="208788"/>
                  </a:cubicBezTo>
                  <a:cubicBezTo>
                    <a:pt x="2099553" y="241808"/>
                    <a:pt x="2108443" y="279908"/>
                    <a:pt x="2112253" y="316738"/>
                  </a:cubicBezTo>
                  <a:cubicBezTo>
                    <a:pt x="2114793" y="352298"/>
                    <a:pt x="2110983" y="391668"/>
                    <a:pt x="2102093" y="427228"/>
                  </a:cubicBezTo>
                  <a:cubicBezTo>
                    <a:pt x="2093203" y="462788"/>
                    <a:pt x="2077963" y="498348"/>
                    <a:pt x="2057643" y="528828"/>
                  </a:cubicBezTo>
                  <a:cubicBezTo>
                    <a:pt x="2038593" y="559308"/>
                    <a:pt x="2011923" y="588518"/>
                    <a:pt x="1983983" y="611378"/>
                  </a:cubicBezTo>
                  <a:cubicBezTo>
                    <a:pt x="1956043" y="634238"/>
                    <a:pt x="1921753" y="653288"/>
                    <a:pt x="1887463" y="665988"/>
                  </a:cubicBezTo>
                  <a:cubicBezTo>
                    <a:pt x="1853173" y="677418"/>
                    <a:pt x="1815073" y="685038"/>
                    <a:pt x="1778243" y="686308"/>
                  </a:cubicBezTo>
                  <a:cubicBezTo>
                    <a:pt x="1741413" y="686308"/>
                    <a:pt x="1703313" y="681228"/>
                    <a:pt x="1667753" y="671068"/>
                  </a:cubicBezTo>
                  <a:cubicBezTo>
                    <a:pt x="1633463" y="659638"/>
                    <a:pt x="1599173" y="641858"/>
                    <a:pt x="1568693" y="621538"/>
                  </a:cubicBezTo>
                  <a:cubicBezTo>
                    <a:pt x="1539483" y="599948"/>
                    <a:pt x="1511543" y="572008"/>
                    <a:pt x="1491223" y="542798"/>
                  </a:cubicBezTo>
                  <a:cubicBezTo>
                    <a:pt x="1469633" y="512318"/>
                    <a:pt x="1451853" y="478028"/>
                    <a:pt x="1441693" y="442468"/>
                  </a:cubicBezTo>
                  <a:cubicBezTo>
                    <a:pt x="1431533" y="408178"/>
                    <a:pt x="1426453" y="368808"/>
                    <a:pt x="1427723" y="333248"/>
                  </a:cubicBezTo>
                  <a:cubicBezTo>
                    <a:pt x="1427723" y="296418"/>
                    <a:pt x="1435343" y="258318"/>
                    <a:pt x="1448043" y="224028"/>
                  </a:cubicBezTo>
                  <a:cubicBezTo>
                    <a:pt x="1460743" y="189738"/>
                    <a:pt x="1479793" y="155448"/>
                    <a:pt x="1503923" y="127508"/>
                  </a:cubicBezTo>
                  <a:cubicBezTo>
                    <a:pt x="1526783" y="99568"/>
                    <a:pt x="1554723" y="72898"/>
                    <a:pt x="1586473" y="53848"/>
                  </a:cubicBezTo>
                  <a:cubicBezTo>
                    <a:pt x="1616953" y="33528"/>
                    <a:pt x="1652513" y="18288"/>
                    <a:pt x="1688073" y="10668"/>
                  </a:cubicBezTo>
                  <a:cubicBezTo>
                    <a:pt x="1723633" y="1778"/>
                    <a:pt x="1763003" y="-2032"/>
                    <a:pt x="1798563" y="1778"/>
                  </a:cubicBezTo>
                  <a:cubicBezTo>
                    <a:pt x="1835393" y="4318"/>
                    <a:pt x="1873493" y="14478"/>
                    <a:pt x="1906513" y="28448"/>
                  </a:cubicBezTo>
                  <a:cubicBezTo>
                    <a:pt x="1939533" y="43688"/>
                    <a:pt x="1972553" y="64008"/>
                    <a:pt x="1999223" y="88138"/>
                  </a:cubicBezTo>
                  <a:cubicBezTo>
                    <a:pt x="2027163" y="113538"/>
                    <a:pt x="2051293" y="144018"/>
                    <a:pt x="2069073" y="175768"/>
                  </a:cubicBezTo>
                  <a:cubicBezTo>
                    <a:pt x="2086853" y="207518"/>
                    <a:pt x="2099553" y="244348"/>
                    <a:pt x="2107173" y="279908"/>
                  </a:cubicBezTo>
                  <a:cubicBezTo>
                    <a:pt x="2113523" y="315468"/>
                    <a:pt x="2114793" y="354838"/>
                    <a:pt x="2109713" y="390398"/>
                  </a:cubicBezTo>
                  <a:cubicBezTo>
                    <a:pt x="2104633" y="427228"/>
                    <a:pt x="2093203" y="464058"/>
                    <a:pt x="2076693" y="497078"/>
                  </a:cubicBezTo>
                  <a:cubicBezTo>
                    <a:pt x="2060183" y="528828"/>
                    <a:pt x="2037323" y="560578"/>
                    <a:pt x="2011923" y="585978"/>
                  </a:cubicBezTo>
                  <a:cubicBezTo>
                    <a:pt x="1985253" y="612648"/>
                    <a:pt x="1966203" y="624078"/>
                    <a:pt x="1921753" y="650748"/>
                  </a:cubicBezTo>
                  <a:cubicBezTo>
                    <a:pt x="1816343" y="715518"/>
                    <a:pt x="1525513" y="848868"/>
                    <a:pt x="1361683" y="941578"/>
                  </a:cubicBezTo>
                  <a:cubicBezTo>
                    <a:pt x="1230873" y="1016508"/>
                    <a:pt x="1138163" y="1077468"/>
                    <a:pt x="1013703" y="1158748"/>
                  </a:cubicBezTo>
                  <a:cubicBezTo>
                    <a:pt x="866383" y="1255268"/>
                    <a:pt x="626353" y="1431798"/>
                    <a:pt x="536183" y="1486408"/>
                  </a:cubicBezTo>
                  <a:cubicBezTo>
                    <a:pt x="501893" y="1506728"/>
                    <a:pt x="487923" y="1514348"/>
                    <a:pt x="462523" y="1524508"/>
                  </a:cubicBezTo>
                  <a:cubicBezTo>
                    <a:pt x="437123" y="1534668"/>
                    <a:pt x="409183" y="1541018"/>
                    <a:pt x="382513" y="1543558"/>
                  </a:cubicBezTo>
                  <a:cubicBezTo>
                    <a:pt x="355843" y="1547368"/>
                    <a:pt x="326633" y="1547368"/>
                    <a:pt x="299963" y="1543558"/>
                  </a:cubicBezTo>
                  <a:cubicBezTo>
                    <a:pt x="273293" y="1539748"/>
                    <a:pt x="245353" y="1533398"/>
                    <a:pt x="219953" y="1523238"/>
                  </a:cubicBezTo>
                  <a:cubicBezTo>
                    <a:pt x="194553" y="1514348"/>
                    <a:pt x="169153" y="1500378"/>
                    <a:pt x="146293" y="1485138"/>
                  </a:cubicBezTo>
                  <a:cubicBezTo>
                    <a:pt x="124703" y="1469898"/>
                    <a:pt x="103113" y="1450848"/>
                    <a:pt x="85333" y="1430528"/>
                  </a:cubicBezTo>
                  <a:cubicBezTo>
                    <a:pt x="67553" y="1408938"/>
                    <a:pt x="51043" y="1386078"/>
                    <a:pt x="38343" y="1361948"/>
                  </a:cubicBezTo>
                  <a:cubicBezTo>
                    <a:pt x="25643" y="1337818"/>
                    <a:pt x="15483" y="1311148"/>
                    <a:pt x="9133" y="1284478"/>
                  </a:cubicBezTo>
                  <a:cubicBezTo>
                    <a:pt x="2783" y="1257808"/>
                    <a:pt x="-1027" y="1229868"/>
                    <a:pt x="243" y="1201928"/>
                  </a:cubicBezTo>
                  <a:cubicBezTo>
                    <a:pt x="243" y="1175258"/>
                    <a:pt x="2783" y="1147318"/>
                    <a:pt x="10403" y="1120648"/>
                  </a:cubicBezTo>
                  <a:cubicBezTo>
                    <a:pt x="16753" y="1093978"/>
                    <a:pt x="26913" y="1067308"/>
                    <a:pt x="39613" y="1043178"/>
                  </a:cubicBezTo>
                  <a:cubicBezTo>
                    <a:pt x="52313" y="1019048"/>
                    <a:pt x="68823" y="996188"/>
                    <a:pt x="86603" y="974598"/>
                  </a:cubicBezTo>
                  <a:cubicBezTo>
                    <a:pt x="104383" y="954278"/>
                    <a:pt x="148833" y="919988"/>
                    <a:pt x="148833" y="91998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1" id="601"/>
          <p:cNvGrpSpPr/>
          <p:nvPr/>
        </p:nvGrpSpPr>
        <p:grpSpPr>
          <a:xfrm rot="0">
            <a:off x="16181070" y="7394257"/>
            <a:ext cx="862012" cy="1204912"/>
            <a:chOff x="0" y="0"/>
            <a:chExt cx="1149350" cy="1606550"/>
          </a:xfrm>
        </p:grpSpPr>
        <p:sp>
          <p:nvSpPr>
            <p:cNvPr name="Freeform 602" id="602"/>
            <p:cNvSpPr/>
            <p:nvPr/>
          </p:nvSpPr>
          <p:spPr>
            <a:xfrm flipH="false" flipV="false" rot="0">
              <a:off x="49530" y="50483"/>
              <a:ext cx="1051100" cy="1506029"/>
            </a:xfrm>
            <a:custGeom>
              <a:avLst/>
              <a:gdLst/>
              <a:ahLst/>
              <a:cxnLst/>
              <a:rect r="r" b="b" t="t" l="l"/>
              <a:pathLst>
                <a:path h="1506029" w="1051100">
                  <a:moveTo>
                    <a:pt x="659130" y="211137"/>
                  </a:moveTo>
                  <a:cubicBezTo>
                    <a:pt x="892810" y="758507"/>
                    <a:pt x="984250" y="926147"/>
                    <a:pt x="1018540" y="1016317"/>
                  </a:cubicBezTo>
                  <a:cubicBezTo>
                    <a:pt x="1035050" y="1062037"/>
                    <a:pt x="1045210" y="1087437"/>
                    <a:pt x="1049020" y="1122997"/>
                  </a:cubicBezTo>
                  <a:cubicBezTo>
                    <a:pt x="1052830" y="1159827"/>
                    <a:pt x="1051560" y="1199197"/>
                    <a:pt x="1043940" y="1234757"/>
                  </a:cubicBezTo>
                  <a:cubicBezTo>
                    <a:pt x="1036320" y="1270317"/>
                    <a:pt x="1022350" y="1305877"/>
                    <a:pt x="1003300" y="1337627"/>
                  </a:cubicBezTo>
                  <a:cubicBezTo>
                    <a:pt x="984250" y="1369377"/>
                    <a:pt x="960120" y="1398587"/>
                    <a:pt x="932180" y="1422717"/>
                  </a:cubicBezTo>
                  <a:cubicBezTo>
                    <a:pt x="904240" y="1446847"/>
                    <a:pt x="871220" y="1467167"/>
                    <a:pt x="836930" y="1481137"/>
                  </a:cubicBezTo>
                  <a:cubicBezTo>
                    <a:pt x="803910" y="1493837"/>
                    <a:pt x="765810" y="1502727"/>
                    <a:pt x="728980" y="1505267"/>
                  </a:cubicBezTo>
                  <a:cubicBezTo>
                    <a:pt x="692150" y="1507807"/>
                    <a:pt x="654050" y="1503997"/>
                    <a:pt x="618490" y="1493837"/>
                  </a:cubicBezTo>
                  <a:cubicBezTo>
                    <a:pt x="584200" y="1484947"/>
                    <a:pt x="548640" y="1468437"/>
                    <a:pt x="518160" y="1448117"/>
                  </a:cubicBezTo>
                  <a:cubicBezTo>
                    <a:pt x="487680" y="1427797"/>
                    <a:pt x="458470" y="1401127"/>
                    <a:pt x="436880" y="1371917"/>
                  </a:cubicBezTo>
                  <a:cubicBezTo>
                    <a:pt x="414020" y="1343977"/>
                    <a:pt x="396240" y="1309687"/>
                    <a:pt x="383540" y="1274127"/>
                  </a:cubicBezTo>
                  <a:cubicBezTo>
                    <a:pt x="372110" y="1239837"/>
                    <a:pt x="365760" y="1201737"/>
                    <a:pt x="365760" y="1164907"/>
                  </a:cubicBezTo>
                  <a:cubicBezTo>
                    <a:pt x="364490" y="1129347"/>
                    <a:pt x="370840" y="1089977"/>
                    <a:pt x="382270" y="1055687"/>
                  </a:cubicBezTo>
                  <a:cubicBezTo>
                    <a:pt x="393700" y="1021397"/>
                    <a:pt x="411480" y="987107"/>
                    <a:pt x="434340" y="957897"/>
                  </a:cubicBezTo>
                  <a:cubicBezTo>
                    <a:pt x="455930" y="928687"/>
                    <a:pt x="483870" y="900747"/>
                    <a:pt x="514350" y="880427"/>
                  </a:cubicBezTo>
                  <a:cubicBezTo>
                    <a:pt x="543560" y="860107"/>
                    <a:pt x="579120" y="843597"/>
                    <a:pt x="614680" y="833437"/>
                  </a:cubicBezTo>
                  <a:cubicBezTo>
                    <a:pt x="648970" y="823277"/>
                    <a:pt x="688340" y="818197"/>
                    <a:pt x="723900" y="820737"/>
                  </a:cubicBezTo>
                  <a:cubicBezTo>
                    <a:pt x="760730" y="822007"/>
                    <a:pt x="798830" y="830897"/>
                    <a:pt x="833120" y="843597"/>
                  </a:cubicBezTo>
                  <a:cubicBezTo>
                    <a:pt x="867410" y="856297"/>
                    <a:pt x="900430" y="876617"/>
                    <a:pt x="928370" y="900747"/>
                  </a:cubicBezTo>
                  <a:cubicBezTo>
                    <a:pt x="956310" y="923607"/>
                    <a:pt x="981710" y="952817"/>
                    <a:pt x="1000760" y="984567"/>
                  </a:cubicBezTo>
                  <a:cubicBezTo>
                    <a:pt x="1019810" y="1015047"/>
                    <a:pt x="1035050" y="1051877"/>
                    <a:pt x="1042670" y="1087437"/>
                  </a:cubicBezTo>
                  <a:cubicBezTo>
                    <a:pt x="1050290" y="1122997"/>
                    <a:pt x="1052830" y="1161097"/>
                    <a:pt x="1049020" y="1197927"/>
                  </a:cubicBezTo>
                  <a:cubicBezTo>
                    <a:pt x="1045210" y="1233487"/>
                    <a:pt x="1035050" y="1271587"/>
                    <a:pt x="1019810" y="1304607"/>
                  </a:cubicBezTo>
                  <a:cubicBezTo>
                    <a:pt x="1005840" y="1337627"/>
                    <a:pt x="984250" y="1370647"/>
                    <a:pt x="958850" y="1397317"/>
                  </a:cubicBezTo>
                  <a:cubicBezTo>
                    <a:pt x="933450" y="1423987"/>
                    <a:pt x="902970" y="1448117"/>
                    <a:pt x="871220" y="1464627"/>
                  </a:cubicBezTo>
                  <a:cubicBezTo>
                    <a:pt x="838200" y="1482407"/>
                    <a:pt x="801370" y="1495107"/>
                    <a:pt x="765810" y="1501457"/>
                  </a:cubicBezTo>
                  <a:cubicBezTo>
                    <a:pt x="730250" y="1506537"/>
                    <a:pt x="690880" y="1507807"/>
                    <a:pt x="655320" y="1501457"/>
                  </a:cubicBezTo>
                  <a:cubicBezTo>
                    <a:pt x="618490" y="1496377"/>
                    <a:pt x="581660" y="1483677"/>
                    <a:pt x="549910" y="1467167"/>
                  </a:cubicBezTo>
                  <a:cubicBezTo>
                    <a:pt x="516890" y="1450657"/>
                    <a:pt x="486410" y="1426527"/>
                    <a:pt x="461010" y="1401127"/>
                  </a:cubicBezTo>
                  <a:cubicBezTo>
                    <a:pt x="435610" y="1374457"/>
                    <a:pt x="422910" y="1351597"/>
                    <a:pt x="397510" y="1309687"/>
                  </a:cubicBezTo>
                  <a:cubicBezTo>
                    <a:pt x="347980" y="1222057"/>
                    <a:pt x="262890" y="1030287"/>
                    <a:pt x="200660" y="890587"/>
                  </a:cubicBezTo>
                  <a:cubicBezTo>
                    <a:pt x="139700" y="753427"/>
                    <a:pt x="57150" y="560387"/>
                    <a:pt x="26670" y="476567"/>
                  </a:cubicBezTo>
                  <a:cubicBezTo>
                    <a:pt x="13970" y="439737"/>
                    <a:pt x="8890" y="423227"/>
                    <a:pt x="5080" y="396557"/>
                  </a:cubicBezTo>
                  <a:cubicBezTo>
                    <a:pt x="0" y="369887"/>
                    <a:pt x="-1270" y="340677"/>
                    <a:pt x="1270" y="314007"/>
                  </a:cubicBezTo>
                  <a:cubicBezTo>
                    <a:pt x="3810" y="286067"/>
                    <a:pt x="10160" y="259397"/>
                    <a:pt x="19050" y="232727"/>
                  </a:cubicBezTo>
                  <a:cubicBezTo>
                    <a:pt x="27940" y="207327"/>
                    <a:pt x="39370" y="181927"/>
                    <a:pt x="54610" y="157797"/>
                  </a:cubicBezTo>
                  <a:cubicBezTo>
                    <a:pt x="68580" y="134937"/>
                    <a:pt x="87630" y="113347"/>
                    <a:pt x="106680" y="94297"/>
                  </a:cubicBezTo>
                  <a:cubicBezTo>
                    <a:pt x="127000" y="75247"/>
                    <a:pt x="149860" y="58737"/>
                    <a:pt x="173990" y="44767"/>
                  </a:cubicBezTo>
                  <a:cubicBezTo>
                    <a:pt x="196850" y="32067"/>
                    <a:pt x="223520" y="20637"/>
                    <a:pt x="250190" y="13017"/>
                  </a:cubicBezTo>
                  <a:cubicBezTo>
                    <a:pt x="275590" y="5397"/>
                    <a:pt x="303530" y="1587"/>
                    <a:pt x="331470" y="317"/>
                  </a:cubicBezTo>
                  <a:cubicBezTo>
                    <a:pt x="358140" y="-953"/>
                    <a:pt x="387350" y="1587"/>
                    <a:pt x="414020" y="7937"/>
                  </a:cubicBezTo>
                  <a:cubicBezTo>
                    <a:pt x="440690" y="13017"/>
                    <a:pt x="467360" y="21907"/>
                    <a:pt x="491490" y="34607"/>
                  </a:cubicBezTo>
                  <a:cubicBezTo>
                    <a:pt x="516890" y="46037"/>
                    <a:pt x="541020" y="61277"/>
                    <a:pt x="561340" y="79057"/>
                  </a:cubicBezTo>
                  <a:cubicBezTo>
                    <a:pt x="582930" y="96837"/>
                    <a:pt x="601980" y="117157"/>
                    <a:pt x="618490" y="138747"/>
                  </a:cubicBezTo>
                  <a:cubicBezTo>
                    <a:pt x="635000" y="160337"/>
                    <a:pt x="659130" y="211137"/>
                    <a:pt x="659130" y="21113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3" id="603"/>
          <p:cNvGrpSpPr/>
          <p:nvPr/>
        </p:nvGrpSpPr>
        <p:grpSpPr>
          <a:xfrm rot="0">
            <a:off x="16448723" y="7699057"/>
            <a:ext cx="1551623" cy="1028700"/>
            <a:chOff x="0" y="0"/>
            <a:chExt cx="2068830" cy="1371600"/>
          </a:xfrm>
        </p:grpSpPr>
        <p:sp>
          <p:nvSpPr>
            <p:cNvPr name="Freeform 604" id="604"/>
            <p:cNvSpPr/>
            <p:nvPr/>
          </p:nvSpPr>
          <p:spPr>
            <a:xfrm flipH="false" flipV="false" rot="0">
              <a:off x="49804" y="50028"/>
              <a:ext cx="1967158" cy="1270499"/>
            </a:xfrm>
            <a:custGeom>
              <a:avLst/>
              <a:gdLst/>
              <a:ahLst/>
              <a:cxnLst/>
              <a:rect r="r" b="b" t="t" l="l"/>
              <a:pathLst>
                <a:path h="1270499" w="1967158">
                  <a:moveTo>
                    <a:pt x="164826" y="634502"/>
                  </a:moveTo>
                  <a:cubicBezTo>
                    <a:pt x="717276" y="309382"/>
                    <a:pt x="840466" y="252232"/>
                    <a:pt x="985246" y="195082"/>
                  </a:cubicBezTo>
                  <a:cubicBezTo>
                    <a:pt x="1150346" y="130312"/>
                    <a:pt x="1411966" y="41412"/>
                    <a:pt x="1524996" y="14742"/>
                  </a:cubicBezTo>
                  <a:cubicBezTo>
                    <a:pt x="1574526" y="3312"/>
                    <a:pt x="1597386" y="-498"/>
                    <a:pt x="1634216" y="772"/>
                  </a:cubicBezTo>
                  <a:cubicBezTo>
                    <a:pt x="1671046" y="2042"/>
                    <a:pt x="1709146" y="8392"/>
                    <a:pt x="1743436" y="21092"/>
                  </a:cubicBezTo>
                  <a:cubicBezTo>
                    <a:pt x="1777726" y="33792"/>
                    <a:pt x="1812016" y="52842"/>
                    <a:pt x="1839956" y="76972"/>
                  </a:cubicBezTo>
                  <a:cubicBezTo>
                    <a:pt x="1867896" y="99832"/>
                    <a:pt x="1894566" y="127772"/>
                    <a:pt x="1913616" y="159522"/>
                  </a:cubicBezTo>
                  <a:cubicBezTo>
                    <a:pt x="1933936" y="190002"/>
                    <a:pt x="1949176" y="225562"/>
                    <a:pt x="1956796" y="261122"/>
                  </a:cubicBezTo>
                  <a:cubicBezTo>
                    <a:pt x="1965686" y="296682"/>
                    <a:pt x="1969496" y="334782"/>
                    <a:pt x="1965686" y="371612"/>
                  </a:cubicBezTo>
                  <a:cubicBezTo>
                    <a:pt x="1963146" y="408442"/>
                    <a:pt x="1952986" y="445272"/>
                    <a:pt x="1939016" y="479562"/>
                  </a:cubicBezTo>
                  <a:cubicBezTo>
                    <a:pt x="1925046" y="512582"/>
                    <a:pt x="1903456" y="545602"/>
                    <a:pt x="1879326" y="572272"/>
                  </a:cubicBezTo>
                  <a:cubicBezTo>
                    <a:pt x="1855196" y="600212"/>
                    <a:pt x="1824716" y="624342"/>
                    <a:pt x="1792966" y="642122"/>
                  </a:cubicBezTo>
                  <a:cubicBezTo>
                    <a:pt x="1761216" y="659902"/>
                    <a:pt x="1724386" y="673872"/>
                    <a:pt x="1687556" y="680222"/>
                  </a:cubicBezTo>
                  <a:cubicBezTo>
                    <a:pt x="1651996" y="686572"/>
                    <a:pt x="1613896" y="687842"/>
                    <a:pt x="1577066" y="682762"/>
                  </a:cubicBezTo>
                  <a:cubicBezTo>
                    <a:pt x="1541506" y="677682"/>
                    <a:pt x="1503406" y="666252"/>
                    <a:pt x="1471656" y="649742"/>
                  </a:cubicBezTo>
                  <a:cubicBezTo>
                    <a:pt x="1438636" y="633232"/>
                    <a:pt x="1406886" y="610372"/>
                    <a:pt x="1381486" y="584972"/>
                  </a:cubicBezTo>
                  <a:cubicBezTo>
                    <a:pt x="1356086" y="559572"/>
                    <a:pt x="1333226" y="527822"/>
                    <a:pt x="1316716" y="494802"/>
                  </a:cubicBezTo>
                  <a:cubicBezTo>
                    <a:pt x="1300206" y="461782"/>
                    <a:pt x="1288776" y="424952"/>
                    <a:pt x="1284966" y="388122"/>
                  </a:cubicBezTo>
                  <a:cubicBezTo>
                    <a:pt x="1279886" y="352562"/>
                    <a:pt x="1281156" y="313192"/>
                    <a:pt x="1287506" y="277632"/>
                  </a:cubicBezTo>
                  <a:cubicBezTo>
                    <a:pt x="1295126" y="242072"/>
                    <a:pt x="1307826" y="205242"/>
                    <a:pt x="1326876" y="173492"/>
                  </a:cubicBezTo>
                  <a:cubicBezTo>
                    <a:pt x="1344656" y="141742"/>
                    <a:pt x="1368786" y="111262"/>
                    <a:pt x="1395456" y="87132"/>
                  </a:cubicBezTo>
                  <a:cubicBezTo>
                    <a:pt x="1423396" y="63002"/>
                    <a:pt x="1456416" y="42682"/>
                    <a:pt x="1489436" y="27442"/>
                  </a:cubicBezTo>
                  <a:cubicBezTo>
                    <a:pt x="1523726" y="13472"/>
                    <a:pt x="1560556" y="4582"/>
                    <a:pt x="1597386" y="772"/>
                  </a:cubicBezTo>
                  <a:cubicBezTo>
                    <a:pt x="1634216" y="-1768"/>
                    <a:pt x="1672316" y="2042"/>
                    <a:pt x="1707876" y="10932"/>
                  </a:cubicBezTo>
                  <a:cubicBezTo>
                    <a:pt x="1743436" y="19822"/>
                    <a:pt x="1778996" y="35062"/>
                    <a:pt x="1809476" y="54112"/>
                  </a:cubicBezTo>
                  <a:cubicBezTo>
                    <a:pt x="1839956" y="74432"/>
                    <a:pt x="1869166" y="101102"/>
                    <a:pt x="1892026" y="129042"/>
                  </a:cubicBezTo>
                  <a:cubicBezTo>
                    <a:pt x="1914886" y="156982"/>
                    <a:pt x="1933936" y="191272"/>
                    <a:pt x="1946636" y="225562"/>
                  </a:cubicBezTo>
                  <a:cubicBezTo>
                    <a:pt x="1959336" y="259852"/>
                    <a:pt x="1965686" y="297952"/>
                    <a:pt x="1966956" y="334782"/>
                  </a:cubicBezTo>
                  <a:cubicBezTo>
                    <a:pt x="1968226" y="371612"/>
                    <a:pt x="1963146" y="409712"/>
                    <a:pt x="1951716" y="444002"/>
                  </a:cubicBezTo>
                  <a:cubicBezTo>
                    <a:pt x="1941556" y="479562"/>
                    <a:pt x="1923776" y="513852"/>
                    <a:pt x="1902186" y="544332"/>
                  </a:cubicBezTo>
                  <a:cubicBezTo>
                    <a:pt x="1880596" y="573542"/>
                    <a:pt x="1853926" y="601482"/>
                    <a:pt x="1823446" y="621802"/>
                  </a:cubicBezTo>
                  <a:cubicBezTo>
                    <a:pt x="1794236" y="643392"/>
                    <a:pt x="1770106" y="652282"/>
                    <a:pt x="1724386" y="671332"/>
                  </a:cubicBezTo>
                  <a:cubicBezTo>
                    <a:pt x="1627866" y="710702"/>
                    <a:pt x="1406886" y="766582"/>
                    <a:pt x="1268456" y="819922"/>
                  </a:cubicBezTo>
                  <a:cubicBezTo>
                    <a:pt x="1147806" y="865642"/>
                    <a:pt x="1057636" y="905012"/>
                    <a:pt x="939526" y="965972"/>
                  </a:cubicBezTo>
                  <a:cubicBezTo>
                    <a:pt x="789666" y="1042172"/>
                    <a:pt x="543286" y="1218702"/>
                    <a:pt x="445496" y="1254262"/>
                  </a:cubicBezTo>
                  <a:cubicBezTo>
                    <a:pt x="408666" y="1268232"/>
                    <a:pt x="392156" y="1268232"/>
                    <a:pt x="364216" y="1269502"/>
                  </a:cubicBezTo>
                  <a:cubicBezTo>
                    <a:pt x="337546" y="1272042"/>
                    <a:pt x="309606" y="1269502"/>
                    <a:pt x="281666" y="1264422"/>
                  </a:cubicBezTo>
                  <a:cubicBezTo>
                    <a:pt x="254996" y="1260612"/>
                    <a:pt x="228326" y="1251722"/>
                    <a:pt x="202926" y="1240292"/>
                  </a:cubicBezTo>
                  <a:cubicBezTo>
                    <a:pt x="178796" y="1228862"/>
                    <a:pt x="153396" y="1214892"/>
                    <a:pt x="131806" y="1198382"/>
                  </a:cubicBezTo>
                  <a:cubicBezTo>
                    <a:pt x="110216" y="1180602"/>
                    <a:pt x="91166" y="1161552"/>
                    <a:pt x="73386" y="1139962"/>
                  </a:cubicBezTo>
                  <a:cubicBezTo>
                    <a:pt x="56876" y="1118372"/>
                    <a:pt x="41636" y="1094242"/>
                    <a:pt x="30206" y="1068842"/>
                  </a:cubicBezTo>
                  <a:cubicBezTo>
                    <a:pt x="18776" y="1044712"/>
                    <a:pt x="11156" y="1016772"/>
                    <a:pt x="6076" y="990102"/>
                  </a:cubicBezTo>
                  <a:cubicBezTo>
                    <a:pt x="996" y="963432"/>
                    <a:pt x="-1544" y="935492"/>
                    <a:pt x="996" y="907552"/>
                  </a:cubicBezTo>
                  <a:cubicBezTo>
                    <a:pt x="2266" y="880882"/>
                    <a:pt x="7346" y="852942"/>
                    <a:pt x="14966" y="826272"/>
                  </a:cubicBezTo>
                  <a:cubicBezTo>
                    <a:pt x="23856" y="800872"/>
                    <a:pt x="35286" y="774202"/>
                    <a:pt x="49256" y="751342"/>
                  </a:cubicBezTo>
                  <a:cubicBezTo>
                    <a:pt x="63226" y="727212"/>
                    <a:pt x="81006" y="705622"/>
                    <a:pt x="100056" y="685302"/>
                  </a:cubicBezTo>
                  <a:cubicBezTo>
                    <a:pt x="119106" y="666252"/>
                    <a:pt x="164826" y="634502"/>
                    <a:pt x="164826" y="63450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5" id="605"/>
          <p:cNvGrpSpPr/>
          <p:nvPr/>
        </p:nvGrpSpPr>
        <p:grpSpPr>
          <a:xfrm rot="0">
            <a:off x="16569690" y="7607618"/>
            <a:ext cx="1167765" cy="942975"/>
            <a:chOff x="0" y="0"/>
            <a:chExt cx="1557020" cy="1257300"/>
          </a:xfrm>
        </p:grpSpPr>
        <p:sp>
          <p:nvSpPr>
            <p:cNvPr name="Freeform 606" id="606"/>
            <p:cNvSpPr/>
            <p:nvPr/>
          </p:nvSpPr>
          <p:spPr>
            <a:xfrm flipH="false" flipV="false" rot="0">
              <a:off x="50482" y="50435"/>
              <a:ext cx="1456548" cy="1156116"/>
            </a:xfrm>
            <a:custGeom>
              <a:avLst/>
              <a:gdLst/>
              <a:ahLst/>
              <a:cxnLst/>
              <a:rect r="r" b="b" t="t" l="l"/>
              <a:pathLst>
                <a:path h="1156116" w="1456548">
                  <a:moveTo>
                    <a:pt x="157798" y="524875"/>
                  </a:moveTo>
                  <a:cubicBezTo>
                    <a:pt x="656908" y="208645"/>
                    <a:pt x="852488" y="86725"/>
                    <a:pt x="949008" y="42275"/>
                  </a:cubicBezTo>
                  <a:cubicBezTo>
                    <a:pt x="994728" y="20685"/>
                    <a:pt x="1017588" y="11795"/>
                    <a:pt x="1053148" y="5445"/>
                  </a:cubicBezTo>
                  <a:cubicBezTo>
                    <a:pt x="1089978" y="-905"/>
                    <a:pt x="1128078" y="-2175"/>
                    <a:pt x="1164908" y="4175"/>
                  </a:cubicBezTo>
                  <a:cubicBezTo>
                    <a:pt x="1200468" y="9255"/>
                    <a:pt x="1237298" y="20685"/>
                    <a:pt x="1270318" y="37195"/>
                  </a:cubicBezTo>
                  <a:cubicBezTo>
                    <a:pt x="1302068" y="53705"/>
                    <a:pt x="1333818" y="77835"/>
                    <a:pt x="1359218" y="103235"/>
                  </a:cubicBezTo>
                  <a:cubicBezTo>
                    <a:pt x="1384618" y="129905"/>
                    <a:pt x="1407478" y="161655"/>
                    <a:pt x="1422718" y="194675"/>
                  </a:cubicBezTo>
                  <a:cubicBezTo>
                    <a:pt x="1439228" y="227695"/>
                    <a:pt x="1449388" y="264525"/>
                    <a:pt x="1454468" y="301355"/>
                  </a:cubicBezTo>
                  <a:cubicBezTo>
                    <a:pt x="1458278" y="336915"/>
                    <a:pt x="1457008" y="376285"/>
                    <a:pt x="1449388" y="411845"/>
                  </a:cubicBezTo>
                  <a:cubicBezTo>
                    <a:pt x="1441768" y="447405"/>
                    <a:pt x="1427798" y="484235"/>
                    <a:pt x="1410018" y="515985"/>
                  </a:cubicBezTo>
                  <a:cubicBezTo>
                    <a:pt x="1390968" y="546465"/>
                    <a:pt x="1366838" y="576945"/>
                    <a:pt x="1338898" y="601075"/>
                  </a:cubicBezTo>
                  <a:cubicBezTo>
                    <a:pt x="1312228" y="625205"/>
                    <a:pt x="1279208" y="645525"/>
                    <a:pt x="1244918" y="659495"/>
                  </a:cubicBezTo>
                  <a:cubicBezTo>
                    <a:pt x="1211898" y="673465"/>
                    <a:pt x="1173798" y="682355"/>
                    <a:pt x="1136968" y="684895"/>
                  </a:cubicBezTo>
                  <a:cubicBezTo>
                    <a:pt x="1100138" y="687435"/>
                    <a:pt x="1062038" y="683625"/>
                    <a:pt x="1026478" y="674735"/>
                  </a:cubicBezTo>
                  <a:cubicBezTo>
                    <a:pt x="990918" y="665845"/>
                    <a:pt x="955358" y="649335"/>
                    <a:pt x="924878" y="629015"/>
                  </a:cubicBezTo>
                  <a:cubicBezTo>
                    <a:pt x="894398" y="608695"/>
                    <a:pt x="866458" y="583295"/>
                    <a:pt x="843598" y="554085"/>
                  </a:cubicBezTo>
                  <a:cubicBezTo>
                    <a:pt x="820738" y="524875"/>
                    <a:pt x="802958" y="491855"/>
                    <a:pt x="790258" y="456295"/>
                  </a:cubicBezTo>
                  <a:cubicBezTo>
                    <a:pt x="777558" y="422005"/>
                    <a:pt x="771208" y="383905"/>
                    <a:pt x="771208" y="347075"/>
                  </a:cubicBezTo>
                  <a:cubicBezTo>
                    <a:pt x="769938" y="311515"/>
                    <a:pt x="776288" y="272145"/>
                    <a:pt x="787718" y="237855"/>
                  </a:cubicBezTo>
                  <a:cubicBezTo>
                    <a:pt x="797878" y="203565"/>
                    <a:pt x="815658" y="168005"/>
                    <a:pt x="837248" y="138795"/>
                  </a:cubicBezTo>
                  <a:cubicBezTo>
                    <a:pt x="860108" y="109585"/>
                    <a:pt x="886778" y="82915"/>
                    <a:pt x="917258" y="61325"/>
                  </a:cubicBezTo>
                  <a:cubicBezTo>
                    <a:pt x="947738" y="41005"/>
                    <a:pt x="982028" y="24495"/>
                    <a:pt x="1017588" y="14335"/>
                  </a:cubicBezTo>
                  <a:cubicBezTo>
                    <a:pt x="1051878" y="4175"/>
                    <a:pt x="1091248" y="-905"/>
                    <a:pt x="1128078" y="365"/>
                  </a:cubicBezTo>
                  <a:cubicBezTo>
                    <a:pt x="1163638" y="1635"/>
                    <a:pt x="1201738" y="9255"/>
                    <a:pt x="1236028" y="23225"/>
                  </a:cubicBezTo>
                  <a:cubicBezTo>
                    <a:pt x="1270318" y="35925"/>
                    <a:pt x="1303338" y="54975"/>
                    <a:pt x="1332548" y="79105"/>
                  </a:cubicBezTo>
                  <a:cubicBezTo>
                    <a:pt x="1360488" y="101965"/>
                    <a:pt x="1385888" y="131175"/>
                    <a:pt x="1404938" y="161655"/>
                  </a:cubicBezTo>
                  <a:cubicBezTo>
                    <a:pt x="1423988" y="193405"/>
                    <a:pt x="1439228" y="228965"/>
                    <a:pt x="1448118" y="264525"/>
                  </a:cubicBezTo>
                  <a:cubicBezTo>
                    <a:pt x="1455738" y="300085"/>
                    <a:pt x="1458278" y="339455"/>
                    <a:pt x="1454468" y="375015"/>
                  </a:cubicBezTo>
                  <a:cubicBezTo>
                    <a:pt x="1451928" y="411845"/>
                    <a:pt x="1441768" y="448675"/>
                    <a:pt x="1426528" y="482965"/>
                  </a:cubicBezTo>
                  <a:cubicBezTo>
                    <a:pt x="1412558" y="515985"/>
                    <a:pt x="1390968" y="549005"/>
                    <a:pt x="1365568" y="575675"/>
                  </a:cubicBezTo>
                  <a:cubicBezTo>
                    <a:pt x="1341438" y="602345"/>
                    <a:pt x="1323658" y="612505"/>
                    <a:pt x="1277938" y="642985"/>
                  </a:cubicBezTo>
                  <a:cubicBezTo>
                    <a:pt x="1152208" y="730615"/>
                    <a:pt x="649288" y="1036685"/>
                    <a:pt x="528638" y="1102725"/>
                  </a:cubicBezTo>
                  <a:cubicBezTo>
                    <a:pt x="491808" y="1121775"/>
                    <a:pt x="480378" y="1129395"/>
                    <a:pt x="453708" y="1138285"/>
                  </a:cubicBezTo>
                  <a:cubicBezTo>
                    <a:pt x="428308" y="1147175"/>
                    <a:pt x="400368" y="1152255"/>
                    <a:pt x="373698" y="1154795"/>
                  </a:cubicBezTo>
                  <a:cubicBezTo>
                    <a:pt x="345758" y="1157335"/>
                    <a:pt x="317818" y="1156065"/>
                    <a:pt x="291148" y="1152255"/>
                  </a:cubicBezTo>
                  <a:cubicBezTo>
                    <a:pt x="263208" y="1148445"/>
                    <a:pt x="236538" y="1140825"/>
                    <a:pt x="211138" y="1129395"/>
                  </a:cubicBezTo>
                  <a:cubicBezTo>
                    <a:pt x="185738" y="1119235"/>
                    <a:pt x="161608" y="1105265"/>
                    <a:pt x="138748" y="1088755"/>
                  </a:cubicBezTo>
                  <a:cubicBezTo>
                    <a:pt x="117158" y="1072245"/>
                    <a:pt x="96838" y="1053195"/>
                    <a:pt x="79058" y="1032875"/>
                  </a:cubicBezTo>
                  <a:cubicBezTo>
                    <a:pt x="61278" y="1011285"/>
                    <a:pt x="46038" y="987155"/>
                    <a:pt x="34608" y="963025"/>
                  </a:cubicBezTo>
                  <a:cubicBezTo>
                    <a:pt x="21908" y="937625"/>
                    <a:pt x="13018" y="910955"/>
                    <a:pt x="7938" y="884285"/>
                  </a:cubicBezTo>
                  <a:cubicBezTo>
                    <a:pt x="1588" y="857615"/>
                    <a:pt x="-952" y="829675"/>
                    <a:pt x="318" y="801735"/>
                  </a:cubicBezTo>
                  <a:cubicBezTo>
                    <a:pt x="1588" y="775065"/>
                    <a:pt x="5398" y="747125"/>
                    <a:pt x="13018" y="720455"/>
                  </a:cubicBezTo>
                  <a:cubicBezTo>
                    <a:pt x="20638" y="693785"/>
                    <a:pt x="32068" y="668385"/>
                    <a:pt x="44768" y="644255"/>
                  </a:cubicBezTo>
                  <a:cubicBezTo>
                    <a:pt x="58738" y="620125"/>
                    <a:pt x="75248" y="597265"/>
                    <a:pt x="94298" y="578215"/>
                  </a:cubicBezTo>
                  <a:cubicBezTo>
                    <a:pt x="113348" y="557895"/>
                    <a:pt x="157798" y="524875"/>
                    <a:pt x="157798" y="524875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7" id="607"/>
          <p:cNvGrpSpPr/>
          <p:nvPr/>
        </p:nvGrpSpPr>
        <p:grpSpPr>
          <a:xfrm rot="0">
            <a:off x="17135475" y="7461885"/>
            <a:ext cx="614362" cy="1028700"/>
            <a:chOff x="0" y="0"/>
            <a:chExt cx="819150" cy="1371600"/>
          </a:xfrm>
        </p:grpSpPr>
        <p:sp>
          <p:nvSpPr>
            <p:cNvPr name="Freeform 608" id="608"/>
            <p:cNvSpPr/>
            <p:nvPr/>
          </p:nvSpPr>
          <p:spPr>
            <a:xfrm flipH="false" flipV="false" rot="0">
              <a:off x="50605" y="49804"/>
              <a:ext cx="717745" cy="1270207"/>
            </a:xfrm>
            <a:custGeom>
              <a:avLst/>
              <a:gdLst/>
              <a:ahLst/>
              <a:cxnLst/>
              <a:rect r="r" b="b" t="t" l="l"/>
              <a:pathLst>
                <a:path h="1270207" w="717745">
                  <a:moveTo>
                    <a:pt x="717745" y="361676"/>
                  </a:moveTo>
                  <a:cubicBezTo>
                    <a:pt x="678375" y="996676"/>
                    <a:pt x="674565" y="1020806"/>
                    <a:pt x="661865" y="1055096"/>
                  </a:cubicBezTo>
                  <a:cubicBezTo>
                    <a:pt x="647895" y="1088116"/>
                    <a:pt x="627575" y="1122406"/>
                    <a:pt x="603445" y="1150346"/>
                  </a:cubicBezTo>
                  <a:cubicBezTo>
                    <a:pt x="580585" y="1177016"/>
                    <a:pt x="550105" y="1202416"/>
                    <a:pt x="519625" y="1221466"/>
                  </a:cubicBezTo>
                  <a:cubicBezTo>
                    <a:pt x="487875" y="1240516"/>
                    <a:pt x="452315" y="1254486"/>
                    <a:pt x="416755" y="1262106"/>
                  </a:cubicBezTo>
                  <a:cubicBezTo>
                    <a:pt x="381195" y="1269726"/>
                    <a:pt x="341825" y="1272266"/>
                    <a:pt x="304995" y="1268456"/>
                  </a:cubicBezTo>
                  <a:cubicBezTo>
                    <a:pt x="269435" y="1264646"/>
                    <a:pt x="231335" y="1253216"/>
                    <a:pt x="198315" y="1237976"/>
                  </a:cubicBezTo>
                  <a:cubicBezTo>
                    <a:pt x="165295" y="1222736"/>
                    <a:pt x="133545" y="1201146"/>
                    <a:pt x="106875" y="1175746"/>
                  </a:cubicBezTo>
                  <a:cubicBezTo>
                    <a:pt x="80205" y="1150346"/>
                    <a:pt x="57345" y="1119866"/>
                    <a:pt x="39565" y="1088116"/>
                  </a:cubicBezTo>
                  <a:cubicBezTo>
                    <a:pt x="23055" y="1055096"/>
                    <a:pt x="10355" y="1018266"/>
                    <a:pt x="4005" y="982706"/>
                  </a:cubicBezTo>
                  <a:cubicBezTo>
                    <a:pt x="-1075" y="945876"/>
                    <a:pt x="-1075" y="907776"/>
                    <a:pt x="5275" y="870946"/>
                  </a:cubicBezTo>
                  <a:cubicBezTo>
                    <a:pt x="10355" y="835386"/>
                    <a:pt x="23055" y="798556"/>
                    <a:pt x="40835" y="766806"/>
                  </a:cubicBezTo>
                  <a:cubicBezTo>
                    <a:pt x="57345" y="733786"/>
                    <a:pt x="81475" y="703306"/>
                    <a:pt x="106875" y="677906"/>
                  </a:cubicBezTo>
                  <a:cubicBezTo>
                    <a:pt x="133545" y="652506"/>
                    <a:pt x="166565" y="630916"/>
                    <a:pt x="199585" y="615676"/>
                  </a:cubicBezTo>
                  <a:cubicBezTo>
                    <a:pt x="232605" y="600436"/>
                    <a:pt x="270705" y="590276"/>
                    <a:pt x="306265" y="586466"/>
                  </a:cubicBezTo>
                  <a:cubicBezTo>
                    <a:pt x="343095" y="582656"/>
                    <a:pt x="381195" y="585196"/>
                    <a:pt x="416755" y="592816"/>
                  </a:cubicBezTo>
                  <a:cubicBezTo>
                    <a:pt x="452315" y="600436"/>
                    <a:pt x="489145" y="614406"/>
                    <a:pt x="519625" y="633456"/>
                  </a:cubicBezTo>
                  <a:cubicBezTo>
                    <a:pt x="551375" y="652506"/>
                    <a:pt x="580585" y="677906"/>
                    <a:pt x="604715" y="705846"/>
                  </a:cubicBezTo>
                  <a:cubicBezTo>
                    <a:pt x="628845" y="733786"/>
                    <a:pt x="647895" y="766806"/>
                    <a:pt x="661865" y="801096"/>
                  </a:cubicBezTo>
                  <a:cubicBezTo>
                    <a:pt x="674565" y="835386"/>
                    <a:pt x="683455" y="873486"/>
                    <a:pt x="685995" y="909046"/>
                  </a:cubicBezTo>
                  <a:cubicBezTo>
                    <a:pt x="687265" y="945876"/>
                    <a:pt x="683455" y="983976"/>
                    <a:pt x="673295" y="1019536"/>
                  </a:cubicBezTo>
                  <a:cubicBezTo>
                    <a:pt x="663135" y="1055096"/>
                    <a:pt x="646625" y="1090656"/>
                    <a:pt x="626305" y="1119866"/>
                  </a:cubicBezTo>
                  <a:cubicBezTo>
                    <a:pt x="605985" y="1150346"/>
                    <a:pt x="579315" y="1178286"/>
                    <a:pt x="550105" y="1201146"/>
                  </a:cubicBezTo>
                  <a:cubicBezTo>
                    <a:pt x="520895" y="1222736"/>
                    <a:pt x="486605" y="1240516"/>
                    <a:pt x="452315" y="1251946"/>
                  </a:cubicBezTo>
                  <a:cubicBezTo>
                    <a:pt x="416755" y="1264646"/>
                    <a:pt x="378655" y="1270996"/>
                    <a:pt x="341825" y="1269726"/>
                  </a:cubicBezTo>
                  <a:cubicBezTo>
                    <a:pt x="306265" y="1269726"/>
                    <a:pt x="268165" y="1263376"/>
                    <a:pt x="232605" y="1251946"/>
                  </a:cubicBezTo>
                  <a:cubicBezTo>
                    <a:pt x="198315" y="1240516"/>
                    <a:pt x="164025" y="1222736"/>
                    <a:pt x="134815" y="1199876"/>
                  </a:cubicBezTo>
                  <a:cubicBezTo>
                    <a:pt x="105605" y="1178286"/>
                    <a:pt x="78935" y="1149076"/>
                    <a:pt x="58615" y="1119866"/>
                  </a:cubicBezTo>
                  <a:cubicBezTo>
                    <a:pt x="38295" y="1089386"/>
                    <a:pt x="21785" y="1053826"/>
                    <a:pt x="12895" y="1018266"/>
                  </a:cubicBezTo>
                  <a:cubicBezTo>
                    <a:pt x="2735" y="983976"/>
                    <a:pt x="1465" y="959846"/>
                    <a:pt x="195" y="907776"/>
                  </a:cubicBezTo>
                  <a:cubicBezTo>
                    <a:pt x="-2345" y="790936"/>
                    <a:pt x="20515" y="430256"/>
                    <a:pt x="33215" y="323576"/>
                  </a:cubicBezTo>
                  <a:cubicBezTo>
                    <a:pt x="37025" y="284206"/>
                    <a:pt x="39565" y="268966"/>
                    <a:pt x="47185" y="242296"/>
                  </a:cubicBezTo>
                  <a:cubicBezTo>
                    <a:pt x="56075" y="216896"/>
                    <a:pt x="67505" y="190226"/>
                    <a:pt x="81475" y="167366"/>
                  </a:cubicBezTo>
                  <a:cubicBezTo>
                    <a:pt x="95445" y="143236"/>
                    <a:pt x="111955" y="121646"/>
                    <a:pt x="132275" y="101326"/>
                  </a:cubicBezTo>
                  <a:cubicBezTo>
                    <a:pt x="151325" y="82276"/>
                    <a:pt x="172915" y="64496"/>
                    <a:pt x="197045" y="50526"/>
                  </a:cubicBezTo>
                  <a:cubicBezTo>
                    <a:pt x="219905" y="36556"/>
                    <a:pt x="245305" y="23856"/>
                    <a:pt x="271975" y="16236"/>
                  </a:cubicBezTo>
                  <a:cubicBezTo>
                    <a:pt x="297375" y="7346"/>
                    <a:pt x="325315" y="2266"/>
                    <a:pt x="353255" y="996"/>
                  </a:cubicBezTo>
                  <a:cubicBezTo>
                    <a:pt x="379925" y="-1544"/>
                    <a:pt x="409135" y="996"/>
                    <a:pt x="435805" y="6076"/>
                  </a:cubicBezTo>
                  <a:cubicBezTo>
                    <a:pt x="462475" y="9886"/>
                    <a:pt x="489145" y="18776"/>
                    <a:pt x="514545" y="30206"/>
                  </a:cubicBezTo>
                  <a:cubicBezTo>
                    <a:pt x="539945" y="40366"/>
                    <a:pt x="564075" y="55606"/>
                    <a:pt x="585665" y="72116"/>
                  </a:cubicBezTo>
                  <a:cubicBezTo>
                    <a:pt x="607255" y="88626"/>
                    <a:pt x="627575" y="108946"/>
                    <a:pt x="644085" y="130536"/>
                  </a:cubicBezTo>
                  <a:cubicBezTo>
                    <a:pt x="661865" y="152126"/>
                    <a:pt x="675835" y="176256"/>
                    <a:pt x="687265" y="200386"/>
                  </a:cubicBezTo>
                  <a:cubicBezTo>
                    <a:pt x="698695" y="225786"/>
                    <a:pt x="707585" y="252456"/>
                    <a:pt x="712665" y="279126"/>
                  </a:cubicBezTo>
                  <a:cubicBezTo>
                    <a:pt x="717745" y="307066"/>
                    <a:pt x="717745" y="361676"/>
                    <a:pt x="717745" y="36167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9" id="609"/>
          <p:cNvGrpSpPr/>
          <p:nvPr/>
        </p:nvGrpSpPr>
        <p:grpSpPr>
          <a:xfrm rot="0">
            <a:off x="16995458" y="8268653"/>
            <a:ext cx="586740" cy="586740"/>
            <a:chOff x="0" y="0"/>
            <a:chExt cx="782320" cy="782320"/>
          </a:xfrm>
        </p:grpSpPr>
        <p:sp>
          <p:nvSpPr>
            <p:cNvPr name="Freeform 610" id="610"/>
            <p:cNvSpPr/>
            <p:nvPr/>
          </p:nvSpPr>
          <p:spPr>
            <a:xfrm flipH="false" flipV="false" rot="0">
              <a:off x="50451" y="46077"/>
              <a:ext cx="670909" cy="684898"/>
            </a:xfrm>
            <a:custGeom>
              <a:avLst/>
              <a:gdLst/>
              <a:ahLst/>
              <a:cxnLst/>
              <a:rect r="r" b="b" t="t" l="l"/>
              <a:pathLst>
                <a:path h="684898" w="670909">
                  <a:moveTo>
                    <a:pt x="670909" y="240943"/>
                  </a:moveTo>
                  <a:cubicBezTo>
                    <a:pt x="670909" y="456843"/>
                    <a:pt x="645509" y="512723"/>
                    <a:pt x="613759" y="553363"/>
                  </a:cubicBezTo>
                  <a:cubicBezTo>
                    <a:pt x="580739" y="595273"/>
                    <a:pt x="532479" y="633373"/>
                    <a:pt x="484219" y="654963"/>
                  </a:cubicBezTo>
                  <a:cubicBezTo>
                    <a:pt x="435959" y="676553"/>
                    <a:pt x="374999" y="687983"/>
                    <a:pt x="322929" y="684173"/>
                  </a:cubicBezTo>
                  <a:cubicBezTo>
                    <a:pt x="269589" y="681633"/>
                    <a:pt x="211169" y="663853"/>
                    <a:pt x="165449" y="635913"/>
                  </a:cubicBezTo>
                  <a:cubicBezTo>
                    <a:pt x="120999" y="607973"/>
                    <a:pt x="77819" y="564793"/>
                    <a:pt x="49879" y="520343"/>
                  </a:cubicBezTo>
                  <a:cubicBezTo>
                    <a:pt x="21939" y="474623"/>
                    <a:pt x="4159" y="416203"/>
                    <a:pt x="349" y="362863"/>
                  </a:cubicBezTo>
                  <a:cubicBezTo>
                    <a:pt x="-2191" y="309523"/>
                    <a:pt x="9239" y="249833"/>
                    <a:pt x="30829" y="201573"/>
                  </a:cubicBezTo>
                  <a:cubicBezTo>
                    <a:pt x="52419" y="153313"/>
                    <a:pt x="90519" y="105053"/>
                    <a:pt x="132429" y="72033"/>
                  </a:cubicBezTo>
                  <a:cubicBezTo>
                    <a:pt x="173069" y="40283"/>
                    <a:pt x="228949" y="14883"/>
                    <a:pt x="281019" y="4723"/>
                  </a:cubicBezTo>
                  <a:cubicBezTo>
                    <a:pt x="334359" y="-4167"/>
                    <a:pt x="394049" y="-357"/>
                    <a:pt x="444849" y="14883"/>
                  </a:cubicBezTo>
                  <a:cubicBezTo>
                    <a:pt x="495649" y="31393"/>
                    <a:pt x="585819" y="99973"/>
                    <a:pt x="585819" y="9997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1" id="611"/>
          <p:cNvGrpSpPr/>
          <p:nvPr/>
        </p:nvGrpSpPr>
        <p:grpSpPr>
          <a:xfrm rot="0">
            <a:off x="16886873" y="8433435"/>
            <a:ext cx="586740" cy="586740"/>
            <a:chOff x="0" y="0"/>
            <a:chExt cx="782320" cy="782320"/>
          </a:xfrm>
        </p:grpSpPr>
        <p:sp>
          <p:nvSpPr>
            <p:cNvPr name="Freeform 612" id="612"/>
            <p:cNvSpPr/>
            <p:nvPr/>
          </p:nvSpPr>
          <p:spPr>
            <a:xfrm flipH="false" flipV="false" rot="0">
              <a:off x="50075" y="45196"/>
              <a:ext cx="670015" cy="685437"/>
            </a:xfrm>
            <a:custGeom>
              <a:avLst/>
              <a:gdLst/>
              <a:ahLst/>
              <a:cxnLst/>
              <a:rect r="r" b="b" t="t" l="l"/>
              <a:pathLst>
                <a:path h="685437" w="670015">
                  <a:moveTo>
                    <a:pt x="670015" y="240554"/>
                  </a:moveTo>
                  <a:cubicBezTo>
                    <a:pt x="670015" y="456454"/>
                    <a:pt x="644615" y="512334"/>
                    <a:pt x="612865" y="554244"/>
                  </a:cubicBezTo>
                  <a:cubicBezTo>
                    <a:pt x="579845" y="596154"/>
                    <a:pt x="531585" y="634254"/>
                    <a:pt x="483325" y="655844"/>
                  </a:cubicBezTo>
                  <a:cubicBezTo>
                    <a:pt x="435065" y="677434"/>
                    <a:pt x="374105" y="687594"/>
                    <a:pt x="322035" y="685054"/>
                  </a:cubicBezTo>
                  <a:cubicBezTo>
                    <a:pt x="268695" y="681244"/>
                    <a:pt x="210275" y="663464"/>
                    <a:pt x="164555" y="636794"/>
                  </a:cubicBezTo>
                  <a:cubicBezTo>
                    <a:pt x="120105" y="608854"/>
                    <a:pt x="76925" y="565674"/>
                    <a:pt x="48985" y="519954"/>
                  </a:cubicBezTo>
                  <a:cubicBezTo>
                    <a:pt x="21045" y="474234"/>
                    <a:pt x="3265" y="415814"/>
                    <a:pt x="725" y="363744"/>
                  </a:cubicBezTo>
                  <a:cubicBezTo>
                    <a:pt x="-3085" y="310404"/>
                    <a:pt x="8345" y="250714"/>
                    <a:pt x="29935" y="202454"/>
                  </a:cubicBezTo>
                  <a:cubicBezTo>
                    <a:pt x="51525" y="152924"/>
                    <a:pt x="89625" y="105934"/>
                    <a:pt x="131535" y="72914"/>
                  </a:cubicBezTo>
                  <a:cubicBezTo>
                    <a:pt x="173445" y="39894"/>
                    <a:pt x="228055" y="14494"/>
                    <a:pt x="280125" y="5604"/>
                  </a:cubicBezTo>
                  <a:cubicBezTo>
                    <a:pt x="333465" y="-4556"/>
                    <a:pt x="394425" y="-746"/>
                    <a:pt x="443955" y="15764"/>
                  </a:cubicBezTo>
                  <a:cubicBezTo>
                    <a:pt x="494755" y="31004"/>
                    <a:pt x="584925" y="100854"/>
                    <a:pt x="584925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3" id="613"/>
          <p:cNvGrpSpPr/>
          <p:nvPr/>
        </p:nvGrpSpPr>
        <p:grpSpPr>
          <a:xfrm rot="0">
            <a:off x="17439323" y="7164705"/>
            <a:ext cx="1186815" cy="1173480"/>
            <a:chOff x="0" y="0"/>
            <a:chExt cx="1582420" cy="1564640"/>
          </a:xfrm>
        </p:grpSpPr>
        <p:sp>
          <p:nvSpPr>
            <p:cNvPr name="Freeform 614" id="614"/>
            <p:cNvSpPr/>
            <p:nvPr/>
          </p:nvSpPr>
          <p:spPr>
            <a:xfrm flipH="false" flipV="false" rot="0">
              <a:off x="50800" y="50146"/>
              <a:ext cx="1480923" cy="1465464"/>
            </a:xfrm>
            <a:custGeom>
              <a:avLst/>
              <a:gdLst/>
              <a:ahLst/>
              <a:cxnLst/>
              <a:rect r="r" b="b" t="t" l="l"/>
              <a:pathLst>
                <a:path h="1465464" w="1480923">
                  <a:moveTo>
                    <a:pt x="91440" y="889654"/>
                  </a:moveTo>
                  <a:cubicBezTo>
                    <a:pt x="480060" y="475634"/>
                    <a:pt x="636270" y="328314"/>
                    <a:pt x="737870" y="235604"/>
                  </a:cubicBezTo>
                  <a:cubicBezTo>
                    <a:pt x="806450" y="173374"/>
                    <a:pt x="862330" y="121304"/>
                    <a:pt x="914400" y="83204"/>
                  </a:cubicBezTo>
                  <a:cubicBezTo>
                    <a:pt x="948690" y="57804"/>
                    <a:pt x="974090" y="40024"/>
                    <a:pt x="1008380" y="26054"/>
                  </a:cubicBezTo>
                  <a:cubicBezTo>
                    <a:pt x="1042670" y="12084"/>
                    <a:pt x="1080770" y="3194"/>
                    <a:pt x="1116330" y="654"/>
                  </a:cubicBezTo>
                  <a:cubicBezTo>
                    <a:pt x="1153160" y="-1886"/>
                    <a:pt x="1191260" y="3194"/>
                    <a:pt x="1226820" y="12084"/>
                  </a:cubicBezTo>
                  <a:cubicBezTo>
                    <a:pt x="1262380" y="20974"/>
                    <a:pt x="1297940" y="37484"/>
                    <a:pt x="1328420" y="57804"/>
                  </a:cubicBezTo>
                  <a:cubicBezTo>
                    <a:pt x="1358900" y="78124"/>
                    <a:pt x="1386840" y="104794"/>
                    <a:pt x="1409700" y="134004"/>
                  </a:cubicBezTo>
                  <a:cubicBezTo>
                    <a:pt x="1431290" y="161944"/>
                    <a:pt x="1450340" y="196234"/>
                    <a:pt x="1461770" y="230524"/>
                  </a:cubicBezTo>
                  <a:cubicBezTo>
                    <a:pt x="1474470" y="266084"/>
                    <a:pt x="1480820" y="304184"/>
                    <a:pt x="1480820" y="341014"/>
                  </a:cubicBezTo>
                  <a:cubicBezTo>
                    <a:pt x="1480820" y="376574"/>
                    <a:pt x="1475740" y="415944"/>
                    <a:pt x="1464310" y="450234"/>
                  </a:cubicBezTo>
                  <a:cubicBezTo>
                    <a:pt x="1452880" y="484524"/>
                    <a:pt x="1433830" y="518814"/>
                    <a:pt x="1412240" y="548024"/>
                  </a:cubicBezTo>
                  <a:cubicBezTo>
                    <a:pt x="1390650" y="577234"/>
                    <a:pt x="1362710" y="605174"/>
                    <a:pt x="1332230" y="625494"/>
                  </a:cubicBezTo>
                  <a:cubicBezTo>
                    <a:pt x="1303020" y="645814"/>
                    <a:pt x="1267460" y="662324"/>
                    <a:pt x="1231900" y="672484"/>
                  </a:cubicBezTo>
                  <a:cubicBezTo>
                    <a:pt x="1197610" y="682644"/>
                    <a:pt x="1158240" y="687724"/>
                    <a:pt x="1122680" y="685184"/>
                  </a:cubicBezTo>
                  <a:cubicBezTo>
                    <a:pt x="1085850" y="683914"/>
                    <a:pt x="1047750" y="676294"/>
                    <a:pt x="1013460" y="662324"/>
                  </a:cubicBezTo>
                  <a:cubicBezTo>
                    <a:pt x="979170" y="649624"/>
                    <a:pt x="946150" y="629304"/>
                    <a:pt x="918210" y="606444"/>
                  </a:cubicBezTo>
                  <a:cubicBezTo>
                    <a:pt x="890270" y="582314"/>
                    <a:pt x="864870" y="553104"/>
                    <a:pt x="845820" y="522624"/>
                  </a:cubicBezTo>
                  <a:cubicBezTo>
                    <a:pt x="826770" y="490874"/>
                    <a:pt x="811530" y="455314"/>
                    <a:pt x="803910" y="419754"/>
                  </a:cubicBezTo>
                  <a:cubicBezTo>
                    <a:pt x="795020" y="384194"/>
                    <a:pt x="792480" y="344824"/>
                    <a:pt x="796290" y="309264"/>
                  </a:cubicBezTo>
                  <a:cubicBezTo>
                    <a:pt x="800100" y="272434"/>
                    <a:pt x="810260" y="234334"/>
                    <a:pt x="825500" y="201314"/>
                  </a:cubicBezTo>
                  <a:cubicBezTo>
                    <a:pt x="840740" y="168294"/>
                    <a:pt x="862330" y="136544"/>
                    <a:pt x="887730" y="109874"/>
                  </a:cubicBezTo>
                  <a:cubicBezTo>
                    <a:pt x="911860" y="83204"/>
                    <a:pt x="942340" y="59074"/>
                    <a:pt x="975360" y="41294"/>
                  </a:cubicBezTo>
                  <a:cubicBezTo>
                    <a:pt x="1007110" y="23514"/>
                    <a:pt x="1043940" y="10814"/>
                    <a:pt x="1079500" y="5734"/>
                  </a:cubicBezTo>
                  <a:cubicBezTo>
                    <a:pt x="1116330" y="-616"/>
                    <a:pt x="1154430" y="-616"/>
                    <a:pt x="1191260" y="4464"/>
                  </a:cubicBezTo>
                  <a:cubicBezTo>
                    <a:pt x="1226820" y="9544"/>
                    <a:pt x="1263650" y="22244"/>
                    <a:pt x="1296670" y="38754"/>
                  </a:cubicBezTo>
                  <a:cubicBezTo>
                    <a:pt x="1328420" y="55264"/>
                    <a:pt x="1360170" y="79394"/>
                    <a:pt x="1385570" y="106064"/>
                  </a:cubicBezTo>
                  <a:cubicBezTo>
                    <a:pt x="1410970" y="131464"/>
                    <a:pt x="1432560" y="163214"/>
                    <a:pt x="1447800" y="196234"/>
                  </a:cubicBezTo>
                  <a:cubicBezTo>
                    <a:pt x="1463040" y="229254"/>
                    <a:pt x="1474470" y="267354"/>
                    <a:pt x="1478280" y="302914"/>
                  </a:cubicBezTo>
                  <a:cubicBezTo>
                    <a:pt x="1483360" y="339744"/>
                    <a:pt x="1480820" y="379114"/>
                    <a:pt x="1473200" y="414674"/>
                  </a:cubicBezTo>
                  <a:cubicBezTo>
                    <a:pt x="1465580" y="450234"/>
                    <a:pt x="1451610" y="485794"/>
                    <a:pt x="1432560" y="517544"/>
                  </a:cubicBezTo>
                  <a:cubicBezTo>
                    <a:pt x="1414780" y="549294"/>
                    <a:pt x="1398270" y="564534"/>
                    <a:pt x="1361440" y="602634"/>
                  </a:cubicBezTo>
                  <a:cubicBezTo>
                    <a:pt x="1273810" y="695344"/>
                    <a:pt x="1009650" y="917594"/>
                    <a:pt x="871220" y="1054754"/>
                  </a:cubicBezTo>
                  <a:cubicBezTo>
                    <a:pt x="763270" y="1162704"/>
                    <a:pt x="656590" y="1296054"/>
                    <a:pt x="595630" y="1354474"/>
                  </a:cubicBezTo>
                  <a:cubicBezTo>
                    <a:pt x="567690" y="1381144"/>
                    <a:pt x="554990" y="1393844"/>
                    <a:pt x="532130" y="1407814"/>
                  </a:cubicBezTo>
                  <a:cubicBezTo>
                    <a:pt x="509270" y="1423054"/>
                    <a:pt x="483870" y="1435754"/>
                    <a:pt x="458470" y="1445914"/>
                  </a:cubicBezTo>
                  <a:cubicBezTo>
                    <a:pt x="433070" y="1454804"/>
                    <a:pt x="405130" y="1461154"/>
                    <a:pt x="377190" y="1463694"/>
                  </a:cubicBezTo>
                  <a:cubicBezTo>
                    <a:pt x="350520" y="1466234"/>
                    <a:pt x="322580" y="1466234"/>
                    <a:pt x="294640" y="1462424"/>
                  </a:cubicBezTo>
                  <a:cubicBezTo>
                    <a:pt x="267970" y="1458614"/>
                    <a:pt x="241300" y="1450994"/>
                    <a:pt x="215900" y="1440834"/>
                  </a:cubicBezTo>
                  <a:cubicBezTo>
                    <a:pt x="190500" y="1430674"/>
                    <a:pt x="165100" y="1416704"/>
                    <a:pt x="142240" y="1400194"/>
                  </a:cubicBezTo>
                  <a:cubicBezTo>
                    <a:pt x="120650" y="1384954"/>
                    <a:pt x="100330" y="1365904"/>
                    <a:pt x="82550" y="1344314"/>
                  </a:cubicBezTo>
                  <a:cubicBezTo>
                    <a:pt x="64770" y="1323994"/>
                    <a:pt x="48260" y="1299864"/>
                    <a:pt x="36830" y="1275734"/>
                  </a:cubicBezTo>
                  <a:cubicBezTo>
                    <a:pt x="24130" y="1251604"/>
                    <a:pt x="15240" y="1224934"/>
                    <a:pt x="8890" y="1198264"/>
                  </a:cubicBezTo>
                  <a:cubicBezTo>
                    <a:pt x="2540" y="1171594"/>
                    <a:pt x="0" y="1142384"/>
                    <a:pt x="0" y="1115714"/>
                  </a:cubicBezTo>
                  <a:cubicBezTo>
                    <a:pt x="1270" y="1087774"/>
                    <a:pt x="5080" y="1059834"/>
                    <a:pt x="11430" y="1033164"/>
                  </a:cubicBezTo>
                  <a:cubicBezTo>
                    <a:pt x="19050" y="1007764"/>
                    <a:pt x="29210" y="981094"/>
                    <a:pt x="43180" y="956964"/>
                  </a:cubicBezTo>
                  <a:cubicBezTo>
                    <a:pt x="55880" y="932834"/>
                    <a:pt x="91440" y="889654"/>
                    <a:pt x="91440" y="8896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5" id="615"/>
          <p:cNvGrpSpPr/>
          <p:nvPr/>
        </p:nvGrpSpPr>
        <p:grpSpPr>
          <a:xfrm rot="0">
            <a:off x="17451705" y="7584757"/>
            <a:ext cx="1199198" cy="1063942"/>
            <a:chOff x="0" y="0"/>
            <a:chExt cx="1598930" cy="1418590"/>
          </a:xfrm>
        </p:grpSpPr>
        <p:sp>
          <p:nvSpPr>
            <p:cNvPr name="Freeform 616" id="616"/>
            <p:cNvSpPr/>
            <p:nvPr/>
          </p:nvSpPr>
          <p:spPr>
            <a:xfrm flipH="false" flipV="false" rot="0">
              <a:off x="50800" y="50028"/>
              <a:ext cx="1497330" cy="1319084"/>
            </a:xfrm>
            <a:custGeom>
              <a:avLst/>
              <a:gdLst/>
              <a:ahLst/>
              <a:cxnLst/>
              <a:rect r="r" b="b" t="t" l="l"/>
              <a:pathLst>
                <a:path h="1319084" w="1497330">
                  <a:moveTo>
                    <a:pt x="142240" y="698002"/>
                  </a:moveTo>
                  <a:cubicBezTo>
                    <a:pt x="690880" y="292872"/>
                    <a:pt x="844550" y="146822"/>
                    <a:pt x="927100" y="85862"/>
                  </a:cubicBezTo>
                  <a:cubicBezTo>
                    <a:pt x="967740" y="56652"/>
                    <a:pt x="988060" y="41412"/>
                    <a:pt x="1021080" y="27442"/>
                  </a:cubicBezTo>
                  <a:cubicBezTo>
                    <a:pt x="1055370" y="12202"/>
                    <a:pt x="1093470" y="3312"/>
                    <a:pt x="1129030" y="772"/>
                  </a:cubicBezTo>
                  <a:cubicBezTo>
                    <a:pt x="1165860" y="-1768"/>
                    <a:pt x="1205230" y="2042"/>
                    <a:pt x="1239520" y="10932"/>
                  </a:cubicBezTo>
                  <a:cubicBezTo>
                    <a:pt x="1275080" y="21092"/>
                    <a:pt x="1310640" y="36332"/>
                    <a:pt x="1341120" y="56652"/>
                  </a:cubicBezTo>
                  <a:cubicBezTo>
                    <a:pt x="1371600" y="75702"/>
                    <a:pt x="1400810" y="102372"/>
                    <a:pt x="1423670" y="131582"/>
                  </a:cubicBezTo>
                  <a:cubicBezTo>
                    <a:pt x="1445260" y="159522"/>
                    <a:pt x="1464310" y="193812"/>
                    <a:pt x="1477010" y="228102"/>
                  </a:cubicBezTo>
                  <a:cubicBezTo>
                    <a:pt x="1489710" y="262392"/>
                    <a:pt x="1496060" y="300492"/>
                    <a:pt x="1497330" y="337322"/>
                  </a:cubicBezTo>
                  <a:cubicBezTo>
                    <a:pt x="1497330" y="374152"/>
                    <a:pt x="1492250" y="412252"/>
                    <a:pt x="1480820" y="447812"/>
                  </a:cubicBezTo>
                  <a:cubicBezTo>
                    <a:pt x="1469390" y="482102"/>
                    <a:pt x="1451610" y="516392"/>
                    <a:pt x="1430020" y="545602"/>
                  </a:cubicBezTo>
                  <a:cubicBezTo>
                    <a:pt x="1408430" y="576082"/>
                    <a:pt x="1380490" y="602752"/>
                    <a:pt x="1351280" y="624342"/>
                  </a:cubicBezTo>
                  <a:cubicBezTo>
                    <a:pt x="1320800" y="644662"/>
                    <a:pt x="1286510" y="661172"/>
                    <a:pt x="1250950" y="672602"/>
                  </a:cubicBezTo>
                  <a:cubicBezTo>
                    <a:pt x="1216660" y="682762"/>
                    <a:pt x="1177290" y="687842"/>
                    <a:pt x="1140460" y="685302"/>
                  </a:cubicBezTo>
                  <a:cubicBezTo>
                    <a:pt x="1104900" y="684032"/>
                    <a:pt x="1066800" y="676412"/>
                    <a:pt x="1032510" y="663712"/>
                  </a:cubicBezTo>
                  <a:cubicBezTo>
                    <a:pt x="998220" y="651012"/>
                    <a:pt x="963930" y="631962"/>
                    <a:pt x="935990" y="607832"/>
                  </a:cubicBezTo>
                  <a:cubicBezTo>
                    <a:pt x="908050" y="584972"/>
                    <a:pt x="882650" y="555762"/>
                    <a:pt x="863600" y="525282"/>
                  </a:cubicBezTo>
                  <a:cubicBezTo>
                    <a:pt x="843280" y="493532"/>
                    <a:pt x="829310" y="457972"/>
                    <a:pt x="820420" y="422412"/>
                  </a:cubicBezTo>
                  <a:cubicBezTo>
                    <a:pt x="811530" y="386852"/>
                    <a:pt x="808990" y="348752"/>
                    <a:pt x="812800" y="311922"/>
                  </a:cubicBezTo>
                  <a:cubicBezTo>
                    <a:pt x="815340" y="275092"/>
                    <a:pt x="825500" y="238262"/>
                    <a:pt x="840740" y="203972"/>
                  </a:cubicBezTo>
                  <a:cubicBezTo>
                    <a:pt x="854710" y="170952"/>
                    <a:pt x="876300" y="139202"/>
                    <a:pt x="900430" y="111262"/>
                  </a:cubicBezTo>
                  <a:cubicBezTo>
                    <a:pt x="925830" y="84592"/>
                    <a:pt x="956310" y="60462"/>
                    <a:pt x="988060" y="42682"/>
                  </a:cubicBezTo>
                  <a:cubicBezTo>
                    <a:pt x="1019810" y="24902"/>
                    <a:pt x="1056640" y="12202"/>
                    <a:pt x="1092200" y="5852"/>
                  </a:cubicBezTo>
                  <a:cubicBezTo>
                    <a:pt x="1129030" y="-498"/>
                    <a:pt x="1167130" y="-1768"/>
                    <a:pt x="1203960" y="4582"/>
                  </a:cubicBezTo>
                  <a:cubicBezTo>
                    <a:pt x="1239520" y="9662"/>
                    <a:pt x="1276350" y="21092"/>
                    <a:pt x="1309370" y="37602"/>
                  </a:cubicBezTo>
                  <a:cubicBezTo>
                    <a:pt x="1342390" y="54112"/>
                    <a:pt x="1372870" y="76972"/>
                    <a:pt x="1398270" y="103642"/>
                  </a:cubicBezTo>
                  <a:cubicBezTo>
                    <a:pt x="1424940" y="129042"/>
                    <a:pt x="1446530" y="160792"/>
                    <a:pt x="1463040" y="193812"/>
                  </a:cubicBezTo>
                  <a:cubicBezTo>
                    <a:pt x="1478280" y="226832"/>
                    <a:pt x="1489710" y="263662"/>
                    <a:pt x="1493520" y="300492"/>
                  </a:cubicBezTo>
                  <a:cubicBezTo>
                    <a:pt x="1498600" y="337322"/>
                    <a:pt x="1497330" y="375422"/>
                    <a:pt x="1489710" y="410982"/>
                  </a:cubicBezTo>
                  <a:cubicBezTo>
                    <a:pt x="1482090" y="446542"/>
                    <a:pt x="1469390" y="483372"/>
                    <a:pt x="1450340" y="515122"/>
                  </a:cubicBezTo>
                  <a:cubicBezTo>
                    <a:pt x="1432560" y="546872"/>
                    <a:pt x="1416050" y="564652"/>
                    <a:pt x="1380490" y="600212"/>
                  </a:cubicBezTo>
                  <a:cubicBezTo>
                    <a:pt x="1301750" y="680222"/>
                    <a:pt x="1106170" y="838972"/>
                    <a:pt x="965200" y="948192"/>
                  </a:cubicBezTo>
                  <a:cubicBezTo>
                    <a:pt x="828040" y="1056142"/>
                    <a:pt x="627380" y="1200922"/>
                    <a:pt x="543560" y="1254262"/>
                  </a:cubicBezTo>
                  <a:cubicBezTo>
                    <a:pt x="510540" y="1274582"/>
                    <a:pt x="496570" y="1283472"/>
                    <a:pt x="471170" y="1293632"/>
                  </a:cubicBezTo>
                  <a:cubicBezTo>
                    <a:pt x="445770" y="1303792"/>
                    <a:pt x="419100" y="1311412"/>
                    <a:pt x="392430" y="1315222"/>
                  </a:cubicBezTo>
                  <a:cubicBezTo>
                    <a:pt x="364490" y="1319032"/>
                    <a:pt x="336550" y="1320302"/>
                    <a:pt x="308610" y="1317762"/>
                  </a:cubicBezTo>
                  <a:cubicBezTo>
                    <a:pt x="281940" y="1315222"/>
                    <a:pt x="254000" y="1308872"/>
                    <a:pt x="228600" y="1299982"/>
                  </a:cubicBezTo>
                  <a:cubicBezTo>
                    <a:pt x="203200" y="1291092"/>
                    <a:pt x="177800" y="1278392"/>
                    <a:pt x="154940" y="1263152"/>
                  </a:cubicBezTo>
                  <a:cubicBezTo>
                    <a:pt x="132080" y="1247912"/>
                    <a:pt x="110490" y="1228862"/>
                    <a:pt x="91440" y="1209812"/>
                  </a:cubicBezTo>
                  <a:cubicBezTo>
                    <a:pt x="72390" y="1189492"/>
                    <a:pt x="55880" y="1166632"/>
                    <a:pt x="43180" y="1142502"/>
                  </a:cubicBezTo>
                  <a:cubicBezTo>
                    <a:pt x="29210" y="1118372"/>
                    <a:pt x="19050" y="1091702"/>
                    <a:pt x="11430" y="1066302"/>
                  </a:cubicBezTo>
                  <a:cubicBezTo>
                    <a:pt x="5080" y="1039632"/>
                    <a:pt x="1270" y="1011692"/>
                    <a:pt x="0" y="983752"/>
                  </a:cubicBezTo>
                  <a:cubicBezTo>
                    <a:pt x="0" y="957082"/>
                    <a:pt x="2540" y="927872"/>
                    <a:pt x="7620" y="901202"/>
                  </a:cubicBezTo>
                  <a:cubicBezTo>
                    <a:pt x="13970" y="874532"/>
                    <a:pt x="24130" y="847862"/>
                    <a:pt x="35560" y="823732"/>
                  </a:cubicBezTo>
                  <a:cubicBezTo>
                    <a:pt x="48260" y="799602"/>
                    <a:pt x="63500" y="775472"/>
                    <a:pt x="81280" y="755152"/>
                  </a:cubicBezTo>
                  <a:cubicBezTo>
                    <a:pt x="99060" y="733562"/>
                    <a:pt x="142240" y="698002"/>
                    <a:pt x="142240" y="69800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7" id="617"/>
          <p:cNvGrpSpPr/>
          <p:nvPr/>
        </p:nvGrpSpPr>
        <p:grpSpPr>
          <a:xfrm rot="0">
            <a:off x="17786032" y="7445693"/>
            <a:ext cx="900112" cy="1197292"/>
            <a:chOff x="0" y="0"/>
            <a:chExt cx="1200150" cy="1596390"/>
          </a:xfrm>
        </p:grpSpPr>
        <p:sp>
          <p:nvSpPr>
            <p:cNvPr name="Freeform 618" id="618"/>
            <p:cNvSpPr/>
            <p:nvPr/>
          </p:nvSpPr>
          <p:spPr>
            <a:xfrm flipH="false" flipV="false" rot="0">
              <a:off x="50800" y="49022"/>
              <a:ext cx="1099550" cy="1497203"/>
            </a:xfrm>
            <a:custGeom>
              <a:avLst/>
              <a:gdLst/>
              <a:ahLst/>
              <a:cxnLst/>
              <a:rect r="r" b="b" t="t" l="l"/>
              <a:pathLst>
                <a:path h="1497203" w="1099550">
                  <a:moveTo>
                    <a:pt x="38100" y="997458"/>
                  </a:moveTo>
                  <a:cubicBezTo>
                    <a:pt x="478790" y="142748"/>
                    <a:pt x="490220" y="124968"/>
                    <a:pt x="515620" y="99568"/>
                  </a:cubicBezTo>
                  <a:cubicBezTo>
                    <a:pt x="541020" y="74168"/>
                    <a:pt x="572770" y="51308"/>
                    <a:pt x="605790" y="34798"/>
                  </a:cubicBezTo>
                  <a:cubicBezTo>
                    <a:pt x="638810" y="19558"/>
                    <a:pt x="675640" y="8128"/>
                    <a:pt x="712470" y="3048"/>
                  </a:cubicBezTo>
                  <a:cubicBezTo>
                    <a:pt x="748030" y="-2032"/>
                    <a:pt x="787400" y="-762"/>
                    <a:pt x="822960" y="6858"/>
                  </a:cubicBezTo>
                  <a:cubicBezTo>
                    <a:pt x="858520" y="13208"/>
                    <a:pt x="895350" y="27178"/>
                    <a:pt x="927100" y="44958"/>
                  </a:cubicBezTo>
                  <a:cubicBezTo>
                    <a:pt x="958850" y="64008"/>
                    <a:pt x="989330" y="88138"/>
                    <a:pt x="1013460" y="114808"/>
                  </a:cubicBezTo>
                  <a:cubicBezTo>
                    <a:pt x="1037590" y="142748"/>
                    <a:pt x="1057910" y="175768"/>
                    <a:pt x="1071880" y="208788"/>
                  </a:cubicBezTo>
                  <a:cubicBezTo>
                    <a:pt x="1087120" y="243078"/>
                    <a:pt x="1096010" y="281178"/>
                    <a:pt x="1098550" y="316738"/>
                  </a:cubicBezTo>
                  <a:cubicBezTo>
                    <a:pt x="1101090" y="353568"/>
                    <a:pt x="1098550" y="391668"/>
                    <a:pt x="1089660" y="427228"/>
                  </a:cubicBezTo>
                  <a:cubicBezTo>
                    <a:pt x="1079500" y="462788"/>
                    <a:pt x="1064260" y="498348"/>
                    <a:pt x="1045210" y="528828"/>
                  </a:cubicBezTo>
                  <a:cubicBezTo>
                    <a:pt x="1024890" y="559308"/>
                    <a:pt x="998220" y="588518"/>
                    <a:pt x="970280" y="611378"/>
                  </a:cubicBezTo>
                  <a:cubicBezTo>
                    <a:pt x="941070" y="634238"/>
                    <a:pt x="908050" y="653288"/>
                    <a:pt x="873760" y="665988"/>
                  </a:cubicBezTo>
                  <a:cubicBezTo>
                    <a:pt x="839470" y="677418"/>
                    <a:pt x="800100" y="685038"/>
                    <a:pt x="764540" y="686308"/>
                  </a:cubicBezTo>
                  <a:cubicBezTo>
                    <a:pt x="727710" y="686308"/>
                    <a:pt x="689610" y="681228"/>
                    <a:pt x="654050" y="669798"/>
                  </a:cubicBezTo>
                  <a:cubicBezTo>
                    <a:pt x="619760" y="659638"/>
                    <a:pt x="584200" y="641858"/>
                    <a:pt x="554990" y="620268"/>
                  </a:cubicBezTo>
                  <a:cubicBezTo>
                    <a:pt x="525780" y="598678"/>
                    <a:pt x="497840" y="570738"/>
                    <a:pt x="477520" y="541528"/>
                  </a:cubicBezTo>
                  <a:cubicBezTo>
                    <a:pt x="455930" y="512318"/>
                    <a:pt x="439420" y="476758"/>
                    <a:pt x="427990" y="442468"/>
                  </a:cubicBezTo>
                  <a:cubicBezTo>
                    <a:pt x="417830" y="406908"/>
                    <a:pt x="412750" y="368808"/>
                    <a:pt x="414020" y="331978"/>
                  </a:cubicBezTo>
                  <a:cubicBezTo>
                    <a:pt x="415290" y="295148"/>
                    <a:pt x="422910" y="257048"/>
                    <a:pt x="435610" y="222758"/>
                  </a:cubicBezTo>
                  <a:cubicBezTo>
                    <a:pt x="448310" y="188468"/>
                    <a:pt x="467360" y="155448"/>
                    <a:pt x="490220" y="126238"/>
                  </a:cubicBezTo>
                  <a:cubicBezTo>
                    <a:pt x="513080" y="98298"/>
                    <a:pt x="542290" y="72898"/>
                    <a:pt x="574040" y="52578"/>
                  </a:cubicBezTo>
                  <a:cubicBezTo>
                    <a:pt x="604520" y="33528"/>
                    <a:pt x="640080" y="18288"/>
                    <a:pt x="675640" y="9398"/>
                  </a:cubicBezTo>
                  <a:cubicBezTo>
                    <a:pt x="711200" y="1778"/>
                    <a:pt x="750570" y="-2032"/>
                    <a:pt x="786130" y="1778"/>
                  </a:cubicBezTo>
                  <a:cubicBezTo>
                    <a:pt x="822960" y="4318"/>
                    <a:pt x="861060" y="14478"/>
                    <a:pt x="894080" y="28448"/>
                  </a:cubicBezTo>
                  <a:cubicBezTo>
                    <a:pt x="927100" y="43688"/>
                    <a:pt x="960120" y="64008"/>
                    <a:pt x="986790" y="89408"/>
                  </a:cubicBezTo>
                  <a:cubicBezTo>
                    <a:pt x="1014730" y="113538"/>
                    <a:pt x="1038860" y="144018"/>
                    <a:pt x="1056640" y="175768"/>
                  </a:cubicBezTo>
                  <a:cubicBezTo>
                    <a:pt x="1074420" y="207518"/>
                    <a:pt x="1087120" y="244348"/>
                    <a:pt x="1093470" y="279908"/>
                  </a:cubicBezTo>
                  <a:cubicBezTo>
                    <a:pt x="1101090" y="316738"/>
                    <a:pt x="1101090" y="354838"/>
                    <a:pt x="1096010" y="391668"/>
                  </a:cubicBezTo>
                  <a:cubicBezTo>
                    <a:pt x="1090930" y="427228"/>
                    <a:pt x="1083310" y="446278"/>
                    <a:pt x="1062990" y="497078"/>
                  </a:cubicBezTo>
                  <a:cubicBezTo>
                    <a:pt x="1003300" y="641858"/>
                    <a:pt x="720090" y="1190498"/>
                    <a:pt x="647700" y="1312418"/>
                  </a:cubicBezTo>
                  <a:cubicBezTo>
                    <a:pt x="626110" y="1347978"/>
                    <a:pt x="619760" y="1359408"/>
                    <a:pt x="600710" y="1379728"/>
                  </a:cubicBezTo>
                  <a:cubicBezTo>
                    <a:pt x="582930" y="1401318"/>
                    <a:pt x="562610" y="1420368"/>
                    <a:pt x="539750" y="1435608"/>
                  </a:cubicBezTo>
                  <a:cubicBezTo>
                    <a:pt x="516890" y="1450848"/>
                    <a:pt x="492760" y="1464818"/>
                    <a:pt x="467360" y="1474978"/>
                  </a:cubicBezTo>
                  <a:cubicBezTo>
                    <a:pt x="441960" y="1483868"/>
                    <a:pt x="414020" y="1491488"/>
                    <a:pt x="387350" y="1495298"/>
                  </a:cubicBezTo>
                  <a:cubicBezTo>
                    <a:pt x="359410" y="1497838"/>
                    <a:pt x="331470" y="1497838"/>
                    <a:pt x="303530" y="1495298"/>
                  </a:cubicBezTo>
                  <a:cubicBezTo>
                    <a:pt x="276860" y="1492758"/>
                    <a:pt x="248920" y="1485138"/>
                    <a:pt x="223520" y="1476248"/>
                  </a:cubicBezTo>
                  <a:cubicBezTo>
                    <a:pt x="198120" y="1466088"/>
                    <a:pt x="172720" y="1453388"/>
                    <a:pt x="149860" y="1438148"/>
                  </a:cubicBezTo>
                  <a:cubicBezTo>
                    <a:pt x="127000" y="1422908"/>
                    <a:pt x="106680" y="1403858"/>
                    <a:pt x="87630" y="1383538"/>
                  </a:cubicBezTo>
                  <a:cubicBezTo>
                    <a:pt x="69850" y="1363218"/>
                    <a:pt x="53340" y="1340358"/>
                    <a:pt x="40640" y="1316228"/>
                  </a:cubicBezTo>
                  <a:cubicBezTo>
                    <a:pt x="27940" y="1292098"/>
                    <a:pt x="17780" y="1265428"/>
                    <a:pt x="10160" y="1238758"/>
                  </a:cubicBezTo>
                  <a:cubicBezTo>
                    <a:pt x="3810" y="1212088"/>
                    <a:pt x="0" y="1184148"/>
                    <a:pt x="0" y="1157478"/>
                  </a:cubicBezTo>
                  <a:cubicBezTo>
                    <a:pt x="0" y="1129538"/>
                    <a:pt x="3810" y="1101598"/>
                    <a:pt x="10160" y="1074928"/>
                  </a:cubicBezTo>
                  <a:cubicBezTo>
                    <a:pt x="16510" y="1048258"/>
                    <a:pt x="38100" y="997458"/>
                    <a:pt x="38100" y="99745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9" id="619"/>
          <p:cNvGrpSpPr/>
          <p:nvPr/>
        </p:nvGrpSpPr>
        <p:grpSpPr>
          <a:xfrm rot="0">
            <a:off x="17866995" y="7256145"/>
            <a:ext cx="619125" cy="1339215"/>
            <a:chOff x="0" y="0"/>
            <a:chExt cx="825500" cy="1785620"/>
          </a:xfrm>
        </p:grpSpPr>
        <p:sp>
          <p:nvSpPr>
            <p:cNvPr name="Freeform 620" id="620"/>
            <p:cNvSpPr/>
            <p:nvPr/>
          </p:nvSpPr>
          <p:spPr>
            <a:xfrm flipH="false" flipV="false" rot="0">
              <a:off x="48068" y="50027"/>
              <a:ext cx="726857" cy="1684793"/>
            </a:xfrm>
            <a:custGeom>
              <a:avLst/>
              <a:gdLst/>
              <a:ahLst/>
              <a:cxnLst/>
              <a:rect r="r" b="b" t="t" l="l"/>
              <a:pathLst>
                <a:path h="1684793" w="726857">
                  <a:moveTo>
                    <a:pt x="25592" y="1368563"/>
                  </a:moveTo>
                  <a:cubicBezTo>
                    <a:pt x="-2348" y="950733"/>
                    <a:pt x="-3618" y="797063"/>
                    <a:pt x="4002" y="664983"/>
                  </a:cubicBezTo>
                  <a:cubicBezTo>
                    <a:pt x="10352" y="539253"/>
                    <a:pt x="26862" y="384313"/>
                    <a:pt x="43372" y="299223"/>
                  </a:cubicBezTo>
                  <a:cubicBezTo>
                    <a:pt x="53532" y="252233"/>
                    <a:pt x="59882" y="225563"/>
                    <a:pt x="75122" y="192543"/>
                  </a:cubicBezTo>
                  <a:cubicBezTo>
                    <a:pt x="91632" y="159523"/>
                    <a:pt x="114492" y="127773"/>
                    <a:pt x="139892" y="102373"/>
                  </a:cubicBezTo>
                  <a:cubicBezTo>
                    <a:pt x="165292" y="76973"/>
                    <a:pt x="197042" y="54113"/>
                    <a:pt x="230062" y="37603"/>
                  </a:cubicBezTo>
                  <a:cubicBezTo>
                    <a:pt x="261812" y="21093"/>
                    <a:pt x="299912" y="8393"/>
                    <a:pt x="335472" y="3313"/>
                  </a:cubicBezTo>
                  <a:cubicBezTo>
                    <a:pt x="371032" y="-1767"/>
                    <a:pt x="410402" y="-497"/>
                    <a:pt x="445962" y="5853"/>
                  </a:cubicBezTo>
                  <a:cubicBezTo>
                    <a:pt x="482792" y="12203"/>
                    <a:pt x="518352" y="26173"/>
                    <a:pt x="550102" y="43953"/>
                  </a:cubicBezTo>
                  <a:cubicBezTo>
                    <a:pt x="583122" y="61733"/>
                    <a:pt x="613602" y="85863"/>
                    <a:pt x="637732" y="112533"/>
                  </a:cubicBezTo>
                  <a:cubicBezTo>
                    <a:pt x="661862" y="139203"/>
                    <a:pt x="683452" y="172223"/>
                    <a:pt x="697422" y="205243"/>
                  </a:cubicBezTo>
                  <a:cubicBezTo>
                    <a:pt x="712662" y="239533"/>
                    <a:pt x="722822" y="276363"/>
                    <a:pt x="725362" y="313193"/>
                  </a:cubicBezTo>
                  <a:cubicBezTo>
                    <a:pt x="729172" y="350023"/>
                    <a:pt x="725362" y="388123"/>
                    <a:pt x="717742" y="423683"/>
                  </a:cubicBezTo>
                  <a:cubicBezTo>
                    <a:pt x="708852" y="459243"/>
                    <a:pt x="693612" y="494803"/>
                    <a:pt x="674562" y="526553"/>
                  </a:cubicBezTo>
                  <a:cubicBezTo>
                    <a:pt x="654242" y="557033"/>
                    <a:pt x="628842" y="586243"/>
                    <a:pt x="600902" y="609103"/>
                  </a:cubicBezTo>
                  <a:cubicBezTo>
                    <a:pt x="571692" y="631963"/>
                    <a:pt x="538672" y="651013"/>
                    <a:pt x="504382" y="664983"/>
                  </a:cubicBezTo>
                  <a:cubicBezTo>
                    <a:pt x="470092" y="677683"/>
                    <a:pt x="431992" y="685303"/>
                    <a:pt x="395162" y="686573"/>
                  </a:cubicBezTo>
                  <a:cubicBezTo>
                    <a:pt x="358332" y="687843"/>
                    <a:pt x="320232" y="682763"/>
                    <a:pt x="285942" y="671333"/>
                  </a:cubicBezTo>
                  <a:cubicBezTo>
                    <a:pt x="250382" y="661173"/>
                    <a:pt x="214822" y="644663"/>
                    <a:pt x="185612" y="623073"/>
                  </a:cubicBezTo>
                  <a:cubicBezTo>
                    <a:pt x="156402" y="601483"/>
                    <a:pt x="128462" y="574813"/>
                    <a:pt x="106872" y="545603"/>
                  </a:cubicBezTo>
                  <a:cubicBezTo>
                    <a:pt x="85282" y="515123"/>
                    <a:pt x="67502" y="480833"/>
                    <a:pt x="57342" y="446543"/>
                  </a:cubicBezTo>
                  <a:cubicBezTo>
                    <a:pt x="45912" y="410983"/>
                    <a:pt x="40832" y="372883"/>
                    <a:pt x="40832" y="336053"/>
                  </a:cubicBezTo>
                  <a:cubicBezTo>
                    <a:pt x="42102" y="299223"/>
                    <a:pt x="48452" y="261123"/>
                    <a:pt x="61152" y="226833"/>
                  </a:cubicBezTo>
                  <a:cubicBezTo>
                    <a:pt x="73852" y="192543"/>
                    <a:pt x="92902" y="158253"/>
                    <a:pt x="115762" y="130313"/>
                  </a:cubicBezTo>
                  <a:cubicBezTo>
                    <a:pt x="137352" y="101103"/>
                    <a:pt x="166562" y="75703"/>
                    <a:pt x="197042" y="55383"/>
                  </a:cubicBezTo>
                  <a:cubicBezTo>
                    <a:pt x="227522" y="36333"/>
                    <a:pt x="263082" y="19823"/>
                    <a:pt x="298642" y="10933"/>
                  </a:cubicBezTo>
                  <a:cubicBezTo>
                    <a:pt x="334202" y="2043"/>
                    <a:pt x="373572" y="-1767"/>
                    <a:pt x="409132" y="773"/>
                  </a:cubicBezTo>
                  <a:cubicBezTo>
                    <a:pt x="445962" y="4583"/>
                    <a:pt x="484062" y="13473"/>
                    <a:pt x="517082" y="27443"/>
                  </a:cubicBezTo>
                  <a:cubicBezTo>
                    <a:pt x="551372" y="41413"/>
                    <a:pt x="584392" y="63003"/>
                    <a:pt x="611062" y="87133"/>
                  </a:cubicBezTo>
                  <a:cubicBezTo>
                    <a:pt x="639002" y="111263"/>
                    <a:pt x="663132" y="140473"/>
                    <a:pt x="680912" y="172223"/>
                  </a:cubicBezTo>
                  <a:cubicBezTo>
                    <a:pt x="699962" y="203973"/>
                    <a:pt x="712662" y="240803"/>
                    <a:pt x="720282" y="276363"/>
                  </a:cubicBezTo>
                  <a:cubicBezTo>
                    <a:pt x="727902" y="311923"/>
                    <a:pt x="725362" y="346213"/>
                    <a:pt x="724092" y="386853"/>
                  </a:cubicBezTo>
                  <a:cubicBezTo>
                    <a:pt x="721552" y="441463"/>
                    <a:pt x="706312" y="497343"/>
                    <a:pt x="699962" y="572273"/>
                  </a:cubicBezTo>
                  <a:cubicBezTo>
                    <a:pt x="689802" y="689113"/>
                    <a:pt x="683452" y="887233"/>
                    <a:pt x="685992" y="1021853"/>
                  </a:cubicBezTo>
                  <a:cubicBezTo>
                    <a:pt x="688532" y="1129803"/>
                    <a:pt x="707582" y="1246643"/>
                    <a:pt x="710122" y="1313953"/>
                  </a:cubicBezTo>
                  <a:cubicBezTo>
                    <a:pt x="710122" y="1350783"/>
                    <a:pt x="710122" y="1369833"/>
                    <a:pt x="706312" y="1396503"/>
                  </a:cubicBezTo>
                  <a:cubicBezTo>
                    <a:pt x="701232" y="1424443"/>
                    <a:pt x="693612" y="1451113"/>
                    <a:pt x="683452" y="1476513"/>
                  </a:cubicBezTo>
                  <a:cubicBezTo>
                    <a:pt x="672022" y="1501913"/>
                    <a:pt x="658052" y="1526043"/>
                    <a:pt x="641542" y="1547633"/>
                  </a:cubicBezTo>
                  <a:cubicBezTo>
                    <a:pt x="625032" y="1569223"/>
                    <a:pt x="605982" y="1590813"/>
                    <a:pt x="584392" y="1607323"/>
                  </a:cubicBezTo>
                  <a:cubicBezTo>
                    <a:pt x="562802" y="1625103"/>
                    <a:pt x="538672" y="1640343"/>
                    <a:pt x="514542" y="1651773"/>
                  </a:cubicBezTo>
                  <a:cubicBezTo>
                    <a:pt x="489142" y="1663203"/>
                    <a:pt x="462472" y="1672093"/>
                    <a:pt x="435802" y="1677173"/>
                  </a:cubicBezTo>
                  <a:cubicBezTo>
                    <a:pt x="409132" y="1683523"/>
                    <a:pt x="381192" y="1684793"/>
                    <a:pt x="353252" y="1684793"/>
                  </a:cubicBezTo>
                  <a:cubicBezTo>
                    <a:pt x="326582" y="1683523"/>
                    <a:pt x="298642" y="1678443"/>
                    <a:pt x="271972" y="1670823"/>
                  </a:cubicBezTo>
                  <a:cubicBezTo>
                    <a:pt x="245302" y="1663203"/>
                    <a:pt x="219902" y="1651773"/>
                    <a:pt x="195772" y="1637803"/>
                  </a:cubicBezTo>
                  <a:cubicBezTo>
                    <a:pt x="171642" y="1625103"/>
                    <a:pt x="150052" y="1607323"/>
                    <a:pt x="129732" y="1588273"/>
                  </a:cubicBezTo>
                  <a:cubicBezTo>
                    <a:pt x="110682" y="1569223"/>
                    <a:pt x="91632" y="1547633"/>
                    <a:pt x="77662" y="1524773"/>
                  </a:cubicBezTo>
                  <a:cubicBezTo>
                    <a:pt x="62422" y="1501913"/>
                    <a:pt x="50992" y="1475243"/>
                    <a:pt x="42102" y="1449843"/>
                  </a:cubicBezTo>
                  <a:cubicBezTo>
                    <a:pt x="33212" y="1424443"/>
                    <a:pt x="25592" y="1368563"/>
                    <a:pt x="25592" y="136856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1" id="621"/>
          <p:cNvGrpSpPr/>
          <p:nvPr/>
        </p:nvGrpSpPr>
        <p:grpSpPr>
          <a:xfrm rot="0">
            <a:off x="17859375" y="7381875"/>
            <a:ext cx="586740" cy="586740"/>
            <a:chOff x="0" y="0"/>
            <a:chExt cx="782320" cy="782320"/>
          </a:xfrm>
        </p:grpSpPr>
        <p:sp>
          <p:nvSpPr>
            <p:cNvPr name="Freeform 622" id="622"/>
            <p:cNvSpPr/>
            <p:nvPr/>
          </p:nvSpPr>
          <p:spPr>
            <a:xfrm flipH="false" flipV="false" rot="0">
              <a:off x="50419" y="45196"/>
              <a:ext cx="670941" cy="685779"/>
            </a:xfrm>
            <a:custGeom>
              <a:avLst/>
              <a:gdLst/>
              <a:ahLst/>
              <a:cxnLst/>
              <a:rect r="r" b="b" t="t" l="l"/>
              <a:pathLst>
                <a:path h="685779" w="670941">
                  <a:moveTo>
                    <a:pt x="670941" y="240554"/>
                  </a:moveTo>
                  <a:cubicBezTo>
                    <a:pt x="670941" y="456454"/>
                    <a:pt x="645541" y="512334"/>
                    <a:pt x="612521" y="554244"/>
                  </a:cubicBezTo>
                  <a:cubicBezTo>
                    <a:pt x="580771" y="596154"/>
                    <a:pt x="532511" y="634254"/>
                    <a:pt x="484251" y="655844"/>
                  </a:cubicBezTo>
                  <a:cubicBezTo>
                    <a:pt x="434721" y="677434"/>
                    <a:pt x="375031" y="688864"/>
                    <a:pt x="321691" y="685054"/>
                  </a:cubicBezTo>
                  <a:cubicBezTo>
                    <a:pt x="269621" y="682514"/>
                    <a:pt x="211201" y="663464"/>
                    <a:pt x="165481" y="636794"/>
                  </a:cubicBezTo>
                  <a:cubicBezTo>
                    <a:pt x="119761" y="608854"/>
                    <a:pt x="76581" y="565674"/>
                    <a:pt x="49911" y="519954"/>
                  </a:cubicBezTo>
                  <a:cubicBezTo>
                    <a:pt x="21971" y="474234"/>
                    <a:pt x="4191" y="417084"/>
                    <a:pt x="381" y="363744"/>
                  </a:cubicBezTo>
                  <a:cubicBezTo>
                    <a:pt x="-2159" y="310404"/>
                    <a:pt x="8001" y="250714"/>
                    <a:pt x="30861" y="202454"/>
                  </a:cubicBezTo>
                  <a:cubicBezTo>
                    <a:pt x="52451" y="154194"/>
                    <a:pt x="89281" y="105934"/>
                    <a:pt x="131191" y="72914"/>
                  </a:cubicBezTo>
                  <a:cubicBezTo>
                    <a:pt x="173101" y="39894"/>
                    <a:pt x="228981" y="14494"/>
                    <a:pt x="281051" y="5604"/>
                  </a:cubicBezTo>
                  <a:cubicBezTo>
                    <a:pt x="333121" y="-4556"/>
                    <a:pt x="394081" y="-746"/>
                    <a:pt x="444881" y="15764"/>
                  </a:cubicBezTo>
                  <a:cubicBezTo>
                    <a:pt x="495681" y="31004"/>
                    <a:pt x="585851" y="100854"/>
                    <a:pt x="585851" y="10085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3" id="623"/>
          <p:cNvGrpSpPr/>
          <p:nvPr/>
        </p:nvGrpSpPr>
        <p:grpSpPr>
          <a:xfrm rot="0">
            <a:off x="6166485" y="7523797"/>
            <a:ext cx="918210" cy="319088"/>
            <a:chOff x="0" y="0"/>
            <a:chExt cx="1224280" cy="425450"/>
          </a:xfrm>
        </p:grpSpPr>
        <p:sp>
          <p:nvSpPr>
            <p:cNvPr name="Freeform 624" id="624"/>
            <p:cNvSpPr/>
            <p:nvPr/>
          </p:nvSpPr>
          <p:spPr>
            <a:xfrm flipH="false" flipV="false" rot="0">
              <a:off x="50800" y="47626"/>
              <a:ext cx="1121548" cy="327961"/>
            </a:xfrm>
            <a:custGeom>
              <a:avLst/>
              <a:gdLst/>
              <a:ahLst/>
              <a:cxnLst/>
              <a:rect r="r" b="b" t="t" l="l"/>
              <a:pathLst>
                <a:path h="327961" w="1121548">
                  <a:moveTo>
                    <a:pt x="69850" y="130174"/>
                  </a:moveTo>
                  <a:cubicBezTo>
                    <a:pt x="345440" y="45084"/>
                    <a:pt x="403860" y="33654"/>
                    <a:pt x="464820" y="23494"/>
                  </a:cubicBezTo>
                  <a:cubicBezTo>
                    <a:pt x="523240" y="14604"/>
                    <a:pt x="571500" y="6984"/>
                    <a:pt x="641350" y="3174"/>
                  </a:cubicBezTo>
                  <a:cubicBezTo>
                    <a:pt x="744220" y="-1906"/>
                    <a:pt x="951230" y="-1906"/>
                    <a:pt x="1023620" y="10794"/>
                  </a:cubicBezTo>
                  <a:cubicBezTo>
                    <a:pt x="1052830" y="17144"/>
                    <a:pt x="1068070" y="20954"/>
                    <a:pt x="1083310" y="33654"/>
                  </a:cubicBezTo>
                  <a:cubicBezTo>
                    <a:pt x="1099820" y="46354"/>
                    <a:pt x="1113790" y="67944"/>
                    <a:pt x="1118870" y="88264"/>
                  </a:cubicBezTo>
                  <a:cubicBezTo>
                    <a:pt x="1123950" y="108584"/>
                    <a:pt x="1118870" y="136524"/>
                    <a:pt x="1113790" y="153034"/>
                  </a:cubicBezTo>
                  <a:cubicBezTo>
                    <a:pt x="1109980" y="164464"/>
                    <a:pt x="1102360" y="172084"/>
                    <a:pt x="1096010" y="180974"/>
                  </a:cubicBezTo>
                  <a:cubicBezTo>
                    <a:pt x="1088390" y="188594"/>
                    <a:pt x="1080770" y="196214"/>
                    <a:pt x="1070610" y="201294"/>
                  </a:cubicBezTo>
                  <a:cubicBezTo>
                    <a:pt x="1054100" y="208914"/>
                    <a:pt x="1026160" y="216534"/>
                    <a:pt x="1005840" y="213994"/>
                  </a:cubicBezTo>
                  <a:cubicBezTo>
                    <a:pt x="985520" y="210184"/>
                    <a:pt x="962660" y="198754"/>
                    <a:pt x="948690" y="184784"/>
                  </a:cubicBezTo>
                  <a:cubicBezTo>
                    <a:pt x="933450" y="169544"/>
                    <a:pt x="923290" y="142874"/>
                    <a:pt x="919480" y="126364"/>
                  </a:cubicBezTo>
                  <a:cubicBezTo>
                    <a:pt x="916940" y="113664"/>
                    <a:pt x="916940" y="106044"/>
                    <a:pt x="920750" y="93344"/>
                  </a:cubicBezTo>
                  <a:cubicBezTo>
                    <a:pt x="924560" y="76834"/>
                    <a:pt x="937260" y="50164"/>
                    <a:pt x="952500" y="37464"/>
                  </a:cubicBezTo>
                  <a:cubicBezTo>
                    <a:pt x="967740" y="23494"/>
                    <a:pt x="991870" y="13334"/>
                    <a:pt x="1012190" y="12064"/>
                  </a:cubicBezTo>
                  <a:cubicBezTo>
                    <a:pt x="1032510" y="9524"/>
                    <a:pt x="1059180" y="18414"/>
                    <a:pt x="1074420" y="27304"/>
                  </a:cubicBezTo>
                  <a:cubicBezTo>
                    <a:pt x="1085850" y="33654"/>
                    <a:pt x="1092200" y="38734"/>
                    <a:pt x="1099820" y="48894"/>
                  </a:cubicBezTo>
                  <a:cubicBezTo>
                    <a:pt x="1108710" y="64134"/>
                    <a:pt x="1121410" y="89534"/>
                    <a:pt x="1121410" y="109854"/>
                  </a:cubicBezTo>
                  <a:cubicBezTo>
                    <a:pt x="1122680" y="130174"/>
                    <a:pt x="1115060" y="155574"/>
                    <a:pt x="1102360" y="172084"/>
                  </a:cubicBezTo>
                  <a:cubicBezTo>
                    <a:pt x="1090930" y="188594"/>
                    <a:pt x="1078230" y="201294"/>
                    <a:pt x="1050290" y="210184"/>
                  </a:cubicBezTo>
                  <a:cubicBezTo>
                    <a:pt x="981710" y="231774"/>
                    <a:pt x="764540" y="200024"/>
                    <a:pt x="664210" y="205104"/>
                  </a:cubicBezTo>
                  <a:cubicBezTo>
                    <a:pt x="599440" y="207644"/>
                    <a:pt x="570230" y="211454"/>
                    <a:pt x="505460" y="222884"/>
                  </a:cubicBezTo>
                  <a:cubicBezTo>
                    <a:pt x="397510" y="241934"/>
                    <a:pt x="161290" y="338454"/>
                    <a:pt x="83820" y="327024"/>
                  </a:cubicBezTo>
                  <a:cubicBezTo>
                    <a:pt x="53340" y="321944"/>
                    <a:pt x="35560" y="307974"/>
                    <a:pt x="21590" y="290194"/>
                  </a:cubicBezTo>
                  <a:cubicBezTo>
                    <a:pt x="7620" y="272414"/>
                    <a:pt x="0" y="241934"/>
                    <a:pt x="0" y="221614"/>
                  </a:cubicBezTo>
                  <a:cubicBezTo>
                    <a:pt x="0" y="205104"/>
                    <a:pt x="3810" y="188594"/>
                    <a:pt x="13970" y="174624"/>
                  </a:cubicBezTo>
                  <a:cubicBezTo>
                    <a:pt x="25400" y="158114"/>
                    <a:pt x="69850" y="130174"/>
                    <a:pt x="69850" y="13017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5" id="625"/>
          <p:cNvGrpSpPr/>
          <p:nvPr/>
        </p:nvGrpSpPr>
        <p:grpSpPr>
          <a:xfrm rot="0">
            <a:off x="6121718" y="7480935"/>
            <a:ext cx="1559242" cy="429578"/>
            <a:chOff x="0" y="0"/>
            <a:chExt cx="2078990" cy="572770"/>
          </a:xfrm>
        </p:grpSpPr>
        <p:sp>
          <p:nvSpPr>
            <p:cNvPr name="Freeform 626" id="626"/>
            <p:cNvSpPr/>
            <p:nvPr/>
          </p:nvSpPr>
          <p:spPr>
            <a:xfrm flipH="false" flipV="false" rot="0">
              <a:off x="49329" y="50666"/>
              <a:ext cx="1980448" cy="473169"/>
            </a:xfrm>
            <a:custGeom>
              <a:avLst/>
              <a:gdLst/>
              <a:ahLst/>
              <a:cxnLst/>
              <a:rect r="r" b="b" t="t" l="l"/>
              <a:pathLst>
                <a:path h="473169" w="1980448">
                  <a:moveTo>
                    <a:pt x="256741" y="188094"/>
                  </a:moveTo>
                  <a:cubicBezTo>
                    <a:pt x="670761" y="29344"/>
                    <a:pt x="727911" y="22994"/>
                    <a:pt x="786331" y="14104"/>
                  </a:cubicBezTo>
                  <a:cubicBezTo>
                    <a:pt x="839671" y="6484"/>
                    <a:pt x="876501" y="134"/>
                    <a:pt x="937461" y="134"/>
                  </a:cubicBezTo>
                  <a:cubicBezTo>
                    <a:pt x="1030171" y="-1136"/>
                    <a:pt x="1169871" y="6484"/>
                    <a:pt x="1286711" y="28074"/>
                  </a:cubicBezTo>
                  <a:cubicBezTo>
                    <a:pt x="1407361" y="49664"/>
                    <a:pt x="1544521" y="87764"/>
                    <a:pt x="1651201" y="129674"/>
                  </a:cubicBezTo>
                  <a:cubicBezTo>
                    <a:pt x="1742641" y="165234"/>
                    <a:pt x="1839161" y="209684"/>
                    <a:pt x="1891231" y="251594"/>
                  </a:cubicBezTo>
                  <a:cubicBezTo>
                    <a:pt x="1924251" y="278264"/>
                    <a:pt x="1956001" y="334144"/>
                    <a:pt x="1957271" y="332874"/>
                  </a:cubicBezTo>
                  <a:cubicBezTo>
                    <a:pt x="1957271" y="331604"/>
                    <a:pt x="1919171" y="280804"/>
                    <a:pt x="1921711" y="278264"/>
                  </a:cubicBezTo>
                  <a:cubicBezTo>
                    <a:pt x="1922981" y="276994"/>
                    <a:pt x="1949651" y="296044"/>
                    <a:pt x="1959811" y="308744"/>
                  </a:cubicBezTo>
                  <a:cubicBezTo>
                    <a:pt x="1968701" y="321444"/>
                    <a:pt x="1976321" y="337954"/>
                    <a:pt x="1978861" y="353194"/>
                  </a:cubicBezTo>
                  <a:cubicBezTo>
                    <a:pt x="1981401" y="368434"/>
                    <a:pt x="1981401" y="386214"/>
                    <a:pt x="1975051" y="401454"/>
                  </a:cubicBezTo>
                  <a:cubicBezTo>
                    <a:pt x="1967431" y="421774"/>
                    <a:pt x="1949651" y="447174"/>
                    <a:pt x="1930601" y="458604"/>
                  </a:cubicBezTo>
                  <a:cubicBezTo>
                    <a:pt x="1910281" y="470034"/>
                    <a:pt x="1887421" y="470034"/>
                    <a:pt x="1859481" y="470034"/>
                  </a:cubicBezTo>
                  <a:cubicBezTo>
                    <a:pt x="1820111" y="470034"/>
                    <a:pt x="1779471" y="456064"/>
                    <a:pt x="1717241" y="442094"/>
                  </a:cubicBezTo>
                  <a:cubicBezTo>
                    <a:pt x="1595321" y="415424"/>
                    <a:pt x="1308301" y="331604"/>
                    <a:pt x="1176221" y="307474"/>
                  </a:cubicBezTo>
                  <a:cubicBezTo>
                    <a:pt x="1100021" y="293504"/>
                    <a:pt x="1059381" y="289694"/>
                    <a:pt x="997151" y="284614"/>
                  </a:cubicBezTo>
                  <a:cubicBezTo>
                    <a:pt x="927301" y="279534"/>
                    <a:pt x="844751" y="276994"/>
                    <a:pt x="777441" y="280804"/>
                  </a:cubicBezTo>
                  <a:cubicBezTo>
                    <a:pt x="719021" y="283344"/>
                    <a:pt x="683461" y="289694"/>
                    <a:pt x="613611" y="302394"/>
                  </a:cubicBezTo>
                  <a:cubicBezTo>
                    <a:pt x="489151" y="326524"/>
                    <a:pt x="180541" y="434474"/>
                    <a:pt x="94181" y="428124"/>
                  </a:cubicBezTo>
                  <a:cubicBezTo>
                    <a:pt x="63701" y="425584"/>
                    <a:pt x="49731" y="415424"/>
                    <a:pt x="34491" y="402724"/>
                  </a:cubicBezTo>
                  <a:cubicBezTo>
                    <a:pt x="19251" y="388754"/>
                    <a:pt x="5281" y="365894"/>
                    <a:pt x="1471" y="345574"/>
                  </a:cubicBezTo>
                  <a:cubicBezTo>
                    <a:pt x="-2339" y="325254"/>
                    <a:pt x="1471" y="299854"/>
                    <a:pt x="10361" y="282074"/>
                  </a:cubicBezTo>
                  <a:cubicBezTo>
                    <a:pt x="19251" y="263024"/>
                    <a:pt x="38301" y="245244"/>
                    <a:pt x="56081" y="235084"/>
                  </a:cubicBezTo>
                  <a:cubicBezTo>
                    <a:pt x="75131" y="226194"/>
                    <a:pt x="100531" y="222384"/>
                    <a:pt x="120851" y="226194"/>
                  </a:cubicBezTo>
                  <a:cubicBezTo>
                    <a:pt x="141171" y="230004"/>
                    <a:pt x="164031" y="246514"/>
                    <a:pt x="176731" y="257944"/>
                  </a:cubicBezTo>
                  <a:cubicBezTo>
                    <a:pt x="186891" y="266834"/>
                    <a:pt x="190701" y="275724"/>
                    <a:pt x="194511" y="285884"/>
                  </a:cubicBezTo>
                  <a:cubicBezTo>
                    <a:pt x="199591" y="296044"/>
                    <a:pt x="203401" y="304934"/>
                    <a:pt x="203401" y="317634"/>
                  </a:cubicBezTo>
                  <a:cubicBezTo>
                    <a:pt x="203401" y="335414"/>
                    <a:pt x="198321" y="363354"/>
                    <a:pt x="186891" y="381134"/>
                  </a:cubicBezTo>
                  <a:cubicBezTo>
                    <a:pt x="176731" y="397644"/>
                    <a:pt x="152601" y="414154"/>
                    <a:pt x="137361" y="421774"/>
                  </a:cubicBezTo>
                  <a:cubicBezTo>
                    <a:pt x="125931" y="426854"/>
                    <a:pt x="117041" y="428124"/>
                    <a:pt x="104341" y="428124"/>
                  </a:cubicBezTo>
                  <a:cubicBezTo>
                    <a:pt x="87831" y="426854"/>
                    <a:pt x="59891" y="420504"/>
                    <a:pt x="42111" y="409074"/>
                  </a:cubicBezTo>
                  <a:cubicBezTo>
                    <a:pt x="25601" y="397644"/>
                    <a:pt x="10361" y="376054"/>
                    <a:pt x="5281" y="357004"/>
                  </a:cubicBezTo>
                  <a:cubicBezTo>
                    <a:pt x="-1069" y="336684"/>
                    <a:pt x="-1069" y="311284"/>
                    <a:pt x="6551" y="290964"/>
                  </a:cubicBezTo>
                  <a:cubicBezTo>
                    <a:pt x="12901" y="271914"/>
                    <a:pt x="21791" y="257944"/>
                    <a:pt x="47191" y="241434"/>
                  </a:cubicBezTo>
                  <a:cubicBezTo>
                    <a:pt x="122121" y="191904"/>
                    <a:pt x="428191" y="128404"/>
                    <a:pt x="586941" y="101734"/>
                  </a:cubicBezTo>
                  <a:cubicBezTo>
                    <a:pt x="708861" y="80144"/>
                    <a:pt x="810461" y="71254"/>
                    <a:pt x="917141" y="72524"/>
                  </a:cubicBezTo>
                  <a:cubicBezTo>
                    <a:pt x="1020011" y="75064"/>
                    <a:pt x="1097481" y="86494"/>
                    <a:pt x="1218131" y="108084"/>
                  </a:cubicBezTo>
                  <a:cubicBezTo>
                    <a:pt x="1404821" y="141104"/>
                    <a:pt x="1834081" y="235084"/>
                    <a:pt x="1921711" y="278264"/>
                  </a:cubicBezTo>
                  <a:cubicBezTo>
                    <a:pt x="1944571" y="289694"/>
                    <a:pt x="1949651" y="296044"/>
                    <a:pt x="1959811" y="308744"/>
                  </a:cubicBezTo>
                  <a:cubicBezTo>
                    <a:pt x="1968701" y="321444"/>
                    <a:pt x="1977591" y="336684"/>
                    <a:pt x="1978861" y="353194"/>
                  </a:cubicBezTo>
                  <a:cubicBezTo>
                    <a:pt x="1981401" y="373514"/>
                    <a:pt x="1976321" y="405264"/>
                    <a:pt x="1964891" y="424314"/>
                  </a:cubicBezTo>
                  <a:cubicBezTo>
                    <a:pt x="1953461" y="443364"/>
                    <a:pt x="1926791" y="461144"/>
                    <a:pt x="1907741" y="467494"/>
                  </a:cubicBezTo>
                  <a:cubicBezTo>
                    <a:pt x="1891231" y="473844"/>
                    <a:pt x="1879801" y="475114"/>
                    <a:pt x="1859481" y="470034"/>
                  </a:cubicBezTo>
                  <a:cubicBezTo>
                    <a:pt x="1811221" y="458604"/>
                    <a:pt x="1707081" y="379864"/>
                    <a:pt x="1641041" y="348114"/>
                  </a:cubicBezTo>
                  <a:cubicBezTo>
                    <a:pt x="1587701" y="322714"/>
                    <a:pt x="1549601" y="307474"/>
                    <a:pt x="1494991" y="289694"/>
                  </a:cubicBezTo>
                  <a:cubicBezTo>
                    <a:pt x="1426411" y="266834"/>
                    <a:pt x="1342591" y="243974"/>
                    <a:pt x="1258771" y="228734"/>
                  </a:cubicBezTo>
                  <a:cubicBezTo>
                    <a:pt x="1164791" y="213494"/>
                    <a:pt x="1055571" y="199524"/>
                    <a:pt x="956511" y="202064"/>
                  </a:cubicBezTo>
                  <a:cubicBezTo>
                    <a:pt x="858721" y="204604"/>
                    <a:pt x="767281" y="217304"/>
                    <a:pt x="665681" y="242704"/>
                  </a:cubicBezTo>
                  <a:cubicBezTo>
                    <a:pt x="547571" y="273184"/>
                    <a:pt x="367231" y="384944"/>
                    <a:pt x="293571" y="382404"/>
                  </a:cubicBezTo>
                  <a:cubicBezTo>
                    <a:pt x="261821" y="381134"/>
                    <a:pt x="244041" y="368434"/>
                    <a:pt x="227531" y="353194"/>
                  </a:cubicBezTo>
                  <a:cubicBezTo>
                    <a:pt x="212291" y="336684"/>
                    <a:pt x="199591" y="310014"/>
                    <a:pt x="198321" y="287154"/>
                  </a:cubicBezTo>
                  <a:cubicBezTo>
                    <a:pt x="195781" y="265564"/>
                    <a:pt x="207211" y="235084"/>
                    <a:pt x="218641" y="218574"/>
                  </a:cubicBezTo>
                  <a:cubicBezTo>
                    <a:pt x="228801" y="204604"/>
                    <a:pt x="256741" y="188094"/>
                    <a:pt x="256741" y="188094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7" id="627"/>
          <p:cNvGrpSpPr/>
          <p:nvPr/>
        </p:nvGrpSpPr>
        <p:grpSpPr>
          <a:xfrm rot="0">
            <a:off x="6107430" y="7665720"/>
            <a:ext cx="1564005" cy="406718"/>
            <a:chOff x="0" y="0"/>
            <a:chExt cx="2085340" cy="542290"/>
          </a:xfrm>
        </p:grpSpPr>
        <p:sp>
          <p:nvSpPr>
            <p:cNvPr name="Freeform 628" id="628"/>
            <p:cNvSpPr/>
            <p:nvPr/>
          </p:nvSpPr>
          <p:spPr>
            <a:xfrm flipH="false" flipV="false" rot="0">
              <a:off x="47368" y="50208"/>
              <a:ext cx="1986024" cy="440103"/>
            </a:xfrm>
            <a:custGeom>
              <a:avLst/>
              <a:gdLst/>
              <a:ahLst/>
              <a:cxnLst/>
              <a:rect r="r" b="b" t="t" l="l"/>
              <a:pathLst>
                <a:path h="440103" w="1986024">
                  <a:moveTo>
                    <a:pt x="58042" y="245702"/>
                  </a:moveTo>
                  <a:cubicBezTo>
                    <a:pt x="389512" y="111082"/>
                    <a:pt x="408562" y="106002"/>
                    <a:pt x="460632" y="95842"/>
                  </a:cubicBezTo>
                  <a:cubicBezTo>
                    <a:pt x="558422" y="74252"/>
                    <a:pt x="751462" y="42502"/>
                    <a:pt x="886082" y="27262"/>
                  </a:cubicBezTo>
                  <a:cubicBezTo>
                    <a:pt x="1005462" y="12022"/>
                    <a:pt x="1124842" y="-3218"/>
                    <a:pt x="1227712" y="592"/>
                  </a:cubicBezTo>
                  <a:cubicBezTo>
                    <a:pt x="1314072" y="3132"/>
                    <a:pt x="1387732" y="14562"/>
                    <a:pt x="1463932" y="32342"/>
                  </a:cubicBezTo>
                  <a:cubicBezTo>
                    <a:pt x="1540132" y="51392"/>
                    <a:pt x="1611252" y="79332"/>
                    <a:pt x="1686182" y="112352"/>
                  </a:cubicBezTo>
                  <a:cubicBezTo>
                    <a:pt x="1767462" y="147912"/>
                    <a:pt x="1894462" y="216492"/>
                    <a:pt x="1933832" y="241892"/>
                  </a:cubicBezTo>
                  <a:cubicBezTo>
                    <a:pt x="1947802" y="250782"/>
                    <a:pt x="1951612" y="253322"/>
                    <a:pt x="1959232" y="262212"/>
                  </a:cubicBezTo>
                  <a:cubicBezTo>
                    <a:pt x="1970662" y="276182"/>
                    <a:pt x="1983362" y="301582"/>
                    <a:pt x="1985902" y="321902"/>
                  </a:cubicBezTo>
                  <a:cubicBezTo>
                    <a:pt x="1987172" y="342222"/>
                    <a:pt x="1978282" y="370162"/>
                    <a:pt x="1970662" y="385402"/>
                  </a:cubicBezTo>
                  <a:cubicBezTo>
                    <a:pt x="1964312" y="396832"/>
                    <a:pt x="1959232" y="403182"/>
                    <a:pt x="1949072" y="409532"/>
                  </a:cubicBezTo>
                  <a:cubicBezTo>
                    <a:pt x="1935102" y="419692"/>
                    <a:pt x="1905892" y="431122"/>
                    <a:pt x="1888112" y="432392"/>
                  </a:cubicBezTo>
                  <a:cubicBezTo>
                    <a:pt x="1875412" y="433662"/>
                    <a:pt x="1867792" y="433662"/>
                    <a:pt x="1855092" y="428582"/>
                  </a:cubicBezTo>
                  <a:cubicBezTo>
                    <a:pt x="1839852" y="422232"/>
                    <a:pt x="1814452" y="408262"/>
                    <a:pt x="1803022" y="391752"/>
                  </a:cubicBezTo>
                  <a:cubicBezTo>
                    <a:pt x="1790322" y="375242"/>
                    <a:pt x="1782702" y="349842"/>
                    <a:pt x="1782702" y="329522"/>
                  </a:cubicBezTo>
                  <a:cubicBezTo>
                    <a:pt x="1782702" y="309202"/>
                    <a:pt x="1795402" y="282532"/>
                    <a:pt x="1804292" y="268562"/>
                  </a:cubicBezTo>
                  <a:cubicBezTo>
                    <a:pt x="1811912" y="258402"/>
                    <a:pt x="1819532" y="252052"/>
                    <a:pt x="1828422" y="245702"/>
                  </a:cubicBezTo>
                  <a:cubicBezTo>
                    <a:pt x="1838582" y="240622"/>
                    <a:pt x="1846202" y="235542"/>
                    <a:pt x="1858902" y="233002"/>
                  </a:cubicBezTo>
                  <a:cubicBezTo>
                    <a:pt x="1876682" y="230462"/>
                    <a:pt x="1904622" y="229192"/>
                    <a:pt x="1923672" y="238082"/>
                  </a:cubicBezTo>
                  <a:cubicBezTo>
                    <a:pt x="1942722" y="245702"/>
                    <a:pt x="1963042" y="266022"/>
                    <a:pt x="1971932" y="279992"/>
                  </a:cubicBezTo>
                  <a:cubicBezTo>
                    <a:pt x="1979552" y="290152"/>
                    <a:pt x="1982092" y="299042"/>
                    <a:pt x="1984632" y="311742"/>
                  </a:cubicBezTo>
                  <a:cubicBezTo>
                    <a:pt x="1985902" y="328252"/>
                    <a:pt x="1984632" y="357462"/>
                    <a:pt x="1975742" y="375242"/>
                  </a:cubicBezTo>
                  <a:cubicBezTo>
                    <a:pt x="1966852" y="394292"/>
                    <a:pt x="1945262" y="413342"/>
                    <a:pt x="1930022" y="422232"/>
                  </a:cubicBezTo>
                  <a:cubicBezTo>
                    <a:pt x="1919862" y="428582"/>
                    <a:pt x="1910972" y="431122"/>
                    <a:pt x="1899542" y="432392"/>
                  </a:cubicBezTo>
                  <a:cubicBezTo>
                    <a:pt x="1881762" y="432392"/>
                    <a:pt x="1861442" y="429852"/>
                    <a:pt x="1834772" y="419692"/>
                  </a:cubicBezTo>
                  <a:cubicBezTo>
                    <a:pt x="1782702" y="401912"/>
                    <a:pt x="1686182" y="334602"/>
                    <a:pt x="1616332" y="302852"/>
                  </a:cubicBezTo>
                  <a:cubicBezTo>
                    <a:pt x="1552832" y="273642"/>
                    <a:pt x="1496952" y="249512"/>
                    <a:pt x="1434722" y="233002"/>
                  </a:cubicBezTo>
                  <a:cubicBezTo>
                    <a:pt x="1371222" y="216492"/>
                    <a:pt x="1311532" y="206332"/>
                    <a:pt x="1237872" y="202522"/>
                  </a:cubicBezTo>
                  <a:cubicBezTo>
                    <a:pt x="1142622" y="198712"/>
                    <a:pt x="1028322" y="215222"/>
                    <a:pt x="915292" y="227922"/>
                  </a:cubicBezTo>
                  <a:cubicBezTo>
                    <a:pt x="788292" y="243162"/>
                    <a:pt x="647322" y="257132"/>
                    <a:pt x="513972" y="291422"/>
                  </a:cubicBezTo>
                  <a:cubicBezTo>
                    <a:pt x="373002" y="326982"/>
                    <a:pt x="172342" y="443822"/>
                    <a:pt x="93602" y="440012"/>
                  </a:cubicBezTo>
                  <a:cubicBezTo>
                    <a:pt x="61852" y="438742"/>
                    <a:pt x="42802" y="424772"/>
                    <a:pt x="27562" y="410802"/>
                  </a:cubicBezTo>
                  <a:cubicBezTo>
                    <a:pt x="14862" y="399372"/>
                    <a:pt x="7242" y="385402"/>
                    <a:pt x="3432" y="368892"/>
                  </a:cubicBezTo>
                  <a:cubicBezTo>
                    <a:pt x="-1648" y="348572"/>
                    <a:pt x="-1648" y="316822"/>
                    <a:pt x="7242" y="296502"/>
                  </a:cubicBezTo>
                  <a:cubicBezTo>
                    <a:pt x="16132" y="276182"/>
                    <a:pt x="58042" y="245702"/>
                    <a:pt x="58042" y="24570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9" id="629"/>
          <p:cNvGrpSpPr/>
          <p:nvPr/>
        </p:nvGrpSpPr>
        <p:grpSpPr>
          <a:xfrm rot="0">
            <a:off x="5499735" y="7616190"/>
            <a:ext cx="227647" cy="227647"/>
            <a:chOff x="0" y="0"/>
            <a:chExt cx="303530" cy="303530"/>
          </a:xfrm>
        </p:grpSpPr>
        <p:sp>
          <p:nvSpPr>
            <p:cNvPr name="Freeform 630" id="630"/>
            <p:cNvSpPr/>
            <p:nvPr/>
          </p:nvSpPr>
          <p:spPr>
            <a:xfrm flipH="false" flipV="false" rot="0">
              <a:off x="50800" y="49530"/>
              <a:ext cx="199390" cy="203443"/>
            </a:xfrm>
            <a:custGeom>
              <a:avLst/>
              <a:gdLst/>
              <a:ahLst/>
              <a:cxnLst/>
              <a:rect r="r" b="b" t="t" l="l"/>
              <a:pathLst>
                <a:path h="203443" w="199390">
                  <a:moveTo>
                    <a:pt x="199390" y="71120"/>
                  </a:moveTo>
                  <a:cubicBezTo>
                    <a:pt x="199390" y="135890"/>
                    <a:pt x="191770" y="152400"/>
                    <a:pt x="181610" y="163830"/>
                  </a:cubicBezTo>
                  <a:cubicBezTo>
                    <a:pt x="172720" y="176530"/>
                    <a:pt x="157480" y="187960"/>
                    <a:pt x="143510" y="194310"/>
                  </a:cubicBezTo>
                  <a:cubicBezTo>
                    <a:pt x="129540" y="200660"/>
                    <a:pt x="111760" y="204470"/>
                    <a:pt x="95250" y="203200"/>
                  </a:cubicBezTo>
                  <a:cubicBezTo>
                    <a:pt x="80010" y="201930"/>
                    <a:pt x="62230" y="196850"/>
                    <a:pt x="49530" y="187960"/>
                  </a:cubicBezTo>
                  <a:cubicBezTo>
                    <a:pt x="35560" y="180340"/>
                    <a:pt x="22860" y="167640"/>
                    <a:pt x="15240" y="153670"/>
                  </a:cubicBezTo>
                  <a:cubicBezTo>
                    <a:pt x="6350" y="140970"/>
                    <a:pt x="1270" y="123190"/>
                    <a:pt x="0" y="107950"/>
                  </a:cubicBezTo>
                  <a:cubicBezTo>
                    <a:pt x="0" y="91440"/>
                    <a:pt x="2540" y="73660"/>
                    <a:pt x="8890" y="59690"/>
                  </a:cubicBezTo>
                  <a:cubicBezTo>
                    <a:pt x="15240" y="45720"/>
                    <a:pt x="26670" y="31750"/>
                    <a:pt x="39370" y="21590"/>
                  </a:cubicBezTo>
                  <a:cubicBezTo>
                    <a:pt x="52070" y="11430"/>
                    <a:pt x="68580" y="5080"/>
                    <a:pt x="83820" y="1270"/>
                  </a:cubicBezTo>
                  <a:cubicBezTo>
                    <a:pt x="99060" y="-1270"/>
                    <a:pt x="116840" y="0"/>
                    <a:pt x="132080" y="5080"/>
                  </a:cubicBezTo>
                  <a:cubicBezTo>
                    <a:pt x="147320" y="8890"/>
                    <a:pt x="173990" y="29210"/>
                    <a:pt x="173990" y="292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1" id="631"/>
          <p:cNvGrpSpPr/>
          <p:nvPr/>
        </p:nvGrpSpPr>
        <p:grpSpPr>
          <a:xfrm rot="0">
            <a:off x="4750118" y="7200900"/>
            <a:ext cx="699135" cy="512445"/>
            <a:chOff x="0" y="0"/>
            <a:chExt cx="932180" cy="683260"/>
          </a:xfrm>
        </p:grpSpPr>
        <p:sp>
          <p:nvSpPr>
            <p:cNvPr name="Freeform 632" id="632"/>
            <p:cNvSpPr/>
            <p:nvPr/>
          </p:nvSpPr>
          <p:spPr>
            <a:xfrm flipH="false" flipV="false" rot="0">
              <a:off x="47955" y="49050"/>
              <a:ext cx="833604" cy="582622"/>
            </a:xfrm>
            <a:custGeom>
              <a:avLst/>
              <a:gdLst/>
              <a:ahLst/>
              <a:cxnLst/>
              <a:rect r="r" b="b" t="t" l="l"/>
              <a:pathLst>
                <a:path h="582622" w="833604">
                  <a:moveTo>
                    <a:pt x="40945" y="399260"/>
                  </a:moveTo>
                  <a:cubicBezTo>
                    <a:pt x="485445" y="97000"/>
                    <a:pt x="625145" y="27150"/>
                    <a:pt x="691185" y="8100"/>
                  </a:cubicBezTo>
                  <a:cubicBezTo>
                    <a:pt x="719125" y="480"/>
                    <a:pt x="735635" y="-2060"/>
                    <a:pt x="754685" y="1750"/>
                  </a:cubicBezTo>
                  <a:cubicBezTo>
                    <a:pt x="775005" y="6830"/>
                    <a:pt x="797865" y="23340"/>
                    <a:pt x="810565" y="36040"/>
                  </a:cubicBezTo>
                  <a:cubicBezTo>
                    <a:pt x="819455" y="44930"/>
                    <a:pt x="823265" y="52550"/>
                    <a:pt x="827075" y="65250"/>
                  </a:cubicBezTo>
                  <a:cubicBezTo>
                    <a:pt x="832155" y="81760"/>
                    <a:pt x="835965" y="109700"/>
                    <a:pt x="829615" y="130020"/>
                  </a:cubicBezTo>
                  <a:cubicBezTo>
                    <a:pt x="824535" y="149070"/>
                    <a:pt x="809295" y="170660"/>
                    <a:pt x="792785" y="183360"/>
                  </a:cubicBezTo>
                  <a:cubicBezTo>
                    <a:pt x="776275" y="194790"/>
                    <a:pt x="748335" y="201140"/>
                    <a:pt x="730555" y="202410"/>
                  </a:cubicBezTo>
                  <a:cubicBezTo>
                    <a:pt x="717855" y="203680"/>
                    <a:pt x="710235" y="202410"/>
                    <a:pt x="698805" y="197330"/>
                  </a:cubicBezTo>
                  <a:cubicBezTo>
                    <a:pt x="682295" y="189710"/>
                    <a:pt x="658165" y="170660"/>
                    <a:pt x="646735" y="156690"/>
                  </a:cubicBezTo>
                  <a:cubicBezTo>
                    <a:pt x="639115" y="147800"/>
                    <a:pt x="636575" y="138910"/>
                    <a:pt x="634035" y="127480"/>
                  </a:cubicBezTo>
                  <a:cubicBezTo>
                    <a:pt x="630225" y="109700"/>
                    <a:pt x="630225" y="81760"/>
                    <a:pt x="637845" y="62710"/>
                  </a:cubicBezTo>
                  <a:cubicBezTo>
                    <a:pt x="645465" y="43660"/>
                    <a:pt x="667055" y="23340"/>
                    <a:pt x="681025" y="13180"/>
                  </a:cubicBezTo>
                  <a:cubicBezTo>
                    <a:pt x="691185" y="6830"/>
                    <a:pt x="698805" y="3020"/>
                    <a:pt x="711505" y="1750"/>
                  </a:cubicBezTo>
                  <a:cubicBezTo>
                    <a:pt x="729285" y="-790"/>
                    <a:pt x="757225" y="480"/>
                    <a:pt x="776275" y="9370"/>
                  </a:cubicBezTo>
                  <a:cubicBezTo>
                    <a:pt x="794055" y="18260"/>
                    <a:pt x="813105" y="36040"/>
                    <a:pt x="821995" y="55090"/>
                  </a:cubicBezTo>
                  <a:cubicBezTo>
                    <a:pt x="832155" y="72870"/>
                    <a:pt x="835965" y="98270"/>
                    <a:pt x="832155" y="118590"/>
                  </a:cubicBezTo>
                  <a:cubicBezTo>
                    <a:pt x="828345" y="138910"/>
                    <a:pt x="821995" y="155420"/>
                    <a:pt x="800405" y="175740"/>
                  </a:cubicBezTo>
                  <a:cubicBezTo>
                    <a:pt x="753415" y="221460"/>
                    <a:pt x="595935" y="265910"/>
                    <a:pt x="494335" y="326870"/>
                  </a:cubicBezTo>
                  <a:cubicBezTo>
                    <a:pt x="383845" y="392910"/>
                    <a:pt x="233985" y="527530"/>
                    <a:pt x="162865" y="561820"/>
                  </a:cubicBezTo>
                  <a:cubicBezTo>
                    <a:pt x="132385" y="577060"/>
                    <a:pt x="115875" y="584680"/>
                    <a:pt x="94285" y="582140"/>
                  </a:cubicBezTo>
                  <a:cubicBezTo>
                    <a:pt x="71425" y="580870"/>
                    <a:pt x="43485" y="565630"/>
                    <a:pt x="28245" y="551660"/>
                  </a:cubicBezTo>
                  <a:cubicBezTo>
                    <a:pt x="15545" y="540230"/>
                    <a:pt x="9195" y="524990"/>
                    <a:pt x="4115" y="509750"/>
                  </a:cubicBezTo>
                  <a:cubicBezTo>
                    <a:pt x="305" y="494510"/>
                    <a:pt x="-2235" y="476730"/>
                    <a:pt x="2845" y="460220"/>
                  </a:cubicBezTo>
                  <a:cubicBezTo>
                    <a:pt x="7925" y="441170"/>
                    <a:pt x="40945" y="399260"/>
                    <a:pt x="40945" y="3992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3" id="633"/>
          <p:cNvGrpSpPr/>
          <p:nvPr/>
        </p:nvGrpSpPr>
        <p:grpSpPr>
          <a:xfrm rot="0">
            <a:off x="5013960" y="7223760"/>
            <a:ext cx="1051560" cy="415290"/>
            <a:chOff x="0" y="0"/>
            <a:chExt cx="1402080" cy="553720"/>
          </a:xfrm>
        </p:grpSpPr>
        <p:sp>
          <p:nvSpPr>
            <p:cNvPr name="Freeform 634" id="634"/>
            <p:cNvSpPr/>
            <p:nvPr/>
          </p:nvSpPr>
          <p:spPr>
            <a:xfrm flipH="false" flipV="false" rot="0">
              <a:off x="47752" y="49252"/>
              <a:ext cx="1302758" cy="452587"/>
            </a:xfrm>
            <a:custGeom>
              <a:avLst/>
              <a:gdLst/>
              <a:ahLst/>
              <a:cxnLst/>
              <a:rect r="r" b="b" t="t" l="l"/>
              <a:pathLst>
                <a:path h="452587" w="1302758">
                  <a:moveTo>
                    <a:pt x="36068" y="256818"/>
                  </a:moveTo>
                  <a:cubicBezTo>
                    <a:pt x="335788" y="49808"/>
                    <a:pt x="358648" y="40918"/>
                    <a:pt x="394208" y="30758"/>
                  </a:cubicBezTo>
                  <a:cubicBezTo>
                    <a:pt x="431038" y="19328"/>
                    <a:pt x="472948" y="11708"/>
                    <a:pt x="513588" y="6628"/>
                  </a:cubicBezTo>
                  <a:cubicBezTo>
                    <a:pt x="556768" y="1548"/>
                    <a:pt x="594868" y="-2262"/>
                    <a:pt x="645668" y="1548"/>
                  </a:cubicBezTo>
                  <a:cubicBezTo>
                    <a:pt x="719328" y="7898"/>
                    <a:pt x="838708" y="33298"/>
                    <a:pt x="912368" y="52348"/>
                  </a:cubicBezTo>
                  <a:cubicBezTo>
                    <a:pt x="964438" y="66318"/>
                    <a:pt x="1003808" y="79018"/>
                    <a:pt x="1044448" y="98068"/>
                  </a:cubicBezTo>
                  <a:cubicBezTo>
                    <a:pt x="1085088" y="115848"/>
                    <a:pt x="1119378" y="136168"/>
                    <a:pt x="1156208" y="164108"/>
                  </a:cubicBezTo>
                  <a:cubicBezTo>
                    <a:pt x="1198118" y="197128"/>
                    <a:pt x="1257808" y="253008"/>
                    <a:pt x="1280668" y="288568"/>
                  </a:cubicBezTo>
                  <a:cubicBezTo>
                    <a:pt x="1294638" y="311428"/>
                    <a:pt x="1300988" y="333018"/>
                    <a:pt x="1302258" y="350798"/>
                  </a:cubicBezTo>
                  <a:cubicBezTo>
                    <a:pt x="1303528" y="362228"/>
                    <a:pt x="1302258" y="371118"/>
                    <a:pt x="1297178" y="382548"/>
                  </a:cubicBezTo>
                  <a:cubicBezTo>
                    <a:pt x="1290828" y="399058"/>
                    <a:pt x="1271778" y="424458"/>
                    <a:pt x="1259078" y="434618"/>
                  </a:cubicBezTo>
                  <a:cubicBezTo>
                    <a:pt x="1248918" y="443508"/>
                    <a:pt x="1241298" y="446048"/>
                    <a:pt x="1228598" y="448588"/>
                  </a:cubicBezTo>
                  <a:cubicBezTo>
                    <a:pt x="1212088" y="452398"/>
                    <a:pt x="1182878" y="453668"/>
                    <a:pt x="1163828" y="446048"/>
                  </a:cubicBezTo>
                  <a:cubicBezTo>
                    <a:pt x="1144778" y="438428"/>
                    <a:pt x="1124458" y="419378"/>
                    <a:pt x="1114298" y="405408"/>
                  </a:cubicBezTo>
                  <a:cubicBezTo>
                    <a:pt x="1106678" y="395248"/>
                    <a:pt x="1102868" y="386358"/>
                    <a:pt x="1101598" y="374928"/>
                  </a:cubicBezTo>
                  <a:cubicBezTo>
                    <a:pt x="1099058" y="357148"/>
                    <a:pt x="1099058" y="329208"/>
                    <a:pt x="1107948" y="310158"/>
                  </a:cubicBezTo>
                  <a:cubicBezTo>
                    <a:pt x="1116838" y="291108"/>
                    <a:pt x="1134618" y="272058"/>
                    <a:pt x="1152398" y="261898"/>
                  </a:cubicBezTo>
                  <a:cubicBezTo>
                    <a:pt x="1170178" y="253008"/>
                    <a:pt x="1195578" y="247928"/>
                    <a:pt x="1215898" y="251738"/>
                  </a:cubicBezTo>
                  <a:cubicBezTo>
                    <a:pt x="1236218" y="254278"/>
                    <a:pt x="1259078" y="265708"/>
                    <a:pt x="1273048" y="280948"/>
                  </a:cubicBezTo>
                  <a:cubicBezTo>
                    <a:pt x="1288288" y="296188"/>
                    <a:pt x="1298448" y="322858"/>
                    <a:pt x="1300988" y="339368"/>
                  </a:cubicBezTo>
                  <a:cubicBezTo>
                    <a:pt x="1303528" y="352068"/>
                    <a:pt x="1303528" y="360958"/>
                    <a:pt x="1299718" y="372388"/>
                  </a:cubicBezTo>
                  <a:cubicBezTo>
                    <a:pt x="1294638" y="388898"/>
                    <a:pt x="1283208" y="414298"/>
                    <a:pt x="1266698" y="428268"/>
                  </a:cubicBezTo>
                  <a:cubicBezTo>
                    <a:pt x="1251458" y="442238"/>
                    <a:pt x="1227328" y="451128"/>
                    <a:pt x="1207008" y="452398"/>
                  </a:cubicBezTo>
                  <a:cubicBezTo>
                    <a:pt x="1186688" y="453668"/>
                    <a:pt x="1166368" y="448588"/>
                    <a:pt x="1144778" y="435888"/>
                  </a:cubicBezTo>
                  <a:cubicBezTo>
                    <a:pt x="1110488" y="416838"/>
                    <a:pt x="1073658" y="357148"/>
                    <a:pt x="1035558" y="327938"/>
                  </a:cubicBezTo>
                  <a:cubicBezTo>
                    <a:pt x="1001268" y="302538"/>
                    <a:pt x="966978" y="287298"/>
                    <a:pt x="926338" y="270788"/>
                  </a:cubicBezTo>
                  <a:cubicBezTo>
                    <a:pt x="881888" y="253008"/>
                    <a:pt x="832358" y="239038"/>
                    <a:pt x="777748" y="228878"/>
                  </a:cubicBezTo>
                  <a:cubicBezTo>
                    <a:pt x="710438" y="216178"/>
                    <a:pt x="617728" y="200938"/>
                    <a:pt x="550418" y="207288"/>
                  </a:cubicBezTo>
                  <a:cubicBezTo>
                    <a:pt x="493268" y="211098"/>
                    <a:pt x="451358" y="221258"/>
                    <a:pt x="398018" y="246658"/>
                  </a:cubicBezTo>
                  <a:cubicBezTo>
                    <a:pt x="325628" y="280948"/>
                    <a:pt x="220218" y="386358"/>
                    <a:pt x="163068" y="415568"/>
                  </a:cubicBezTo>
                  <a:cubicBezTo>
                    <a:pt x="135128" y="429538"/>
                    <a:pt x="117348" y="438428"/>
                    <a:pt x="94488" y="438428"/>
                  </a:cubicBezTo>
                  <a:cubicBezTo>
                    <a:pt x="72898" y="437158"/>
                    <a:pt x="43688" y="423188"/>
                    <a:pt x="28448" y="409218"/>
                  </a:cubicBezTo>
                  <a:cubicBezTo>
                    <a:pt x="15748" y="397788"/>
                    <a:pt x="6858" y="383818"/>
                    <a:pt x="3048" y="367308"/>
                  </a:cubicBezTo>
                  <a:cubicBezTo>
                    <a:pt x="-2032" y="348258"/>
                    <a:pt x="-762" y="315238"/>
                    <a:pt x="6858" y="296188"/>
                  </a:cubicBezTo>
                  <a:cubicBezTo>
                    <a:pt x="11938" y="279678"/>
                    <a:pt x="36068" y="256818"/>
                    <a:pt x="36068" y="25681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5" id="635"/>
          <p:cNvGrpSpPr/>
          <p:nvPr/>
        </p:nvGrpSpPr>
        <p:grpSpPr>
          <a:xfrm rot="0">
            <a:off x="5113020" y="7151370"/>
            <a:ext cx="916305" cy="487680"/>
            <a:chOff x="0" y="0"/>
            <a:chExt cx="1221740" cy="650240"/>
          </a:xfrm>
        </p:grpSpPr>
        <p:sp>
          <p:nvSpPr>
            <p:cNvPr name="Freeform 636" id="636"/>
            <p:cNvSpPr/>
            <p:nvPr/>
          </p:nvSpPr>
          <p:spPr>
            <a:xfrm flipH="false" flipV="false" rot="0">
              <a:off x="50493" y="50800"/>
              <a:ext cx="1120936" cy="548640"/>
            </a:xfrm>
            <a:custGeom>
              <a:avLst/>
              <a:gdLst/>
              <a:ahLst/>
              <a:cxnLst/>
              <a:rect r="r" b="b" t="t" l="l"/>
              <a:pathLst>
                <a:path h="548640" w="1120936">
                  <a:moveTo>
                    <a:pt x="62537" y="116840"/>
                  </a:moveTo>
                  <a:cubicBezTo>
                    <a:pt x="368607" y="8890"/>
                    <a:pt x="430837" y="0"/>
                    <a:pt x="482907" y="0"/>
                  </a:cubicBezTo>
                  <a:cubicBezTo>
                    <a:pt x="522277" y="0"/>
                    <a:pt x="551487" y="7620"/>
                    <a:pt x="588317" y="15240"/>
                  </a:cubicBezTo>
                  <a:cubicBezTo>
                    <a:pt x="632767" y="25400"/>
                    <a:pt x="687377" y="41910"/>
                    <a:pt x="730557" y="59690"/>
                  </a:cubicBezTo>
                  <a:cubicBezTo>
                    <a:pt x="768657" y="76200"/>
                    <a:pt x="799137" y="95250"/>
                    <a:pt x="832157" y="118110"/>
                  </a:cubicBezTo>
                  <a:cubicBezTo>
                    <a:pt x="866447" y="142240"/>
                    <a:pt x="894387" y="166370"/>
                    <a:pt x="931217" y="201930"/>
                  </a:cubicBezTo>
                  <a:cubicBezTo>
                    <a:pt x="982017" y="250190"/>
                    <a:pt x="1077267" y="350520"/>
                    <a:pt x="1102667" y="387350"/>
                  </a:cubicBezTo>
                  <a:cubicBezTo>
                    <a:pt x="1111557" y="400050"/>
                    <a:pt x="1115367" y="405130"/>
                    <a:pt x="1117907" y="416560"/>
                  </a:cubicBezTo>
                  <a:cubicBezTo>
                    <a:pt x="1121717" y="434340"/>
                    <a:pt x="1122987" y="462280"/>
                    <a:pt x="1115367" y="481330"/>
                  </a:cubicBezTo>
                  <a:cubicBezTo>
                    <a:pt x="1109017" y="500380"/>
                    <a:pt x="1088697" y="521970"/>
                    <a:pt x="1074727" y="532130"/>
                  </a:cubicBezTo>
                  <a:cubicBezTo>
                    <a:pt x="1064567" y="539750"/>
                    <a:pt x="1055677" y="542290"/>
                    <a:pt x="1044247" y="544830"/>
                  </a:cubicBezTo>
                  <a:cubicBezTo>
                    <a:pt x="1034087" y="547370"/>
                    <a:pt x="1023927" y="549910"/>
                    <a:pt x="1012497" y="547370"/>
                  </a:cubicBezTo>
                  <a:cubicBezTo>
                    <a:pt x="994717" y="544830"/>
                    <a:pt x="968047" y="535940"/>
                    <a:pt x="952807" y="521970"/>
                  </a:cubicBezTo>
                  <a:cubicBezTo>
                    <a:pt x="937567" y="508000"/>
                    <a:pt x="924867" y="482600"/>
                    <a:pt x="921057" y="466090"/>
                  </a:cubicBezTo>
                  <a:cubicBezTo>
                    <a:pt x="917247" y="453390"/>
                    <a:pt x="917247" y="444500"/>
                    <a:pt x="919787" y="433070"/>
                  </a:cubicBezTo>
                  <a:cubicBezTo>
                    <a:pt x="923597" y="415290"/>
                    <a:pt x="937567" y="387350"/>
                    <a:pt x="948997" y="374650"/>
                  </a:cubicBezTo>
                  <a:cubicBezTo>
                    <a:pt x="956617" y="365760"/>
                    <a:pt x="965507" y="360680"/>
                    <a:pt x="975667" y="355600"/>
                  </a:cubicBezTo>
                  <a:cubicBezTo>
                    <a:pt x="984557" y="350520"/>
                    <a:pt x="994717" y="346710"/>
                    <a:pt x="1006147" y="345440"/>
                  </a:cubicBezTo>
                  <a:cubicBezTo>
                    <a:pt x="1023927" y="345440"/>
                    <a:pt x="1053137" y="347980"/>
                    <a:pt x="1070917" y="358140"/>
                  </a:cubicBezTo>
                  <a:cubicBezTo>
                    <a:pt x="1088697" y="368300"/>
                    <a:pt x="1105207" y="387350"/>
                    <a:pt x="1114097" y="406400"/>
                  </a:cubicBezTo>
                  <a:cubicBezTo>
                    <a:pt x="1121717" y="425450"/>
                    <a:pt x="1121717" y="453390"/>
                    <a:pt x="1119177" y="471170"/>
                  </a:cubicBezTo>
                  <a:cubicBezTo>
                    <a:pt x="1116637" y="483870"/>
                    <a:pt x="1112827" y="491490"/>
                    <a:pt x="1105207" y="501650"/>
                  </a:cubicBezTo>
                  <a:cubicBezTo>
                    <a:pt x="1095047" y="515620"/>
                    <a:pt x="1070917" y="534670"/>
                    <a:pt x="1055677" y="542290"/>
                  </a:cubicBezTo>
                  <a:cubicBezTo>
                    <a:pt x="1044247" y="547370"/>
                    <a:pt x="1035357" y="548640"/>
                    <a:pt x="1022657" y="548640"/>
                  </a:cubicBezTo>
                  <a:cubicBezTo>
                    <a:pt x="1004877" y="547370"/>
                    <a:pt x="984557" y="543560"/>
                    <a:pt x="960427" y="529590"/>
                  </a:cubicBezTo>
                  <a:cubicBezTo>
                    <a:pt x="909627" y="497840"/>
                    <a:pt x="818187" y="369570"/>
                    <a:pt x="759767" y="320040"/>
                  </a:cubicBezTo>
                  <a:cubicBezTo>
                    <a:pt x="721667" y="288290"/>
                    <a:pt x="692457" y="266700"/>
                    <a:pt x="656897" y="248920"/>
                  </a:cubicBezTo>
                  <a:cubicBezTo>
                    <a:pt x="622607" y="232410"/>
                    <a:pt x="589587" y="223520"/>
                    <a:pt x="552757" y="215900"/>
                  </a:cubicBezTo>
                  <a:cubicBezTo>
                    <a:pt x="514657" y="208280"/>
                    <a:pt x="472747" y="203200"/>
                    <a:pt x="430837" y="207010"/>
                  </a:cubicBezTo>
                  <a:cubicBezTo>
                    <a:pt x="382577" y="212090"/>
                    <a:pt x="327967" y="231140"/>
                    <a:pt x="278437" y="247650"/>
                  </a:cubicBezTo>
                  <a:cubicBezTo>
                    <a:pt x="231447" y="264160"/>
                    <a:pt x="179377" y="297180"/>
                    <a:pt x="140007" y="304800"/>
                  </a:cubicBezTo>
                  <a:cubicBezTo>
                    <a:pt x="112067" y="311150"/>
                    <a:pt x="89207" y="313690"/>
                    <a:pt x="67617" y="307340"/>
                  </a:cubicBezTo>
                  <a:cubicBezTo>
                    <a:pt x="47297" y="299720"/>
                    <a:pt x="24437" y="278130"/>
                    <a:pt x="13007" y="260350"/>
                  </a:cubicBezTo>
                  <a:cubicBezTo>
                    <a:pt x="4117" y="246380"/>
                    <a:pt x="307" y="229870"/>
                    <a:pt x="307" y="213360"/>
                  </a:cubicBezTo>
                  <a:cubicBezTo>
                    <a:pt x="-963" y="198120"/>
                    <a:pt x="1577" y="180340"/>
                    <a:pt x="10467" y="166370"/>
                  </a:cubicBezTo>
                  <a:cubicBezTo>
                    <a:pt x="20627" y="148590"/>
                    <a:pt x="62537" y="116840"/>
                    <a:pt x="62537" y="1168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7" id="637"/>
          <p:cNvGrpSpPr/>
          <p:nvPr/>
        </p:nvGrpSpPr>
        <p:grpSpPr>
          <a:xfrm rot="0">
            <a:off x="4623435" y="7437120"/>
            <a:ext cx="730568" cy="441007"/>
            <a:chOff x="0" y="0"/>
            <a:chExt cx="974090" cy="588010"/>
          </a:xfrm>
        </p:grpSpPr>
        <p:sp>
          <p:nvSpPr>
            <p:cNvPr name="Freeform 638" id="638"/>
            <p:cNvSpPr/>
            <p:nvPr/>
          </p:nvSpPr>
          <p:spPr>
            <a:xfrm flipH="false" flipV="false" rot="0">
              <a:off x="49030" y="46101"/>
              <a:ext cx="872990" cy="491109"/>
            </a:xfrm>
            <a:custGeom>
              <a:avLst/>
              <a:gdLst/>
              <a:ahLst/>
              <a:cxnLst/>
              <a:rect r="r" b="b" t="t" l="l"/>
              <a:pathLst>
                <a:path h="491109" w="872990">
                  <a:moveTo>
                    <a:pt x="808220" y="195199"/>
                  </a:moveTo>
                  <a:cubicBezTo>
                    <a:pt x="127500" y="487299"/>
                    <a:pt x="124960" y="489839"/>
                    <a:pt x="113530" y="491109"/>
                  </a:cubicBezTo>
                  <a:cubicBezTo>
                    <a:pt x="95750" y="491109"/>
                    <a:pt x="66540" y="487299"/>
                    <a:pt x="50030" y="475869"/>
                  </a:cubicBezTo>
                  <a:cubicBezTo>
                    <a:pt x="32250" y="465709"/>
                    <a:pt x="15740" y="441579"/>
                    <a:pt x="8120" y="426339"/>
                  </a:cubicBezTo>
                  <a:cubicBezTo>
                    <a:pt x="3040" y="414909"/>
                    <a:pt x="500" y="406019"/>
                    <a:pt x="1770" y="394589"/>
                  </a:cubicBezTo>
                  <a:cubicBezTo>
                    <a:pt x="1770" y="376809"/>
                    <a:pt x="6850" y="348869"/>
                    <a:pt x="19550" y="332359"/>
                  </a:cubicBezTo>
                  <a:cubicBezTo>
                    <a:pt x="30980" y="314579"/>
                    <a:pt x="51300" y="299339"/>
                    <a:pt x="70350" y="292989"/>
                  </a:cubicBezTo>
                  <a:cubicBezTo>
                    <a:pt x="90670" y="286639"/>
                    <a:pt x="118610" y="289179"/>
                    <a:pt x="135120" y="292989"/>
                  </a:cubicBezTo>
                  <a:cubicBezTo>
                    <a:pt x="147820" y="296799"/>
                    <a:pt x="155440" y="300609"/>
                    <a:pt x="164330" y="309499"/>
                  </a:cubicBezTo>
                  <a:cubicBezTo>
                    <a:pt x="177030" y="320929"/>
                    <a:pt x="194810" y="342519"/>
                    <a:pt x="201160" y="362839"/>
                  </a:cubicBezTo>
                  <a:cubicBezTo>
                    <a:pt x="206240" y="383159"/>
                    <a:pt x="204970" y="408559"/>
                    <a:pt x="197350" y="427609"/>
                  </a:cubicBezTo>
                  <a:cubicBezTo>
                    <a:pt x="188460" y="446659"/>
                    <a:pt x="171950" y="466979"/>
                    <a:pt x="154170" y="477139"/>
                  </a:cubicBezTo>
                  <a:cubicBezTo>
                    <a:pt x="136390" y="487299"/>
                    <a:pt x="110990" y="492379"/>
                    <a:pt x="90670" y="489839"/>
                  </a:cubicBezTo>
                  <a:cubicBezTo>
                    <a:pt x="70350" y="488569"/>
                    <a:pt x="47490" y="477139"/>
                    <a:pt x="32250" y="463169"/>
                  </a:cubicBezTo>
                  <a:cubicBezTo>
                    <a:pt x="17010" y="447929"/>
                    <a:pt x="6850" y="422529"/>
                    <a:pt x="1770" y="404749"/>
                  </a:cubicBezTo>
                  <a:cubicBezTo>
                    <a:pt x="-770" y="393319"/>
                    <a:pt x="-770" y="384429"/>
                    <a:pt x="3040" y="371729"/>
                  </a:cubicBezTo>
                  <a:cubicBezTo>
                    <a:pt x="6850" y="355219"/>
                    <a:pt x="10660" y="336169"/>
                    <a:pt x="33520" y="314579"/>
                  </a:cubicBezTo>
                  <a:cubicBezTo>
                    <a:pt x="94480" y="257429"/>
                    <a:pt x="363720" y="155829"/>
                    <a:pt x="493260" y="101219"/>
                  </a:cubicBezTo>
                  <a:cubicBezTo>
                    <a:pt x="584700" y="60579"/>
                    <a:pt x="676140" y="17399"/>
                    <a:pt x="733290" y="5969"/>
                  </a:cubicBezTo>
                  <a:cubicBezTo>
                    <a:pt x="763770" y="-381"/>
                    <a:pt x="784090" y="-2921"/>
                    <a:pt x="805680" y="4699"/>
                  </a:cubicBezTo>
                  <a:cubicBezTo>
                    <a:pt x="827270" y="13589"/>
                    <a:pt x="848860" y="35179"/>
                    <a:pt x="860290" y="52959"/>
                  </a:cubicBezTo>
                  <a:cubicBezTo>
                    <a:pt x="869180" y="66929"/>
                    <a:pt x="871720" y="83439"/>
                    <a:pt x="872990" y="99949"/>
                  </a:cubicBezTo>
                  <a:cubicBezTo>
                    <a:pt x="872990" y="115189"/>
                    <a:pt x="870450" y="131699"/>
                    <a:pt x="861560" y="146939"/>
                  </a:cubicBezTo>
                  <a:cubicBezTo>
                    <a:pt x="851400" y="164719"/>
                    <a:pt x="808220" y="195199"/>
                    <a:pt x="808220" y="19519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9" id="639"/>
          <p:cNvGrpSpPr/>
          <p:nvPr/>
        </p:nvGrpSpPr>
        <p:grpSpPr>
          <a:xfrm rot="0">
            <a:off x="4935855" y="7473315"/>
            <a:ext cx="887730" cy="471488"/>
            <a:chOff x="0" y="0"/>
            <a:chExt cx="1183640" cy="628650"/>
          </a:xfrm>
        </p:grpSpPr>
        <p:sp>
          <p:nvSpPr>
            <p:cNvPr name="Freeform 640" id="640"/>
            <p:cNvSpPr/>
            <p:nvPr/>
          </p:nvSpPr>
          <p:spPr>
            <a:xfrm flipH="false" flipV="false" rot="0">
              <a:off x="50800" y="50248"/>
              <a:ext cx="1083874" cy="534567"/>
            </a:xfrm>
            <a:custGeom>
              <a:avLst/>
              <a:gdLst/>
              <a:ahLst/>
              <a:cxnLst/>
              <a:rect r="r" b="b" t="t" l="l"/>
              <a:pathLst>
                <a:path h="534567" w="1083874">
                  <a:moveTo>
                    <a:pt x="1019810" y="196132"/>
                  </a:moveTo>
                  <a:cubicBezTo>
                    <a:pt x="662940" y="366312"/>
                    <a:pt x="556260" y="502202"/>
                    <a:pt x="473710" y="527602"/>
                  </a:cubicBezTo>
                  <a:cubicBezTo>
                    <a:pt x="421640" y="542842"/>
                    <a:pt x="387350" y="530142"/>
                    <a:pt x="334010" y="517442"/>
                  </a:cubicBezTo>
                  <a:cubicBezTo>
                    <a:pt x="251460" y="499662"/>
                    <a:pt x="74930" y="427272"/>
                    <a:pt x="34290" y="398062"/>
                  </a:cubicBezTo>
                  <a:cubicBezTo>
                    <a:pt x="21590" y="387902"/>
                    <a:pt x="19050" y="382822"/>
                    <a:pt x="13970" y="371392"/>
                  </a:cubicBezTo>
                  <a:cubicBezTo>
                    <a:pt x="6350" y="356152"/>
                    <a:pt x="0" y="325672"/>
                    <a:pt x="1270" y="307892"/>
                  </a:cubicBezTo>
                  <a:cubicBezTo>
                    <a:pt x="2540" y="295192"/>
                    <a:pt x="5080" y="287572"/>
                    <a:pt x="11430" y="276142"/>
                  </a:cubicBezTo>
                  <a:cubicBezTo>
                    <a:pt x="20320" y="262172"/>
                    <a:pt x="41910" y="239312"/>
                    <a:pt x="57150" y="230422"/>
                  </a:cubicBezTo>
                  <a:cubicBezTo>
                    <a:pt x="67310" y="224072"/>
                    <a:pt x="76200" y="221532"/>
                    <a:pt x="87630" y="221532"/>
                  </a:cubicBezTo>
                  <a:cubicBezTo>
                    <a:pt x="105410" y="220262"/>
                    <a:pt x="134620" y="222802"/>
                    <a:pt x="152400" y="232962"/>
                  </a:cubicBezTo>
                  <a:cubicBezTo>
                    <a:pt x="170180" y="243122"/>
                    <a:pt x="186690" y="265982"/>
                    <a:pt x="195580" y="281222"/>
                  </a:cubicBezTo>
                  <a:cubicBezTo>
                    <a:pt x="200660" y="292652"/>
                    <a:pt x="203200" y="301542"/>
                    <a:pt x="203200" y="312972"/>
                  </a:cubicBezTo>
                  <a:cubicBezTo>
                    <a:pt x="203200" y="330752"/>
                    <a:pt x="198120" y="358692"/>
                    <a:pt x="187960" y="376472"/>
                  </a:cubicBezTo>
                  <a:cubicBezTo>
                    <a:pt x="176530" y="394252"/>
                    <a:pt x="156210" y="409492"/>
                    <a:pt x="137160" y="417112"/>
                  </a:cubicBezTo>
                  <a:cubicBezTo>
                    <a:pt x="118110" y="424732"/>
                    <a:pt x="91440" y="424732"/>
                    <a:pt x="72390" y="418382"/>
                  </a:cubicBezTo>
                  <a:cubicBezTo>
                    <a:pt x="52070" y="413302"/>
                    <a:pt x="31750" y="398062"/>
                    <a:pt x="19050" y="381552"/>
                  </a:cubicBezTo>
                  <a:cubicBezTo>
                    <a:pt x="7620" y="365042"/>
                    <a:pt x="1270" y="337102"/>
                    <a:pt x="0" y="319322"/>
                  </a:cubicBezTo>
                  <a:cubicBezTo>
                    <a:pt x="0" y="306622"/>
                    <a:pt x="1270" y="297732"/>
                    <a:pt x="6350" y="286302"/>
                  </a:cubicBezTo>
                  <a:cubicBezTo>
                    <a:pt x="13970" y="271062"/>
                    <a:pt x="33020" y="246932"/>
                    <a:pt x="46990" y="236772"/>
                  </a:cubicBezTo>
                  <a:cubicBezTo>
                    <a:pt x="57150" y="229152"/>
                    <a:pt x="64770" y="225342"/>
                    <a:pt x="77470" y="222802"/>
                  </a:cubicBezTo>
                  <a:cubicBezTo>
                    <a:pt x="95250" y="220262"/>
                    <a:pt x="114300" y="221532"/>
                    <a:pt x="142240" y="227882"/>
                  </a:cubicBezTo>
                  <a:cubicBezTo>
                    <a:pt x="194310" y="240582"/>
                    <a:pt x="303530" y="316782"/>
                    <a:pt x="364490" y="316782"/>
                  </a:cubicBezTo>
                  <a:cubicBezTo>
                    <a:pt x="407670" y="316782"/>
                    <a:pt x="441960" y="293922"/>
                    <a:pt x="476250" y="272332"/>
                  </a:cubicBezTo>
                  <a:cubicBezTo>
                    <a:pt x="511810" y="250742"/>
                    <a:pt x="541020" y="208832"/>
                    <a:pt x="574040" y="184702"/>
                  </a:cubicBezTo>
                  <a:cubicBezTo>
                    <a:pt x="603250" y="163112"/>
                    <a:pt x="624840" y="150412"/>
                    <a:pt x="664210" y="130092"/>
                  </a:cubicBezTo>
                  <a:cubicBezTo>
                    <a:pt x="735330" y="94532"/>
                    <a:pt x="902970" y="6902"/>
                    <a:pt x="969010" y="552"/>
                  </a:cubicBezTo>
                  <a:cubicBezTo>
                    <a:pt x="1000760" y="-1988"/>
                    <a:pt x="1021080" y="4362"/>
                    <a:pt x="1040130" y="17062"/>
                  </a:cubicBezTo>
                  <a:cubicBezTo>
                    <a:pt x="1057910" y="29762"/>
                    <a:pt x="1075690" y="53892"/>
                    <a:pt x="1080770" y="75482"/>
                  </a:cubicBezTo>
                  <a:cubicBezTo>
                    <a:pt x="1087120" y="98342"/>
                    <a:pt x="1083310" y="127552"/>
                    <a:pt x="1073150" y="147872"/>
                  </a:cubicBezTo>
                  <a:cubicBezTo>
                    <a:pt x="1062990" y="168192"/>
                    <a:pt x="1019810" y="196132"/>
                    <a:pt x="1019810" y="19613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1" id="641"/>
          <p:cNvGrpSpPr/>
          <p:nvPr/>
        </p:nvGrpSpPr>
        <p:grpSpPr>
          <a:xfrm rot="0">
            <a:off x="4864418" y="7700962"/>
            <a:ext cx="561975" cy="338138"/>
            <a:chOff x="0" y="0"/>
            <a:chExt cx="749300" cy="450850"/>
          </a:xfrm>
        </p:grpSpPr>
        <p:sp>
          <p:nvSpPr>
            <p:cNvPr name="Freeform 642" id="642"/>
            <p:cNvSpPr/>
            <p:nvPr/>
          </p:nvSpPr>
          <p:spPr>
            <a:xfrm flipH="false" flipV="false" rot="0">
              <a:off x="48004" y="50800"/>
              <a:ext cx="651268" cy="351447"/>
            </a:xfrm>
            <a:custGeom>
              <a:avLst/>
              <a:gdLst/>
              <a:ahLst/>
              <a:cxnLst/>
              <a:rect r="r" b="b" t="t" l="l"/>
              <a:pathLst>
                <a:path h="351447" w="651268">
                  <a:moveTo>
                    <a:pt x="515876" y="349250"/>
                  </a:moveTo>
                  <a:cubicBezTo>
                    <a:pt x="16766" y="163830"/>
                    <a:pt x="9146" y="148590"/>
                    <a:pt x="4066" y="129540"/>
                  </a:cubicBezTo>
                  <a:cubicBezTo>
                    <a:pt x="-2284" y="109220"/>
                    <a:pt x="-1014" y="83820"/>
                    <a:pt x="6606" y="64770"/>
                  </a:cubicBezTo>
                  <a:cubicBezTo>
                    <a:pt x="14226" y="45720"/>
                    <a:pt x="30736" y="25400"/>
                    <a:pt x="48516" y="15240"/>
                  </a:cubicBezTo>
                  <a:cubicBezTo>
                    <a:pt x="65026" y="3810"/>
                    <a:pt x="94236" y="0"/>
                    <a:pt x="110746" y="0"/>
                  </a:cubicBezTo>
                  <a:cubicBezTo>
                    <a:pt x="123446" y="0"/>
                    <a:pt x="132336" y="2540"/>
                    <a:pt x="142496" y="8890"/>
                  </a:cubicBezTo>
                  <a:cubicBezTo>
                    <a:pt x="159006" y="17780"/>
                    <a:pt x="180596" y="35560"/>
                    <a:pt x="190756" y="53340"/>
                  </a:cubicBezTo>
                  <a:cubicBezTo>
                    <a:pt x="200916" y="71120"/>
                    <a:pt x="203456" y="99060"/>
                    <a:pt x="202186" y="116840"/>
                  </a:cubicBezTo>
                  <a:cubicBezTo>
                    <a:pt x="200916" y="129540"/>
                    <a:pt x="198376" y="137160"/>
                    <a:pt x="192026" y="148590"/>
                  </a:cubicBezTo>
                  <a:cubicBezTo>
                    <a:pt x="181866" y="162560"/>
                    <a:pt x="160276" y="184150"/>
                    <a:pt x="145036" y="193040"/>
                  </a:cubicBezTo>
                  <a:cubicBezTo>
                    <a:pt x="133606" y="199390"/>
                    <a:pt x="123446" y="200660"/>
                    <a:pt x="113286" y="201930"/>
                  </a:cubicBezTo>
                  <a:cubicBezTo>
                    <a:pt x="101856" y="203200"/>
                    <a:pt x="91696" y="204470"/>
                    <a:pt x="80266" y="200660"/>
                  </a:cubicBezTo>
                  <a:cubicBezTo>
                    <a:pt x="63756" y="195580"/>
                    <a:pt x="37086" y="180340"/>
                    <a:pt x="24386" y="167640"/>
                  </a:cubicBezTo>
                  <a:cubicBezTo>
                    <a:pt x="15496" y="158750"/>
                    <a:pt x="10416" y="151130"/>
                    <a:pt x="6606" y="139700"/>
                  </a:cubicBezTo>
                  <a:cubicBezTo>
                    <a:pt x="1526" y="123190"/>
                    <a:pt x="256" y="92710"/>
                    <a:pt x="2796" y="74930"/>
                  </a:cubicBezTo>
                  <a:cubicBezTo>
                    <a:pt x="5336" y="62230"/>
                    <a:pt x="9146" y="54610"/>
                    <a:pt x="16766" y="44450"/>
                  </a:cubicBezTo>
                  <a:cubicBezTo>
                    <a:pt x="26926" y="31750"/>
                    <a:pt x="48516" y="11430"/>
                    <a:pt x="67566" y="5080"/>
                  </a:cubicBezTo>
                  <a:cubicBezTo>
                    <a:pt x="87886" y="-1270"/>
                    <a:pt x="106936" y="1270"/>
                    <a:pt x="132336" y="5080"/>
                  </a:cubicBezTo>
                  <a:cubicBezTo>
                    <a:pt x="174246" y="11430"/>
                    <a:pt x="227586" y="35560"/>
                    <a:pt x="287276" y="55880"/>
                  </a:cubicBezTo>
                  <a:cubicBezTo>
                    <a:pt x="369826" y="82550"/>
                    <a:pt x="529846" y="132080"/>
                    <a:pt x="581916" y="157480"/>
                  </a:cubicBezTo>
                  <a:cubicBezTo>
                    <a:pt x="603506" y="167640"/>
                    <a:pt x="612396" y="170180"/>
                    <a:pt x="622556" y="182880"/>
                  </a:cubicBezTo>
                  <a:cubicBezTo>
                    <a:pt x="636526" y="199390"/>
                    <a:pt x="649226" y="229870"/>
                    <a:pt x="650496" y="250190"/>
                  </a:cubicBezTo>
                  <a:cubicBezTo>
                    <a:pt x="653036" y="266700"/>
                    <a:pt x="649226" y="283210"/>
                    <a:pt x="640336" y="297180"/>
                  </a:cubicBezTo>
                  <a:cubicBezTo>
                    <a:pt x="630176" y="316230"/>
                    <a:pt x="608586" y="339090"/>
                    <a:pt x="588266" y="346710"/>
                  </a:cubicBezTo>
                  <a:cubicBezTo>
                    <a:pt x="567946" y="355600"/>
                    <a:pt x="515876" y="349250"/>
                    <a:pt x="515876" y="3492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3" id="643"/>
          <p:cNvGrpSpPr/>
          <p:nvPr/>
        </p:nvGrpSpPr>
        <p:grpSpPr>
          <a:xfrm rot="0">
            <a:off x="4913947" y="7700962"/>
            <a:ext cx="541020" cy="380047"/>
            <a:chOff x="0" y="0"/>
            <a:chExt cx="721360" cy="506730"/>
          </a:xfrm>
        </p:grpSpPr>
        <p:sp>
          <p:nvSpPr>
            <p:cNvPr name="Freeform 644" id="644"/>
            <p:cNvSpPr/>
            <p:nvPr/>
          </p:nvSpPr>
          <p:spPr>
            <a:xfrm flipH="false" flipV="false" rot="0">
              <a:off x="49030" y="50599"/>
              <a:ext cx="621923" cy="405363"/>
            </a:xfrm>
            <a:custGeom>
              <a:avLst/>
              <a:gdLst/>
              <a:ahLst/>
              <a:cxnLst/>
              <a:rect r="r" b="b" t="t" l="l"/>
              <a:pathLst>
                <a:path h="405363" w="621923">
                  <a:moveTo>
                    <a:pt x="475480" y="397711"/>
                  </a:moveTo>
                  <a:cubicBezTo>
                    <a:pt x="9390" y="152601"/>
                    <a:pt x="5580" y="132281"/>
                    <a:pt x="1770" y="115771"/>
                  </a:cubicBezTo>
                  <a:cubicBezTo>
                    <a:pt x="-770" y="103071"/>
                    <a:pt x="-770" y="94181"/>
                    <a:pt x="3040" y="82751"/>
                  </a:cubicBezTo>
                  <a:cubicBezTo>
                    <a:pt x="6850" y="66241"/>
                    <a:pt x="19550" y="39571"/>
                    <a:pt x="34790" y="25601"/>
                  </a:cubicBezTo>
                  <a:cubicBezTo>
                    <a:pt x="50030" y="12901"/>
                    <a:pt x="74160" y="1471"/>
                    <a:pt x="94480" y="201"/>
                  </a:cubicBezTo>
                  <a:cubicBezTo>
                    <a:pt x="114800" y="-1069"/>
                    <a:pt x="140200" y="5281"/>
                    <a:pt x="156710" y="15441"/>
                  </a:cubicBezTo>
                  <a:cubicBezTo>
                    <a:pt x="174490" y="26871"/>
                    <a:pt x="191000" y="47191"/>
                    <a:pt x="197350" y="66241"/>
                  </a:cubicBezTo>
                  <a:cubicBezTo>
                    <a:pt x="204970" y="85291"/>
                    <a:pt x="203700" y="114501"/>
                    <a:pt x="199890" y="131011"/>
                  </a:cubicBezTo>
                  <a:cubicBezTo>
                    <a:pt x="197350" y="143711"/>
                    <a:pt x="193540" y="151331"/>
                    <a:pt x="184650" y="160221"/>
                  </a:cubicBezTo>
                  <a:cubicBezTo>
                    <a:pt x="174490" y="174191"/>
                    <a:pt x="151630" y="191971"/>
                    <a:pt x="132580" y="198321"/>
                  </a:cubicBezTo>
                  <a:cubicBezTo>
                    <a:pt x="113530" y="204671"/>
                    <a:pt x="84320" y="202131"/>
                    <a:pt x="67810" y="197051"/>
                  </a:cubicBezTo>
                  <a:cubicBezTo>
                    <a:pt x="56380" y="193241"/>
                    <a:pt x="48760" y="189431"/>
                    <a:pt x="38600" y="180541"/>
                  </a:cubicBezTo>
                  <a:cubicBezTo>
                    <a:pt x="25900" y="169111"/>
                    <a:pt x="9390" y="146251"/>
                    <a:pt x="4310" y="125931"/>
                  </a:cubicBezTo>
                  <a:cubicBezTo>
                    <a:pt x="-770" y="106881"/>
                    <a:pt x="3040" y="77671"/>
                    <a:pt x="9390" y="61161"/>
                  </a:cubicBezTo>
                  <a:cubicBezTo>
                    <a:pt x="13200" y="49731"/>
                    <a:pt x="18280" y="42111"/>
                    <a:pt x="27170" y="34491"/>
                  </a:cubicBezTo>
                  <a:cubicBezTo>
                    <a:pt x="39870" y="21791"/>
                    <a:pt x="62730" y="5281"/>
                    <a:pt x="83050" y="1471"/>
                  </a:cubicBezTo>
                  <a:cubicBezTo>
                    <a:pt x="103370" y="-2339"/>
                    <a:pt x="117340" y="1471"/>
                    <a:pt x="147820" y="10361"/>
                  </a:cubicBezTo>
                  <a:cubicBezTo>
                    <a:pt x="226560" y="34491"/>
                    <a:pt x="502150" y="174191"/>
                    <a:pt x="564380" y="216101"/>
                  </a:cubicBezTo>
                  <a:cubicBezTo>
                    <a:pt x="584700" y="228801"/>
                    <a:pt x="593590" y="232611"/>
                    <a:pt x="602480" y="246581"/>
                  </a:cubicBezTo>
                  <a:cubicBezTo>
                    <a:pt x="613910" y="264361"/>
                    <a:pt x="624070" y="293571"/>
                    <a:pt x="621530" y="316431"/>
                  </a:cubicBezTo>
                  <a:cubicBezTo>
                    <a:pt x="618990" y="338021"/>
                    <a:pt x="603750" y="365961"/>
                    <a:pt x="589780" y="381201"/>
                  </a:cubicBezTo>
                  <a:cubicBezTo>
                    <a:pt x="578350" y="392631"/>
                    <a:pt x="564380" y="401521"/>
                    <a:pt x="546600" y="404061"/>
                  </a:cubicBezTo>
                  <a:cubicBezTo>
                    <a:pt x="527550" y="409141"/>
                    <a:pt x="475480" y="397711"/>
                    <a:pt x="475480" y="39771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5" id="645"/>
          <p:cNvGrpSpPr/>
          <p:nvPr/>
        </p:nvGrpSpPr>
        <p:grpSpPr>
          <a:xfrm rot="0">
            <a:off x="2590800" y="7778115"/>
            <a:ext cx="1269682" cy="654368"/>
            <a:chOff x="0" y="0"/>
            <a:chExt cx="1692910" cy="872490"/>
          </a:xfrm>
        </p:grpSpPr>
        <p:sp>
          <p:nvSpPr>
            <p:cNvPr name="Freeform 646" id="646"/>
            <p:cNvSpPr/>
            <p:nvPr/>
          </p:nvSpPr>
          <p:spPr>
            <a:xfrm flipH="false" flipV="false" rot="0">
              <a:off x="50758" y="50048"/>
              <a:ext cx="1593217" cy="772363"/>
            </a:xfrm>
            <a:custGeom>
              <a:avLst/>
              <a:gdLst/>
              <a:ahLst/>
              <a:cxnLst/>
              <a:rect r="r" b="b" t="t" l="l"/>
              <a:pathLst>
                <a:path h="772363" w="1593217">
                  <a:moveTo>
                    <a:pt x="1554522" y="179822"/>
                  </a:moveTo>
                  <a:cubicBezTo>
                    <a:pt x="1238292" y="421122"/>
                    <a:pt x="1132882" y="480812"/>
                    <a:pt x="1031282" y="529072"/>
                  </a:cubicBezTo>
                  <a:cubicBezTo>
                    <a:pt x="934762" y="577332"/>
                    <a:pt x="838242" y="616702"/>
                    <a:pt x="735372" y="648452"/>
                  </a:cubicBezTo>
                  <a:cubicBezTo>
                    <a:pt x="632502" y="681472"/>
                    <a:pt x="524552" y="700522"/>
                    <a:pt x="416602" y="720842"/>
                  </a:cubicBezTo>
                  <a:cubicBezTo>
                    <a:pt x="307382" y="741162"/>
                    <a:pt x="148632" y="781802"/>
                    <a:pt x="85132" y="770372"/>
                  </a:cubicBezTo>
                  <a:cubicBezTo>
                    <a:pt x="57192" y="766562"/>
                    <a:pt x="40682" y="752592"/>
                    <a:pt x="27982" y="741162"/>
                  </a:cubicBezTo>
                  <a:cubicBezTo>
                    <a:pt x="17822" y="732272"/>
                    <a:pt x="12742" y="724652"/>
                    <a:pt x="8932" y="713222"/>
                  </a:cubicBezTo>
                  <a:cubicBezTo>
                    <a:pt x="2582" y="696712"/>
                    <a:pt x="-2498" y="668772"/>
                    <a:pt x="1312" y="648452"/>
                  </a:cubicBezTo>
                  <a:cubicBezTo>
                    <a:pt x="6392" y="629402"/>
                    <a:pt x="22902" y="605272"/>
                    <a:pt x="34332" y="593842"/>
                  </a:cubicBezTo>
                  <a:cubicBezTo>
                    <a:pt x="43222" y="584952"/>
                    <a:pt x="50842" y="579872"/>
                    <a:pt x="63542" y="576062"/>
                  </a:cubicBezTo>
                  <a:cubicBezTo>
                    <a:pt x="80052" y="570982"/>
                    <a:pt x="107992" y="567172"/>
                    <a:pt x="128312" y="572252"/>
                  </a:cubicBezTo>
                  <a:cubicBezTo>
                    <a:pt x="147362" y="577332"/>
                    <a:pt x="168952" y="592572"/>
                    <a:pt x="181652" y="609082"/>
                  </a:cubicBezTo>
                  <a:cubicBezTo>
                    <a:pt x="194352" y="624322"/>
                    <a:pt x="200702" y="652262"/>
                    <a:pt x="201972" y="670042"/>
                  </a:cubicBezTo>
                  <a:cubicBezTo>
                    <a:pt x="203242" y="682742"/>
                    <a:pt x="201972" y="691632"/>
                    <a:pt x="196892" y="703062"/>
                  </a:cubicBezTo>
                  <a:cubicBezTo>
                    <a:pt x="190542" y="718302"/>
                    <a:pt x="171492" y="743702"/>
                    <a:pt x="158792" y="753862"/>
                  </a:cubicBezTo>
                  <a:cubicBezTo>
                    <a:pt x="148632" y="762752"/>
                    <a:pt x="141012" y="765292"/>
                    <a:pt x="128312" y="767832"/>
                  </a:cubicBezTo>
                  <a:cubicBezTo>
                    <a:pt x="111802" y="771642"/>
                    <a:pt x="82592" y="772912"/>
                    <a:pt x="63542" y="765292"/>
                  </a:cubicBezTo>
                  <a:cubicBezTo>
                    <a:pt x="44492" y="757672"/>
                    <a:pt x="24172" y="741162"/>
                    <a:pt x="14012" y="723382"/>
                  </a:cubicBezTo>
                  <a:cubicBezTo>
                    <a:pt x="3852" y="705602"/>
                    <a:pt x="42" y="677662"/>
                    <a:pt x="42" y="659882"/>
                  </a:cubicBezTo>
                  <a:cubicBezTo>
                    <a:pt x="42" y="647182"/>
                    <a:pt x="2582" y="638292"/>
                    <a:pt x="8932" y="628132"/>
                  </a:cubicBezTo>
                  <a:cubicBezTo>
                    <a:pt x="17822" y="612892"/>
                    <a:pt x="25442" y="596382"/>
                    <a:pt x="53382" y="581142"/>
                  </a:cubicBezTo>
                  <a:cubicBezTo>
                    <a:pt x="137202" y="534152"/>
                    <a:pt x="500422" y="507482"/>
                    <a:pt x="660442" y="460492"/>
                  </a:cubicBezTo>
                  <a:cubicBezTo>
                    <a:pt x="770932" y="427472"/>
                    <a:pt x="843322" y="395722"/>
                    <a:pt x="930952" y="352542"/>
                  </a:cubicBezTo>
                  <a:cubicBezTo>
                    <a:pt x="1023662" y="309362"/>
                    <a:pt x="1117642" y="257292"/>
                    <a:pt x="1202732" y="200142"/>
                  </a:cubicBezTo>
                  <a:cubicBezTo>
                    <a:pt x="1282742" y="145532"/>
                    <a:pt x="1380532" y="50282"/>
                    <a:pt x="1427522" y="21072"/>
                  </a:cubicBezTo>
                  <a:cubicBezTo>
                    <a:pt x="1446572" y="9642"/>
                    <a:pt x="1454192" y="3292"/>
                    <a:pt x="1471972" y="752"/>
                  </a:cubicBezTo>
                  <a:cubicBezTo>
                    <a:pt x="1492292" y="-1788"/>
                    <a:pt x="1522772" y="2022"/>
                    <a:pt x="1543092" y="13452"/>
                  </a:cubicBezTo>
                  <a:cubicBezTo>
                    <a:pt x="1562142" y="24882"/>
                    <a:pt x="1579922" y="50282"/>
                    <a:pt x="1587542" y="69332"/>
                  </a:cubicBezTo>
                  <a:cubicBezTo>
                    <a:pt x="1593892" y="85842"/>
                    <a:pt x="1595162" y="101082"/>
                    <a:pt x="1590082" y="117592"/>
                  </a:cubicBezTo>
                  <a:cubicBezTo>
                    <a:pt x="1586272" y="137912"/>
                    <a:pt x="1554522" y="179822"/>
                    <a:pt x="1554522" y="17982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7" id="647"/>
          <p:cNvGrpSpPr/>
          <p:nvPr/>
        </p:nvGrpSpPr>
        <p:grpSpPr>
          <a:xfrm rot="0">
            <a:off x="2919412" y="8363903"/>
            <a:ext cx="898207" cy="591502"/>
            <a:chOff x="0" y="0"/>
            <a:chExt cx="1197610" cy="788670"/>
          </a:xfrm>
        </p:grpSpPr>
        <p:sp>
          <p:nvSpPr>
            <p:cNvPr name="Freeform 648" id="648"/>
            <p:cNvSpPr/>
            <p:nvPr/>
          </p:nvSpPr>
          <p:spPr>
            <a:xfrm flipH="false" flipV="false" rot="0">
              <a:off x="49884" y="49030"/>
              <a:ext cx="1103627" cy="694297"/>
            </a:xfrm>
            <a:custGeom>
              <a:avLst/>
              <a:gdLst/>
              <a:ahLst/>
              <a:cxnLst/>
              <a:rect r="r" b="b" t="t" l="l"/>
              <a:pathLst>
                <a:path h="694297" w="1103627">
                  <a:moveTo>
                    <a:pt x="969926" y="455160"/>
                  </a:moveTo>
                  <a:cubicBezTo>
                    <a:pt x="574956" y="478020"/>
                    <a:pt x="506376" y="491990"/>
                    <a:pt x="445416" y="517390"/>
                  </a:cubicBezTo>
                  <a:cubicBezTo>
                    <a:pt x="389536" y="540250"/>
                    <a:pt x="328576" y="579620"/>
                    <a:pt x="299366" y="606290"/>
                  </a:cubicBezTo>
                  <a:cubicBezTo>
                    <a:pt x="282856" y="622800"/>
                    <a:pt x="281586" y="639310"/>
                    <a:pt x="266346" y="652010"/>
                  </a:cubicBezTo>
                  <a:cubicBezTo>
                    <a:pt x="249836" y="667250"/>
                    <a:pt x="225706" y="683760"/>
                    <a:pt x="200306" y="688840"/>
                  </a:cubicBezTo>
                  <a:cubicBezTo>
                    <a:pt x="168556" y="695190"/>
                    <a:pt x="119026" y="692650"/>
                    <a:pt x="87276" y="676140"/>
                  </a:cubicBezTo>
                  <a:cubicBezTo>
                    <a:pt x="55526" y="660900"/>
                    <a:pt x="25046" y="621530"/>
                    <a:pt x="11076" y="592320"/>
                  </a:cubicBezTo>
                  <a:cubicBezTo>
                    <a:pt x="916" y="568190"/>
                    <a:pt x="-1624" y="541520"/>
                    <a:pt x="916" y="517390"/>
                  </a:cubicBezTo>
                  <a:cubicBezTo>
                    <a:pt x="4726" y="491990"/>
                    <a:pt x="7266" y="472940"/>
                    <a:pt x="27586" y="445000"/>
                  </a:cubicBezTo>
                  <a:cubicBezTo>
                    <a:pt x="78386" y="376420"/>
                    <a:pt x="291746" y="227830"/>
                    <a:pt x="395886" y="159250"/>
                  </a:cubicBezTo>
                  <a:cubicBezTo>
                    <a:pt x="465736" y="113530"/>
                    <a:pt x="519076" y="85590"/>
                    <a:pt x="578766" y="58920"/>
                  </a:cubicBezTo>
                  <a:cubicBezTo>
                    <a:pt x="633376" y="34790"/>
                    <a:pt x="704496" y="8120"/>
                    <a:pt x="741326" y="1770"/>
                  </a:cubicBezTo>
                  <a:cubicBezTo>
                    <a:pt x="759106" y="-770"/>
                    <a:pt x="766726" y="-770"/>
                    <a:pt x="781966" y="3040"/>
                  </a:cubicBezTo>
                  <a:cubicBezTo>
                    <a:pt x="802286" y="6850"/>
                    <a:pt x="836576" y="20820"/>
                    <a:pt x="855626" y="32250"/>
                  </a:cubicBezTo>
                  <a:cubicBezTo>
                    <a:pt x="868326" y="41140"/>
                    <a:pt x="875946" y="47490"/>
                    <a:pt x="884836" y="60190"/>
                  </a:cubicBezTo>
                  <a:cubicBezTo>
                    <a:pt x="898806" y="76700"/>
                    <a:pt x="915316" y="105910"/>
                    <a:pt x="920396" y="131310"/>
                  </a:cubicBezTo>
                  <a:cubicBezTo>
                    <a:pt x="926746" y="156710"/>
                    <a:pt x="924206" y="189730"/>
                    <a:pt x="919126" y="211320"/>
                  </a:cubicBezTo>
                  <a:cubicBezTo>
                    <a:pt x="916586" y="226560"/>
                    <a:pt x="910236" y="236720"/>
                    <a:pt x="903886" y="248150"/>
                  </a:cubicBezTo>
                  <a:cubicBezTo>
                    <a:pt x="897536" y="259580"/>
                    <a:pt x="892456" y="269740"/>
                    <a:pt x="881026" y="281170"/>
                  </a:cubicBezTo>
                  <a:cubicBezTo>
                    <a:pt x="864516" y="296410"/>
                    <a:pt x="841656" y="310380"/>
                    <a:pt x="813716" y="325620"/>
                  </a:cubicBezTo>
                  <a:cubicBezTo>
                    <a:pt x="773076" y="348480"/>
                    <a:pt x="715926" y="372610"/>
                    <a:pt x="652426" y="398010"/>
                  </a:cubicBezTo>
                  <a:cubicBezTo>
                    <a:pt x="567336" y="431030"/>
                    <a:pt x="425096" y="528820"/>
                    <a:pt x="346356" y="502150"/>
                  </a:cubicBezTo>
                  <a:cubicBezTo>
                    <a:pt x="273966" y="476750"/>
                    <a:pt x="181256" y="330700"/>
                    <a:pt x="190146" y="267200"/>
                  </a:cubicBezTo>
                  <a:cubicBezTo>
                    <a:pt x="196496" y="216400"/>
                    <a:pt x="279046" y="179570"/>
                    <a:pt x="328576" y="146550"/>
                  </a:cubicBezTo>
                  <a:cubicBezTo>
                    <a:pt x="376836" y="114800"/>
                    <a:pt x="427636" y="93210"/>
                    <a:pt x="479706" y="71620"/>
                  </a:cubicBezTo>
                  <a:cubicBezTo>
                    <a:pt x="534316" y="50030"/>
                    <a:pt x="596546" y="-3310"/>
                    <a:pt x="647346" y="14470"/>
                  </a:cubicBezTo>
                  <a:cubicBezTo>
                    <a:pt x="721006" y="41140"/>
                    <a:pt x="855626" y="251960"/>
                    <a:pt x="840386" y="323080"/>
                  </a:cubicBezTo>
                  <a:cubicBezTo>
                    <a:pt x="828956" y="375150"/>
                    <a:pt x="733706" y="403090"/>
                    <a:pt x="679096" y="429760"/>
                  </a:cubicBezTo>
                  <a:cubicBezTo>
                    <a:pt x="630836" y="455160"/>
                    <a:pt x="581306" y="460240"/>
                    <a:pt x="529236" y="481830"/>
                  </a:cubicBezTo>
                  <a:cubicBezTo>
                    <a:pt x="470816" y="507230"/>
                    <a:pt x="398426" y="554220"/>
                    <a:pt x="348896" y="572000"/>
                  </a:cubicBezTo>
                  <a:cubicBezTo>
                    <a:pt x="315876" y="584700"/>
                    <a:pt x="291746" y="592320"/>
                    <a:pt x="262536" y="592320"/>
                  </a:cubicBezTo>
                  <a:cubicBezTo>
                    <a:pt x="234596" y="592320"/>
                    <a:pt x="199036" y="579620"/>
                    <a:pt x="177446" y="569460"/>
                  </a:cubicBezTo>
                  <a:cubicBezTo>
                    <a:pt x="162206" y="563110"/>
                    <a:pt x="153316" y="556760"/>
                    <a:pt x="140616" y="544060"/>
                  </a:cubicBezTo>
                  <a:cubicBezTo>
                    <a:pt x="124106" y="526280"/>
                    <a:pt x="101246" y="493260"/>
                    <a:pt x="92356" y="470400"/>
                  </a:cubicBezTo>
                  <a:cubicBezTo>
                    <a:pt x="84736" y="455160"/>
                    <a:pt x="82196" y="443730"/>
                    <a:pt x="82196" y="427220"/>
                  </a:cubicBezTo>
                  <a:cubicBezTo>
                    <a:pt x="80926" y="403090"/>
                    <a:pt x="83466" y="366260"/>
                    <a:pt x="93626" y="339590"/>
                  </a:cubicBezTo>
                  <a:cubicBezTo>
                    <a:pt x="103786" y="312920"/>
                    <a:pt x="115216" y="292600"/>
                    <a:pt x="144426" y="268470"/>
                  </a:cubicBezTo>
                  <a:cubicBezTo>
                    <a:pt x="209196" y="213860"/>
                    <a:pt x="418746" y="133850"/>
                    <a:pt x="515266" y="94480"/>
                  </a:cubicBezTo>
                  <a:cubicBezTo>
                    <a:pt x="574956" y="70350"/>
                    <a:pt x="623216" y="51300"/>
                    <a:pt x="662586" y="43680"/>
                  </a:cubicBezTo>
                  <a:cubicBezTo>
                    <a:pt x="685446" y="37330"/>
                    <a:pt x="701956" y="36060"/>
                    <a:pt x="721006" y="36060"/>
                  </a:cubicBezTo>
                  <a:cubicBezTo>
                    <a:pt x="741326" y="37330"/>
                    <a:pt x="761646" y="42410"/>
                    <a:pt x="779426" y="50030"/>
                  </a:cubicBezTo>
                  <a:cubicBezTo>
                    <a:pt x="798476" y="56380"/>
                    <a:pt x="816256" y="67810"/>
                    <a:pt x="830226" y="80510"/>
                  </a:cubicBezTo>
                  <a:cubicBezTo>
                    <a:pt x="845466" y="93210"/>
                    <a:pt x="859436" y="108450"/>
                    <a:pt x="869596" y="126230"/>
                  </a:cubicBezTo>
                  <a:cubicBezTo>
                    <a:pt x="879756" y="142740"/>
                    <a:pt x="887376" y="161790"/>
                    <a:pt x="891186" y="180840"/>
                  </a:cubicBezTo>
                  <a:cubicBezTo>
                    <a:pt x="896266" y="199890"/>
                    <a:pt x="897536" y="221480"/>
                    <a:pt x="894996" y="240530"/>
                  </a:cubicBezTo>
                  <a:cubicBezTo>
                    <a:pt x="892456" y="259580"/>
                    <a:pt x="887376" y="279900"/>
                    <a:pt x="878486" y="297680"/>
                  </a:cubicBezTo>
                  <a:cubicBezTo>
                    <a:pt x="870866" y="315460"/>
                    <a:pt x="859436" y="333240"/>
                    <a:pt x="845466" y="347210"/>
                  </a:cubicBezTo>
                  <a:cubicBezTo>
                    <a:pt x="831496" y="361180"/>
                    <a:pt x="814986" y="373880"/>
                    <a:pt x="798476" y="384040"/>
                  </a:cubicBezTo>
                  <a:cubicBezTo>
                    <a:pt x="780696" y="392930"/>
                    <a:pt x="760376" y="399280"/>
                    <a:pt x="741326" y="403090"/>
                  </a:cubicBezTo>
                  <a:cubicBezTo>
                    <a:pt x="722276" y="405630"/>
                    <a:pt x="700686" y="405630"/>
                    <a:pt x="681636" y="403090"/>
                  </a:cubicBezTo>
                  <a:cubicBezTo>
                    <a:pt x="662586" y="399280"/>
                    <a:pt x="642266" y="392930"/>
                    <a:pt x="625756" y="384040"/>
                  </a:cubicBezTo>
                  <a:cubicBezTo>
                    <a:pt x="607976" y="373880"/>
                    <a:pt x="591466" y="362450"/>
                    <a:pt x="577496" y="347210"/>
                  </a:cubicBezTo>
                  <a:cubicBezTo>
                    <a:pt x="564796" y="333240"/>
                    <a:pt x="552096" y="315460"/>
                    <a:pt x="544476" y="297680"/>
                  </a:cubicBezTo>
                  <a:cubicBezTo>
                    <a:pt x="535586" y="279900"/>
                    <a:pt x="530506" y="260850"/>
                    <a:pt x="527966" y="240530"/>
                  </a:cubicBezTo>
                  <a:cubicBezTo>
                    <a:pt x="526696" y="221480"/>
                    <a:pt x="527966" y="199890"/>
                    <a:pt x="531776" y="180840"/>
                  </a:cubicBezTo>
                  <a:cubicBezTo>
                    <a:pt x="535586" y="161790"/>
                    <a:pt x="543206" y="142740"/>
                    <a:pt x="553366" y="126230"/>
                  </a:cubicBezTo>
                  <a:cubicBezTo>
                    <a:pt x="563526" y="108450"/>
                    <a:pt x="577496" y="93210"/>
                    <a:pt x="592736" y="80510"/>
                  </a:cubicBezTo>
                  <a:cubicBezTo>
                    <a:pt x="606706" y="67810"/>
                    <a:pt x="624486" y="56380"/>
                    <a:pt x="643536" y="50030"/>
                  </a:cubicBezTo>
                  <a:cubicBezTo>
                    <a:pt x="661316" y="42410"/>
                    <a:pt x="681636" y="37330"/>
                    <a:pt x="701956" y="37330"/>
                  </a:cubicBezTo>
                  <a:cubicBezTo>
                    <a:pt x="721006" y="36060"/>
                    <a:pt x="741326" y="37330"/>
                    <a:pt x="760376" y="43680"/>
                  </a:cubicBezTo>
                  <a:cubicBezTo>
                    <a:pt x="779426" y="48760"/>
                    <a:pt x="798476" y="57650"/>
                    <a:pt x="814986" y="67810"/>
                  </a:cubicBezTo>
                  <a:cubicBezTo>
                    <a:pt x="831496" y="79240"/>
                    <a:pt x="846736" y="93210"/>
                    <a:pt x="858166" y="109720"/>
                  </a:cubicBezTo>
                  <a:cubicBezTo>
                    <a:pt x="869596" y="124960"/>
                    <a:pt x="879756" y="142740"/>
                    <a:pt x="886106" y="161790"/>
                  </a:cubicBezTo>
                  <a:cubicBezTo>
                    <a:pt x="892456" y="180840"/>
                    <a:pt x="896266" y="201160"/>
                    <a:pt x="896266" y="220210"/>
                  </a:cubicBezTo>
                  <a:cubicBezTo>
                    <a:pt x="896266" y="240530"/>
                    <a:pt x="892456" y="260850"/>
                    <a:pt x="886106" y="279900"/>
                  </a:cubicBezTo>
                  <a:cubicBezTo>
                    <a:pt x="879756" y="297680"/>
                    <a:pt x="870866" y="316730"/>
                    <a:pt x="858166" y="331970"/>
                  </a:cubicBezTo>
                  <a:cubicBezTo>
                    <a:pt x="846736" y="347210"/>
                    <a:pt x="840386" y="357370"/>
                    <a:pt x="814986" y="373880"/>
                  </a:cubicBezTo>
                  <a:cubicBezTo>
                    <a:pt x="740056" y="422140"/>
                    <a:pt x="407316" y="568190"/>
                    <a:pt x="306986" y="587240"/>
                  </a:cubicBezTo>
                  <a:cubicBezTo>
                    <a:pt x="266346" y="594860"/>
                    <a:pt x="246026" y="593590"/>
                    <a:pt x="218086" y="585970"/>
                  </a:cubicBezTo>
                  <a:cubicBezTo>
                    <a:pt x="191416" y="578350"/>
                    <a:pt x="159666" y="559300"/>
                    <a:pt x="140616" y="544060"/>
                  </a:cubicBezTo>
                  <a:cubicBezTo>
                    <a:pt x="127916" y="533900"/>
                    <a:pt x="120296" y="522470"/>
                    <a:pt x="112676" y="509770"/>
                  </a:cubicBezTo>
                  <a:cubicBezTo>
                    <a:pt x="103786" y="498340"/>
                    <a:pt x="96166" y="486910"/>
                    <a:pt x="92356" y="470400"/>
                  </a:cubicBezTo>
                  <a:cubicBezTo>
                    <a:pt x="84736" y="447540"/>
                    <a:pt x="80926" y="406900"/>
                    <a:pt x="82196" y="382770"/>
                  </a:cubicBezTo>
                  <a:cubicBezTo>
                    <a:pt x="83466" y="366260"/>
                    <a:pt x="86006" y="354830"/>
                    <a:pt x="93626" y="339590"/>
                  </a:cubicBezTo>
                  <a:cubicBezTo>
                    <a:pt x="103786" y="318000"/>
                    <a:pt x="122836" y="288790"/>
                    <a:pt x="144426" y="268470"/>
                  </a:cubicBezTo>
                  <a:cubicBezTo>
                    <a:pt x="171096" y="243070"/>
                    <a:pt x="200306" y="227830"/>
                    <a:pt x="246026" y="204970"/>
                  </a:cubicBezTo>
                  <a:cubicBezTo>
                    <a:pt x="326036" y="164330"/>
                    <a:pt x="513996" y="32250"/>
                    <a:pt x="592736" y="66540"/>
                  </a:cubicBezTo>
                  <a:cubicBezTo>
                    <a:pt x="665126" y="97020"/>
                    <a:pt x="741326" y="292600"/>
                    <a:pt x="712116" y="366260"/>
                  </a:cubicBezTo>
                  <a:cubicBezTo>
                    <a:pt x="680366" y="445000"/>
                    <a:pt x="482246" y="481830"/>
                    <a:pt x="386996" y="514850"/>
                  </a:cubicBezTo>
                  <a:cubicBezTo>
                    <a:pt x="315876" y="540250"/>
                    <a:pt x="253646" y="577080"/>
                    <a:pt x="196496" y="563110"/>
                  </a:cubicBezTo>
                  <a:cubicBezTo>
                    <a:pt x="136806" y="550410"/>
                    <a:pt x="55526" y="486910"/>
                    <a:pt x="37746" y="434840"/>
                  </a:cubicBezTo>
                  <a:cubicBezTo>
                    <a:pt x="22506" y="389120"/>
                    <a:pt x="46636" y="320540"/>
                    <a:pt x="73306" y="277360"/>
                  </a:cubicBezTo>
                  <a:cubicBezTo>
                    <a:pt x="101246" y="235450"/>
                    <a:pt x="148236" y="208780"/>
                    <a:pt x="204116" y="180840"/>
                  </a:cubicBezTo>
                  <a:cubicBezTo>
                    <a:pt x="286666" y="138930"/>
                    <a:pt x="441606" y="112260"/>
                    <a:pt x="531776" y="80510"/>
                  </a:cubicBezTo>
                  <a:cubicBezTo>
                    <a:pt x="599086" y="56380"/>
                    <a:pt x="654966" y="22090"/>
                    <a:pt x="701956" y="10660"/>
                  </a:cubicBezTo>
                  <a:cubicBezTo>
                    <a:pt x="732436" y="3040"/>
                    <a:pt x="759106" y="500"/>
                    <a:pt x="781966" y="3040"/>
                  </a:cubicBezTo>
                  <a:cubicBezTo>
                    <a:pt x="797206" y="4310"/>
                    <a:pt x="807366" y="8120"/>
                    <a:pt x="820066" y="13200"/>
                  </a:cubicBezTo>
                  <a:cubicBezTo>
                    <a:pt x="832766" y="18280"/>
                    <a:pt x="844196" y="22090"/>
                    <a:pt x="855626" y="32250"/>
                  </a:cubicBezTo>
                  <a:cubicBezTo>
                    <a:pt x="872136" y="46220"/>
                    <a:pt x="896266" y="70350"/>
                    <a:pt x="907696" y="93210"/>
                  </a:cubicBezTo>
                  <a:cubicBezTo>
                    <a:pt x="919126" y="116070"/>
                    <a:pt x="924206" y="149090"/>
                    <a:pt x="925476" y="170680"/>
                  </a:cubicBezTo>
                  <a:cubicBezTo>
                    <a:pt x="925476" y="185920"/>
                    <a:pt x="924206" y="196080"/>
                    <a:pt x="919126" y="211320"/>
                  </a:cubicBezTo>
                  <a:cubicBezTo>
                    <a:pt x="912776" y="231640"/>
                    <a:pt x="894996" y="264660"/>
                    <a:pt x="881026" y="281170"/>
                  </a:cubicBezTo>
                  <a:cubicBezTo>
                    <a:pt x="870866" y="292600"/>
                    <a:pt x="865786" y="297680"/>
                    <a:pt x="850546" y="306570"/>
                  </a:cubicBezTo>
                  <a:cubicBezTo>
                    <a:pt x="816256" y="328160"/>
                    <a:pt x="741326" y="343400"/>
                    <a:pt x="668936" y="381500"/>
                  </a:cubicBezTo>
                  <a:cubicBezTo>
                    <a:pt x="545746" y="446270"/>
                    <a:pt x="305716" y="663440"/>
                    <a:pt x="200306" y="688840"/>
                  </a:cubicBezTo>
                  <a:cubicBezTo>
                    <a:pt x="152046" y="700270"/>
                    <a:pt x="119026" y="692650"/>
                    <a:pt x="87276" y="676140"/>
                  </a:cubicBezTo>
                  <a:cubicBezTo>
                    <a:pt x="55526" y="660900"/>
                    <a:pt x="25046" y="625340"/>
                    <a:pt x="11076" y="592320"/>
                  </a:cubicBezTo>
                  <a:cubicBezTo>
                    <a:pt x="-1624" y="559300"/>
                    <a:pt x="-2894" y="516120"/>
                    <a:pt x="9806" y="479290"/>
                  </a:cubicBezTo>
                  <a:cubicBezTo>
                    <a:pt x="26316" y="433570"/>
                    <a:pt x="73306" y="384040"/>
                    <a:pt x="117756" y="347210"/>
                  </a:cubicBezTo>
                  <a:cubicBezTo>
                    <a:pt x="164746" y="306570"/>
                    <a:pt x="230786" y="277360"/>
                    <a:pt x="289206" y="251960"/>
                  </a:cubicBezTo>
                  <a:cubicBezTo>
                    <a:pt x="345086" y="229100"/>
                    <a:pt x="402236" y="211320"/>
                    <a:pt x="459386" y="198620"/>
                  </a:cubicBezTo>
                  <a:cubicBezTo>
                    <a:pt x="517806" y="187190"/>
                    <a:pt x="569876" y="182110"/>
                    <a:pt x="638456" y="179570"/>
                  </a:cubicBezTo>
                  <a:cubicBezTo>
                    <a:pt x="731166" y="174490"/>
                    <a:pt x="902616" y="175760"/>
                    <a:pt x="969926" y="184650"/>
                  </a:cubicBezTo>
                  <a:cubicBezTo>
                    <a:pt x="999136" y="188460"/>
                    <a:pt x="1013106" y="188460"/>
                    <a:pt x="1032156" y="199890"/>
                  </a:cubicBezTo>
                  <a:cubicBezTo>
                    <a:pt x="1056286" y="213860"/>
                    <a:pt x="1085496" y="243070"/>
                    <a:pt x="1096926" y="271010"/>
                  </a:cubicBezTo>
                  <a:cubicBezTo>
                    <a:pt x="1107086" y="298950"/>
                    <a:pt x="1104546" y="340860"/>
                    <a:pt x="1096926" y="367530"/>
                  </a:cubicBezTo>
                  <a:cubicBezTo>
                    <a:pt x="1089306" y="389120"/>
                    <a:pt x="1077876" y="406900"/>
                    <a:pt x="1060096" y="420870"/>
                  </a:cubicBezTo>
                  <a:cubicBezTo>
                    <a:pt x="1038506" y="437380"/>
                    <a:pt x="969926" y="455160"/>
                    <a:pt x="969926" y="4551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9" id="649"/>
          <p:cNvGrpSpPr/>
          <p:nvPr/>
        </p:nvGrpSpPr>
        <p:grpSpPr>
          <a:xfrm rot="0">
            <a:off x="3036570" y="8522970"/>
            <a:ext cx="635318" cy="373380"/>
            <a:chOff x="0" y="0"/>
            <a:chExt cx="847090" cy="497840"/>
          </a:xfrm>
        </p:grpSpPr>
        <p:sp>
          <p:nvSpPr>
            <p:cNvPr name="Freeform 650" id="650"/>
            <p:cNvSpPr/>
            <p:nvPr/>
          </p:nvSpPr>
          <p:spPr>
            <a:xfrm flipH="false" flipV="false" rot="0">
              <a:off x="48857" y="50800"/>
              <a:ext cx="746650" cy="396360"/>
            </a:xfrm>
            <a:custGeom>
              <a:avLst/>
              <a:gdLst/>
              <a:ahLst/>
              <a:cxnLst/>
              <a:rect r="r" b="b" t="t" l="l"/>
              <a:pathLst>
                <a:path h="396360" w="746650">
                  <a:moveTo>
                    <a:pt x="642023" y="256540"/>
                  </a:moveTo>
                  <a:cubicBezTo>
                    <a:pt x="252133" y="358140"/>
                    <a:pt x="202603" y="393700"/>
                    <a:pt x="156883" y="396240"/>
                  </a:cubicBezTo>
                  <a:cubicBezTo>
                    <a:pt x="122593" y="397510"/>
                    <a:pt x="90843" y="388620"/>
                    <a:pt x="66713" y="372110"/>
                  </a:cubicBezTo>
                  <a:cubicBezTo>
                    <a:pt x="41313" y="355600"/>
                    <a:pt x="18453" y="326390"/>
                    <a:pt x="8293" y="298450"/>
                  </a:cubicBezTo>
                  <a:cubicBezTo>
                    <a:pt x="-597" y="270510"/>
                    <a:pt x="1943" y="229870"/>
                    <a:pt x="7023" y="205740"/>
                  </a:cubicBezTo>
                  <a:cubicBezTo>
                    <a:pt x="10833" y="187960"/>
                    <a:pt x="19723" y="175260"/>
                    <a:pt x="28613" y="163830"/>
                  </a:cubicBezTo>
                  <a:cubicBezTo>
                    <a:pt x="38773" y="151130"/>
                    <a:pt x="47663" y="139700"/>
                    <a:pt x="62903" y="130810"/>
                  </a:cubicBezTo>
                  <a:cubicBezTo>
                    <a:pt x="84493" y="118110"/>
                    <a:pt x="122593" y="102870"/>
                    <a:pt x="151803" y="104140"/>
                  </a:cubicBezTo>
                  <a:cubicBezTo>
                    <a:pt x="182283" y="105410"/>
                    <a:pt x="219113" y="123190"/>
                    <a:pt x="239433" y="137160"/>
                  </a:cubicBezTo>
                  <a:cubicBezTo>
                    <a:pt x="253403" y="147320"/>
                    <a:pt x="262293" y="157480"/>
                    <a:pt x="269913" y="172720"/>
                  </a:cubicBezTo>
                  <a:cubicBezTo>
                    <a:pt x="281343" y="195580"/>
                    <a:pt x="291503" y="238760"/>
                    <a:pt x="291503" y="264160"/>
                  </a:cubicBezTo>
                  <a:cubicBezTo>
                    <a:pt x="291503" y="281940"/>
                    <a:pt x="288963" y="293370"/>
                    <a:pt x="280073" y="309880"/>
                  </a:cubicBezTo>
                  <a:cubicBezTo>
                    <a:pt x="267373" y="331470"/>
                    <a:pt x="241973" y="364490"/>
                    <a:pt x="216573" y="378460"/>
                  </a:cubicBezTo>
                  <a:cubicBezTo>
                    <a:pt x="191173" y="392430"/>
                    <a:pt x="154343" y="398780"/>
                    <a:pt x="125133" y="394970"/>
                  </a:cubicBezTo>
                  <a:cubicBezTo>
                    <a:pt x="95923" y="389890"/>
                    <a:pt x="62903" y="373380"/>
                    <a:pt x="41313" y="351790"/>
                  </a:cubicBezTo>
                  <a:cubicBezTo>
                    <a:pt x="20993" y="331470"/>
                    <a:pt x="7023" y="292100"/>
                    <a:pt x="1943" y="267970"/>
                  </a:cubicBezTo>
                  <a:cubicBezTo>
                    <a:pt x="-1867" y="250190"/>
                    <a:pt x="673" y="236220"/>
                    <a:pt x="3213" y="220980"/>
                  </a:cubicBezTo>
                  <a:cubicBezTo>
                    <a:pt x="7023" y="205740"/>
                    <a:pt x="9563" y="191770"/>
                    <a:pt x="19723" y="176530"/>
                  </a:cubicBezTo>
                  <a:cubicBezTo>
                    <a:pt x="34963" y="156210"/>
                    <a:pt x="57823" y="133350"/>
                    <a:pt x="90843" y="115570"/>
                  </a:cubicBezTo>
                  <a:cubicBezTo>
                    <a:pt x="139103" y="87630"/>
                    <a:pt x="220383" y="67310"/>
                    <a:pt x="296583" y="49530"/>
                  </a:cubicBezTo>
                  <a:cubicBezTo>
                    <a:pt x="385483" y="27940"/>
                    <a:pt x="522643" y="0"/>
                    <a:pt x="592493" y="0"/>
                  </a:cubicBezTo>
                  <a:cubicBezTo>
                    <a:pt x="631863" y="0"/>
                    <a:pt x="661073" y="3810"/>
                    <a:pt x="683933" y="16510"/>
                  </a:cubicBezTo>
                  <a:cubicBezTo>
                    <a:pt x="704253" y="26670"/>
                    <a:pt x="718223" y="40640"/>
                    <a:pt x="728383" y="59690"/>
                  </a:cubicBezTo>
                  <a:cubicBezTo>
                    <a:pt x="741083" y="83820"/>
                    <a:pt x="748703" y="124460"/>
                    <a:pt x="746163" y="151130"/>
                  </a:cubicBezTo>
                  <a:cubicBezTo>
                    <a:pt x="743623" y="172720"/>
                    <a:pt x="734733" y="191770"/>
                    <a:pt x="720763" y="208280"/>
                  </a:cubicBezTo>
                  <a:cubicBezTo>
                    <a:pt x="702983" y="228600"/>
                    <a:pt x="642023" y="256540"/>
                    <a:pt x="642023" y="2565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1" id="651"/>
          <p:cNvGrpSpPr/>
          <p:nvPr/>
        </p:nvGrpSpPr>
        <p:grpSpPr>
          <a:xfrm rot="0">
            <a:off x="1573530" y="8299132"/>
            <a:ext cx="1657350" cy="682943"/>
            <a:chOff x="0" y="0"/>
            <a:chExt cx="2209800" cy="910590"/>
          </a:xfrm>
        </p:grpSpPr>
        <p:sp>
          <p:nvSpPr>
            <p:cNvPr name="Freeform 652" id="652"/>
            <p:cNvSpPr/>
            <p:nvPr/>
          </p:nvSpPr>
          <p:spPr>
            <a:xfrm flipH="false" flipV="false" rot="0">
              <a:off x="48984" y="47463"/>
              <a:ext cx="2109621" cy="815991"/>
            </a:xfrm>
            <a:custGeom>
              <a:avLst/>
              <a:gdLst/>
              <a:ahLst/>
              <a:cxnLst/>
              <a:rect r="r" b="b" t="t" l="l"/>
              <a:pathLst>
                <a:path h="815991" w="2109621">
                  <a:moveTo>
                    <a:pt x="1863636" y="756447"/>
                  </a:moveTo>
                  <a:cubicBezTo>
                    <a:pt x="1609636" y="430057"/>
                    <a:pt x="1582966" y="389417"/>
                    <a:pt x="1525816" y="361477"/>
                  </a:cubicBezTo>
                  <a:cubicBezTo>
                    <a:pt x="1452156" y="325917"/>
                    <a:pt x="1322616" y="314487"/>
                    <a:pt x="1237526" y="314487"/>
                  </a:cubicBezTo>
                  <a:cubicBezTo>
                    <a:pt x="1170216" y="314487"/>
                    <a:pt x="1123226" y="325917"/>
                    <a:pt x="1055916" y="343697"/>
                  </a:cubicBezTo>
                  <a:cubicBezTo>
                    <a:pt x="968286" y="366557"/>
                    <a:pt x="851446" y="412277"/>
                    <a:pt x="760006" y="454187"/>
                  </a:cubicBezTo>
                  <a:cubicBezTo>
                    <a:pt x="674916" y="492287"/>
                    <a:pt x="606336" y="532927"/>
                    <a:pt x="522516" y="583727"/>
                  </a:cubicBezTo>
                  <a:cubicBezTo>
                    <a:pt x="424726" y="642147"/>
                    <a:pt x="267246" y="762797"/>
                    <a:pt x="208826" y="789467"/>
                  </a:cubicBezTo>
                  <a:cubicBezTo>
                    <a:pt x="187236" y="799627"/>
                    <a:pt x="180886" y="802167"/>
                    <a:pt x="163106" y="803437"/>
                  </a:cubicBezTo>
                  <a:cubicBezTo>
                    <a:pt x="137706" y="803437"/>
                    <a:pt x="97066" y="798357"/>
                    <a:pt x="71666" y="784387"/>
                  </a:cubicBezTo>
                  <a:cubicBezTo>
                    <a:pt x="46266" y="769147"/>
                    <a:pt x="22136" y="741207"/>
                    <a:pt x="10706" y="714537"/>
                  </a:cubicBezTo>
                  <a:cubicBezTo>
                    <a:pt x="-724" y="686597"/>
                    <a:pt x="-3264" y="649767"/>
                    <a:pt x="4356" y="620557"/>
                  </a:cubicBezTo>
                  <a:cubicBezTo>
                    <a:pt x="11976" y="592617"/>
                    <a:pt x="37376" y="560867"/>
                    <a:pt x="55156" y="543087"/>
                  </a:cubicBezTo>
                  <a:cubicBezTo>
                    <a:pt x="69126" y="531657"/>
                    <a:pt x="79286" y="525307"/>
                    <a:pt x="97066" y="520227"/>
                  </a:cubicBezTo>
                  <a:cubicBezTo>
                    <a:pt x="121196" y="513877"/>
                    <a:pt x="161836" y="510067"/>
                    <a:pt x="189776" y="518957"/>
                  </a:cubicBezTo>
                  <a:cubicBezTo>
                    <a:pt x="217716" y="529117"/>
                    <a:pt x="249466" y="555787"/>
                    <a:pt x="264706" y="574837"/>
                  </a:cubicBezTo>
                  <a:cubicBezTo>
                    <a:pt x="276136" y="588807"/>
                    <a:pt x="282486" y="600237"/>
                    <a:pt x="285026" y="618017"/>
                  </a:cubicBezTo>
                  <a:cubicBezTo>
                    <a:pt x="290106" y="642147"/>
                    <a:pt x="292646" y="682787"/>
                    <a:pt x="281216" y="710727"/>
                  </a:cubicBezTo>
                  <a:cubicBezTo>
                    <a:pt x="271056" y="737397"/>
                    <a:pt x="241846" y="767877"/>
                    <a:pt x="222796" y="781847"/>
                  </a:cubicBezTo>
                  <a:cubicBezTo>
                    <a:pt x="207556" y="793277"/>
                    <a:pt x="196126" y="797087"/>
                    <a:pt x="178346" y="799627"/>
                  </a:cubicBezTo>
                  <a:cubicBezTo>
                    <a:pt x="154216" y="803437"/>
                    <a:pt x="112306" y="803437"/>
                    <a:pt x="85636" y="790737"/>
                  </a:cubicBezTo>
                  <a:cubicBezTo>
                    <a:pt x="58966" y="779307"/>
                    <a:pt x="31026" y="753907"/>
                    <a:pt x="17056" y="728507"/>
                  </a:cubicBezTo>
                  <a:cubicBezTo>
                    <a:pt x="3086" y="701837"/>
                    <a:pt x="-3264" y="665007"/>
                    <a:pt x="1816" y="637067"/>
                  </a:cubicBezTo>
                  <a:cubicBezTo>
                    <a:pt x="5626" y="607857"/>
                    <a:pt x="17056" y="583727"/>
                    <a:pt x="43726" y="553247"/>
                  </a:cubicBezTo>
                  <a:cubicBezTo>
                    <a:pt x="100876" y="492287"/>
                    <a:pt x="278676" y="404657"/>
                    <a:pt x="386626" y="339887"/>
                  </a:cubicBezTo>
                  <a:cubicBezTo>
                    <a:pt x="480606" y="282737"/>
                    <a:pt x="556806" y="233207"/>
                    <a:pt x="653326" y="184947"/>
                  </a:cubicBezTo>
                  <a:cubicBezTo>
                    <a:pt x="761276" y="132877"/>
                    <a:pt x="898436" y="70647"/>
                    <a:pt x="1006386" y="40167"/>
                  </a:cubicBezTo>
                  <a:cubicBezTo>
                    <a:pt x="1091476" y="16037"/>
                    <a:pt x="1165136" y="8417"/>
                    <a:pt x="1241336" y="3337"/>
                  </a:cubicBezTo>
                  <a:cubicBezTo>
                    <a:pt x="1311186" y="-1743"/>
                    <a:pt x="1381036" y="-1743"/>
                    <a:pt x="1443266" y="8417"/>
                  </a:cubicBezTo>
                  <a:cubicBezTo>
                    <a:pt x="1499146" y="18577"/>
                    <a:pt x="1547406" y="32547"/>
                    <a:pt x="1599476" y="59217"/>
                  </a:cubicBezTo>
                  <a:cubicBezTo>
                    <a:pt x="1657896" y="88427"/>
                    <a:pt x="1725206" y="141767"/>
                    <a:pt x="1774736" y="186217"/>
                  </a:cubicBezTo>
                  <a:cubicBezTo>
                    <a:pt x="1816646" y="224317"/>
                    <a:pt x="1842046" y="254797"/>
                    <a:pt x="1881416" y="304327"/>
                  </a:cubicBezTo>
                  <a:cubicBezTo>
                    <a:pt x="1941106" y="380527"/>
                    <a:pt x="2054136" y="531657"/>
                    <a:pt x="2087156" y="605317"/>
                  </a:cubicBezTo>
                  <a:cubicBezTo>
                    <a:pt x="2103666" y="643417"/>
                    <a:pt x="2112556" y="668817"/>
                    <a:pt x="2108746" y="698027"/>
                  </a:cubicBezTo>
                  <a:cubicBezTo>
                    <a:pt x="2104936" y="728507"/>
                    <a:pt x="2083346" y="762797"/>
                    <a:pt x="2064296" y="781847"/>
                  </a:cubicBezTo>
                  <a:cubicBezTo>
                    <a:pt x="2047786" y="798357"/>
                    <a:pt x="2026196" y="807247"/>
                    <a:pt x="2005876" y="812327"/>
                  </a:cubicBezTo>
                  <a:cubicBezTo>
                    <a:pt x="1986826" y="816137"/>
                    <a:pt x="1963966" y="818677"/>
                    <a:pt x="1942376" y="811057"/>
                  </a:cubicBezTo>
                  <a:cubicBezTo>
                    <a:pt x="1915706" y="803437"/>
                    <a:pt x="1863636" y="756447"/>
                    <a:pt x="1863636" y="75644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3" id="653"/>
          <p:cNvGrpSpPr/>
          <p:nvPr/>
        </p:nvGrpSpPr>
        <p:grpSpPr>
          <a:xfrm rot="0">
            <a:off x="1714500" y="8341043"/>
            <a:ext cx="1350645" cy="520065"/>
            <a:chOff x="0" y="0"/>
            <a:chExt cx="1800860" cy="693420"/>
          </a:xfrm>
        </p:grpSpPr>
        <p:sp>
          <p:nvSpPr>
            <p:cNvPr name="Freeform 654" id="654"/>
            <p:cNvSpPr/>
            <p:nvPr/>
          </p:nvSpPr>
          <p:spPr>
            <a:xfrm flipH="false" flipV="false" rot="0">
              <a:off x="50488" y="50800"/>
              <a:ext cx="1699172" cy="592281"/>
            </a:xfrm>
            <a:custGeom>
              <a:avLst/>
              <a:gdLst/>
              <a:ahLst/>
              <a:cxnLst/>
              <a:rect r="r" b="b" t="t" l="l"/>
              <a:pathLst>
                <a:path h="592281" w="1699172">
                  <a:moveTo>
                    <a:pt x="1502722" y="572770"/>
                  </a:moveTo>
                  <a:cubicBezTo>
                    <a:pt x="1082352" y="381000"/>
                    <a:pt x="966782" y="335280"/>
                    <a:pt x="876612" y="322580"/>
                  </a:cubicBezTo>
                  <a:cubicBezTo>
                    <a:pt x="806762" y="312420"/>
                    <a:pt x="749612" y="313690"/>
                    <a:pt x="687382" y="326390"/>
                  </a:cubicBezTo>
                  <a:cubicBezTo>
                    <a:pt x="623882" y="340360"/>
                    <a:pt x="568002" y="368300"/>
                    <a:pt x="500692" y="403860"/>
                  </a:cubicBezTo>
                  <a:cubicBezTo>
                    <a:pt x="413062" y="449580"/>
                    <a:pt x="289872" y="565150"/>
                    <a:pt x="214942" y="585470"/>
                  </a:cubicBezTo>
                  <a:cubicBezTo>
                    <a:pt x="173032" y="596900"/>
                    <a:pt x="140012" y="593090"/>
                    <a:pt x="108262" y="580390"/>
                  </a:cubicBezTo>
                  <a:cubicBezTo>
                    <a:pt x="76512" y="568960"/>
                    <a:pt x="43492" y="541020"/>
                    <a:pt x="25712" y="511810"/>
                  </a:cubicBezTo>
                  <a:cubicBezTo>
                    <a:pt x="7932" y="483870"/>
                    <a:pt x="1582" y="436880"/>
                    <a:pt x="1582" y="407670"/>
                  </a:cubicBezTo>
                  <a:cubicBezTo>
                    <a:pt x="1582" y="387350"/>
                    <a:pt x="5392" y="373380"/>
                    <a:pt x="15552" y="355600"/>
                  </a:cubicBezTo>
                  <a:cubicBezTo>
                    <a:pt x="29522" y="330200"/>
                    <a:pt x="58732" y="293370"/>
                    <a:pt x="87942" y="276860"/>
                  </a:cubicBezTo>
                  <a:cubicBezTo>
                    <a:pt x="118422" y="260350"/>
                    <a:pt x="165412" y="256540"/>
                    <a:pt x="194622" y="257810"/>
                  </a:cubicBezTo>
                  <a:cubicBezTo>
                    <a:pt x="214942" y="260350"/>
                    <a:pt x="228912" y="264160"/>
                    <a:pt x="245422" y="275590"/>
                  </a:cubicBezTo>
                  <a:cubicBezTo>
                    <a:pt x="269552" y="290830"/>
                    <a:pt x="305112" y="321310"/>
                    <a:pt x="320352" y="351790"/>
                  </a:cubicBezTo>
                  <a:cubicBezTo>
                    <a:pt x="334322" y="382270"/>
                    <a:pt x="336862" y="430530"/>
                    <a:pt x="333052" y="458470"/>
                  </a:cubicBezTo>
                  <a:cubicBezTo>
                    <a:pt x="330512" y="478790"/>
                    <a:pt x="325432" y="492760"/>
                    <a:pt x="312732" y="509270"/>
                  </a:cubicBezTo>
                  <a:cubicBezTo>
                    <a:pt x="296222" y="533400"/>
                    <a:pt x="258122" y="566420"/>
                    <a:pt x="232722" y="579120"/>
                  </a:cubicBezTo>
                  <a:cubicBezTo>
                    <a:pt x="213672" y="589280"/>
                    <a:pt x="199702" y="591820"/>
                    <a:pt x="179382" y="591820"/>
                  </a:cubicBezTo>
                  <a:cubicBezTo>
                    <a:pt x="150172" y="591820"/>
                    <a:pt x="100642" y="577850"/>
                    <a:pt x="75242" y="563880"/>
                  </a:cubicBezTo>
                  <a:cubicBezTo>
                    <a:pt x="57462" y="553720"/>
                    <a:pt x="47302" y="544830"/>
                    <a:pt x="35872" y="527050"/>
                  </a:cubicBezTo>
                  <a:cubicBezTo>
                    <a:pt x="20632" y="502920"/>
                    <a:pt x="2852" y="454660"/>
                    <a:pt x="312" y="425450"/>
                  </a:cubicBezTo>
                  <a:cubicBezTo>
                    <a:pt x="-958" y="405130"/>
                    <a:pt x="1582" y="391160"/>
                    <a:pt x="9202" y="372110"/>
                  </a:cubicBezTo>
                  <a:cubicBezTo>
                    <a:pt x="20632" y="345440"/>
                    <a:pt x="39682" y="316230"/>
                    <a:pt x="72702" y="285750"/>
                  </a:cubicBezTo>
                  <a:cubicBezTo>
                    <a:pt x="131122" y="232410"/>
                    <a:pt x="264472" y="156210"/>
                    <a:pt x="352102" y="110490"/>
                  </a:cubicBezTo>
                  <a:cubicBezTo>
                    <a:pt x="424492" y="73660"/>
                    <a:pt x="485452" y="43180"/>
                    <a:pt x="556572" y="25400"/>
                  </a:cubicBezTo>
                  <a:cubicBezTo>
                    <a:pt x="627692" y="6350"/>
                    <a:pt x="710242" y="0"/>
                    <a:pt x="780092" y="0"/>
                  </a:cubicBezTo>
                  <a:cubicBezTo>
                    <a:pt x="843592" y="0"/>
                    <a:pt x="899472" y="7620"/>
                    <a:pt x="957892" y="21590"/>
                  </a:cubicBezTo>
                  <a:cubicBezTo>
                    <a:pt x="1018852" y="35560"/>
                    <a:pt x="1079812" y="62230"/>
                    <a:pt x="1138232" y="85090"/>
                  </a:cubicBezTo>
                  <a:cubicBezTo>
                    <a:pt x="1196652" y="109220"/>
                    <a:pt x="1242372" y="129540"/>
                    <a:pt x="1307142" y="162560"/>
                  </a:cubicBezTo>
                  <a:cubicBezTo>
                    <a:pt x="1403662" y="210820"/>
                    <a:pt x="1596702" y="294640"/>
                    <a:pt x="1655122" y="354330"/>
                  </a:cubicBezTo>
                  <a:cubicBezTo>
                    <a:pt x="1683062" y="383540"/>
                    <a:pt x="1695762" y="410210"/>
                    <a:pt x="1698302" y="439420"/>
                  </a:cubicBezTo>
                  <a:cubicBezTo>
                    <a:pt x="1702112" y="468630"/>
                    <a:pt x="1693222" y="506730"/>
                    <a:pt x="1675442" y="530860"/>
                  </a:cubicBezTo>
                  <a:cubicBezTo>
                    <a:pt x="1658932" y="554990"/>
                    <a:pt x="1625912" y="577850"/>
                    <a:pt x="1596702" y="584200"/>
                  </a:cubicBezTo>
                  <a:cubicBezTo>
                    <a:pt x="1568762" y="591820"/>
                    <a:pt x="1502722" y="572770"/>
                    <a:pt x="1502722" y="5727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5" id="655"/>
          <p:cNvGrpSpPr/>
          <p:nvPr/>
        </p:nvGrpSpPr>
        <p:grpSpPr>
          <a:xfrm rot="0">
            <a:off x="2205990" y="8263890"/>
            <a:ext cx="1023938" cy="685800"/>
            <a:chOff x="0" y="0"/>
            <a:chExt cx="1365250" cy="914400"/>
          </a:xfrm>
        </p:grpSpPr>
        <p:sp>
          <p:nvSpPr>
            <p:cNvPr name="Freeform 656" id="656"/>
            <p:cNvSpPr/>
            <p:nvPr/>
          </p:nvSpPr>
          <p:spPr>
            <a:xfrm flipH="false" flipV="false" rot="0">
              <a:off x="47142" y="50493"/>
              <a:ext cx="1267136" cy="813515"/>
            </a:xfrm>
            <a:custGeom>
              <a:avLst/>
              <a:gdLst/>
              <a:ahLst/>
              <a:cxnLst/>
              <a:rect r="r" b="b" t="t" l="l"/>
              <a:pathLst>
                <a:path h="813515" w="1267136">
                  <a:moveTo>
                    <a:pt x="1061568" y="792787"/>
                  </a:moveTo>
                  <a:cubicBezTo>
                    <a:pt x="518008" y="449887"/>
                    <a:pt x="488798" y="435917"/>
                    <a:pt x="422758" y="410517"/>
                  </a:cubicBezTo>
                  <a:cubicBezTo>
                    <a:pt x="328778" y="372417"/>
                    <a:pt x="135738" y="344477"/>
                    <a:pt x="68428" y="296217"/>
                  </a:cubicBezTo>
                  <a:cubicBezTo>
                    <a:pt x="34138" y="270817"/>
                    <a:pt x="17628" y="244147"/>
                    <a:pt x="7468" y="212397"/>
                  </a:cubicBezTo>
                  <a:cubicBezTo>
                    <a:pt x="-2692" y="181917"/>
                    <a:pt x="-2692" y="140007"/>
                    <a:pt x="8738" y="108257"/>
                  </a:cubicBezTo>
                  <a:cubicBezTo>
                    <a:pt x="18898" y="77777"/>
                    <a:pt x="44298" y="44757"/>
                    <a:pt x="72238" y="26977"/>
                  </a:cubicBezTo>
                  <a:cubicBezTo>
                    <a:pt x="100178" y="7927"/>
                    <a:pt x="144628" y="307"/>
                    <a:pt x="172568" y="307"/>
                  </a:cubicBezTo>
                  <a:cubicBezTo>
                    <a:pt x="192888" y="-963"/>
                    <a:pt x="208128" y="5387"/>
                    <a:pt x="224638" y="11737"/>
                  </a:cubicBezTo>
                  <a:cubicBezTo>
                    <a:pt x="239878" y="18087"/>
                    <a:pt x="255118" y="25707"/>
                    <a:pt x="269088" y="39677"/>
                  </a:cubicBezTo>
                  <a:cubicBezTo>
                    <a:pt x="288138" y="59997"/>
                    <a:pt x="314808" y="96827"/>
                    <a:pt x="321158" y="129847"/>
                  </a:cubicBezTo>
                  <a:cubicBezTo>
                    <a:pt x="328778" y="161597"/>
                    <a:pt x="318618" y="207317"/>
                    <a:pt x="309728" y="232717"/>
                  </a:cubicBezTo>
                  <a:cubicBezTo>
                    <a:pt x="302108" y="251767"/>
                    <a:pt x="294488" y="263197"/>
                    <a:pt x="279248" y="275897"/>
                  </a:cubicBezTo>
                  <a:cubicBezTo>
                    <a:pt x="257658" y="294947"/>
                    <a:pt x="213208" y="317807"/>
                    <a:pt x="186538" y="324157"/>
                  </a:cubicBezTo>
                  <a:cubicBezTo>
                    <a:pt x="167488" y="327967"/>
                    <a:pt x="153518" y="327967"/>
                    <a:pt x="133198" y="322887"/>
                  </a:cubicBezTo>
                  <a:cubicBezTo>
                    <a:pt x="106528" y="316537"/>
                    <a:pt x="63348" y="292407"/>
                    <a:pt x="41758" y="273357"/>
                  </a:cubicBezTo>
                  <a:cubicBezTo>
                    <a:pt x="27788" y="259387"/>
                    <a:pt x="20168" y="247957"/>
                    <a:pt x="13818" y="228907"/>
                  </a:cubicBezTo>
                  <a:cubicBezTo>
                    <a:pt x="3658" y="202237"/>
                    <a:pt x="-1422" y="152707"/>
                    <a:pt x="3658" y="126037"/>
                  </a:cubicBezTo>
                  <a:cubicBezTo>
                    <a:pt x="6198" y="105717"/>
                    <a:pt x="11278" y="93017"/>
                    <a:pt x="23978" y="76507"/>
                  </a:cubicBezTo>
                  <a:cubicBezTo>
                    <a:pt x="40488" y="53647"/>
                    <a:pt x="78588" y="21897"/>
                    <a:pt x="103988" y="10467"/>
                  </a:cubicBezTo>
                  <a:cubicBezTo>
                    <a:pt x="121768" y="1577"/>
                    <a:pt x="131928" y="-963"/>
                    <a:pt x="154788" y="307"/>
                  </a:cubicBezTo>
                  <a:cubicBezTo>
                    <a:pt x="203048" y="307"/>
                    <a:pt x="303378" y="32057"/>
                    <a:pt x="374498" y="56187"/>
                  </a:cubicBezTo>
                  <a:cubicBezTo>
                    <a:pt x="446888" y="80317"/>
                    <a:pt x="520548" y="109527"/>
                    <a:pt x="586588" y="141277"/>
                  </a:cubicBezTo>
                  <a:cubicBezTo>
                    <a:pt x="646278" y="170487"/>
                    <a:pt x="685648" y="194617"/>
                    <a:pt x="754228" y="240337"/>
                  </a:cubicBezTo>
                  <a:cubicBezTo>
                    <a:pt x="869798" y="315267"/>
                    <a:pt x="1135228" y="504497"/>
                    <a:pt x="1206348" y="565457"/>
                  </a:cubicBezTo>
                  <a:cubicBezTo>
                    <a:pt x="1230478" y="587047"/>
                    <a:pt x="1240638" y="592127"/>
                    <a:pt x="1250798" y="612447"/>
                  </a:cubicBezTo>
                  <a:cubicBezTo>
                    <a:pt x="1263498" y="636577"/>
                    <a:pt x="1269848" y="679757"/>
                    <a:pt x="1266038" y="706427"/>
                  </a:cubicBezTo>
                  <a:cubicBezTo>
                    <a:pt x="1263498" y="729287"/>
                    <a:pt x="1253338" y="748337"/>
                    <a:pt x="1238098" y="764847"/>
                  </a:cubicBezTo>
                  <a:cubicBezTo>
                    <a:pt x="1220318" y="785167"/>
                    <a:pt x="1184758" y="808027"/>
                    <a:pt x="1155548" y="813107"/>
                  </a:cubicBezTo>
                  <a:cubicBezTo>
                    <a:pt x="1126338" y="816917"/>
                    <a:pt x="1061568" y="792787"/>
                    <a:pt x="1061568" y="79278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7" id="657"/>
          <p:cNvGrpSpPr/>
          <p:nvPr/>
        </p:nvGrpSpPr>
        <p:grpSpPr>
          <a:xfrm rot="0">
            <a:off x="1513523" y="8360093"/>
            <a:ext cx="1687830" cy="547688"/>
            <a:chOff x="0" y="0"/>
            <a:chExt cx="2250440" cy="730250"/>
          </a:xfrm>
        </p:grpSpPr>
        <p:sp>
          <p:nvSpPr>
            <p:cNvPr name="Freeform 658" id="658"/>
            <p:cNvSpPr/>
            <p:nvPr/>
          </p:nvSpPr>
          <p:spPr>
            <a:xfrm flipH="false" flipV="false" rot="0">
              <a:off x="49866" y="48592"/>
              <a:ext cx="2153415" cy="629677"/>
            </a:xfrm>
            <a:custGeom>
              <a:avLst/>
              <a:gdLst/>
              <a:ahLst/>
              <a:cxnLst/>
              <a:rect r="r" b="b" t="t" l="l"/>
              <a:pathLst>
                <a:path h="629677" w="2153415">
                  <a:moveTo>
                    <a:pt x="1960544" y="618158"/>
                  </a:moveTo>
                  <a:cubicBezTo>
                    <a:pt x="1409364" y="403528"/>
                    <a:pt x="1289984" y="376858"/>
                    <a:pt x="1169334" y="355268"/>
                  </a:cubicBezTo>
                  <a:cubicBezTo>
                    <a:pt x="1055034" y="336218"/>
                    <a:pt x="924224" y="317168"/>
                    <a:pt x="830244" y="319708"/>
                  </a:cubicBezTo>
                  <a:cubicBezTo>
                    <a:pt x="761664" y="320978"/>
                    <a:pt x="713404" y="329868"/>
                    <a:pt x="656254" y="347648"/>
                  </a:cubicBezTo>
                  <a:cubicBezTo>
                    <a:pt x="594024" y="364158"/>
                    <a:pt x="535604" y="392098"/>
                    <a:pt x="470834" y="426388"/>
                  </a:cubicBezTo>
                  <a:cubicBezTo>
                    <a:pt x="394634" y="467028"/>
                    <a:pt x="299384" y="562278"/>
                    <a:pt x="233344" y="583868"/>
                  </a:cubicBezTo>
                  <a:cubicBezTo>
                    <a:pt x="191434" y="596568"/>
                    <a:pt x="157144" y="597838"/>
                    <a:pt x="124124" y="587678"/>
                  </a:cubicBezTo>
                  <a:cubicBezTo>
                    <a:pt x="91104" y="578788"/>
                    <a:pt x="54274" y="553388"/>
                    <a:pt x="33954" y="525448"/>
                  </a:cubicBezTo>
                  <a:cubicBezTo>
                    <a:pt x="13634" y="498778"/>
                    <a:pt x="2204" y="451788"/>
                    <a:pt x="934" y="422578"/>
                  </a:cubicBezTo>
                  <a:cubicBezTo>
                    <a:pt x="-1606" y="400988"/>
                    <a:pt x="934" y="387018"/>
                    <a:pt x="9824" y="367968"/>
                  </a:cubicBezTo>
                  <a:cubicBezTo>
                    <a:pt x="21254" y="341298"/>
                    <a:pt x="47924" y="300658"/>
                    <a:pt x="77134" y="281608"/>
                  </a:cubicBezTo>
                  <a:cubicBezTo>
                    <a:pt x="105074" y="262558"/>
                    <a:pt x="148254" y="251128"/>
                    <a:pt x="182544" y="253668"/>
                  </a:cubicBezTo>
                  <a:cubicBezTo>
                    <a:pt x="216834" y="254938"/>
                    <a:pt x="257474" y="271448"/>
                    <a:pt x="282874" y="294308"/>
                  </a:cubicBezTo>
                  <a:cubicBezTo>
                    <a:pt x="309544" y="317168"/>
                    <a:pt x="331134" y="360348"/>
                    <a:pt x="338754" y="388288"/>
                  </a:cubicBezTo>
                  <a:cubicBezTo>
                    <a:pt x="345104" y="408608"/>
                    <a:pt x="345104" y="423848"/>
                    <a:pt x="341294" y="444168"/>
                  </a:cubicBezTo>
                  <a:cubicBezTo>
                    <a:pt x="334944" y="473378"/>
                    <a:pt x="313354" y="520368"/>
                    <a:pt x="294304" y="543228"/>
                  </a:cubicBezTo>
                  <a:cubicBezTo>
                    <a:pt x="281604" y="558468"/>
                    <a:pt x="268904" y="567358"/>
                    <a:pt x="249854" y="576248"/>
                  </a:cubicBezTo>
                  <a:cubicBezTo>
                    <a:pt x="223184" y="587678"/>
                    <a:pt x="171114" y="595298"/>
                    <a:pt x="141904" y="592758"/>
                  </a:cubicBezTo>
                  <a:cubicBezTo>
                    <a:pt x="121584" y="590218"/>
                    <a:pt x="107614" y="585138"/>
                    <a:pt x="89834" y="573708"/>
                  </a:cubicBezTo>
                  <a:cubicBezTo>
                    <a:pt x="65704" y="558468"/>
                    <a:pt x="30144" y="525448"/>
                    <a:pt x="14904" y="493698"/>
                  </a:cubicBezTo>
                  <a:cubicBezTo>
                    <a:pt x="934" y="463218"/>
                    <a:pt x="-2876" y="418768"/>
                    <a:pt x="4744" y="385748"/>
                  </a:cubicBezTo>
                  <a:cubicBezTo>
                    <a:pt x="12364" y="351458"/>
                    <a:pt x="37764" y="318438"/>
                    <a:pt x="61894" y="291768"/>
                  </a:cubicBezTo>
                  <a:cubicBezTo>
                    <a:pt x="84754" y="267638"/>
                    <a:pt x="111424" y="253668"/>
                    <a:pt x="144444" y="230808"/>
                  </a:cubicBezTo>
                  <a:cubicBezTo>
                    <a:pt x="191434" y="200328"/>
                    <a:pt x="261284" y="157148"/>
                    <a:pt x="318434" y="127938"/>
                  </a:cubicBezTo>
                  <a:cubicBezTo>
                    <a:pt x="369234" y="101268"/>
                    <a:pt x="412414" y="78408"/>
                    <a:pt x="467024" y="59358"/>
                  </a:cubicBezTo>
                  <a:cubicBezTo>
                    <a:pt x="526714" y="39038"/>
                    <a:pt x="592754" y="21258"/>
                    <a:pt x="662604" y="12368"/>
                  </a:cubicBezTo>
                  <a:cubicBezTo>
                    <a:pt x="738804" y="938"/>
                    <a:pt x="825164" y="-2872"/>
                    <a:pt x="905174" y="2208"/>
                  </a:cubicBezTo>
                  <a:cubicBezTo>
                    <a:pt x="983914" y="6018"/>
                    <a:pt x="1051224" y="17448"/>
                    <a:pt x="1138854" y="35228"/>
                  </a:cubicBezTo>
                  <a:cubicBezTo>
                    <a:pt x="1254424" y="58088"/>
                    <a:pt x="1394124" y="91108"/>
                    <a:pt x="1535094" y="138098"/>
                  </a:cubicBezTo>
                  <a:cubicBezTo>
                    <a:pt x="1701464" y="195248"/>
                    <a:pt x="1979594" y="304468"/>
                    <a:pt x="2072304" y="366698"/>
                  </a:cubicBezTo>
                  <a:cubicBezTo>
                    <a:pt x="2110404" y="392098"/>
                    <a:pt x="2129454" y="407338"/>
                    <a:pt x="2142154" y="435278"/>
                  </a:cubicBezTo>
                  <a:cubicBezTo>
                    <a:pt x="2153584" y="463218"/>
                    <a:pt x="2157394" y="502588"/>
                    <a:pt x="2148504" y="531798"/>
                  </a:cubicBezTo>
                  <a:cubicBezTo>
                    <a:pt x="2139614" y="561008"/>
                    <a:pt x="2111674" y="592758"/>
                    <a:pt x="2088814" y="609268"/>
                  </a:cubicBezTo>
                  <a:cubicBezTo>
                    <a:pt x="2069764" y="621968"/>
                    <a:pt x="2046904" y="628318"/>
                    <a:pt x="2025314" y="629588"/>
                  </a:cubicBezTo>
                  <a:cubicBezTo>
                    <a:pt x="2004994" y="630858"/>
                    <a:pt x="1960544" y="618158"/>
                    <a:pt x="1960544" y="61815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9" id="659"/>
          <p:cNvGrpSpPr/>
          <p:nvPr/>
        </p:nvGrpSpPr>
        <p:grpSpPr>
          <a:xfrm rot="0">
            <a:off x="1544955" y="8366760"/>
            <a:ext cx="1133475" cy="570548"/>
            <a:chOff x="0" y="0"/>
            <a:chExt cx="1511300" cy="760730"/>
          </a:xfrm>
        </p:grpSpPr>
        <p:sp>
          <p:nvSpPr>
            <p:cNvPr name="Freeform 660" id="660"/>
            <p:cNvSpPr/>
            <p:nvPr/>
          </p:nvSpPr>
          <p:spPr>
            <a:xfrm flipH="false" flipV="false" rot="0">
              <a:off x="50203" y="50464"/>
              <a:ext cx="1409187" cy="660143"/>
            </a:xfrm>
            <a:custGeom>
              <a:avLst/>
              <a:gdLst/>
              <a:ahLst/>
              <a:cxnLst/>
              <a:rect r="r" b="b" t="t" l="l"/>
              <a:pathLst>
                <a:path h="660143" w="1409187">
                  <a:moveTo>
                    <a:pt x="1294727" y="263226"/>
                  </a:moveTo>
                  <a:cubicBezTo>
                    <a:pt x="559397" y="399116"/>
                    <a:pt x="522567" y="404196"/>
                    <a:pt x="464147" y="438486"/>
                  </a:cubicBezTo>
                  <a:cubicBezTo>
                    <a:pt x="387947" y="484206"/>
                    <a:pt x="297777" y="616286"/>
                    <a:pt x="231737" y="645496"/>
                  </a:cubicBezTo>
                  <a:cubicBezTo>
                    <a:pt x="193637" y="662006"/>
                    <a:pt x="160617" y="663276"/>
                    <a:pt x="127597" y="655656"/>
                  </a:cubicBezTo>
                  <a:cubicBezTo>
                    <a:pt x="95847" y="649306"/>
                    <a:pt x="59017" y="621366"/>
                    <a:pt x="38697" y="602316"/>
                  </a:cubicBezTo>
                  <a:cubicBezTo>
                    <a:pt x="24727" y="588346"/>
                    <a:pt x="18377" y="573106"/>
                    <a:pt x="12027" y="556596"/>
                  </a:cubicBezTo>
                  <a:cubicBezTo>
                    <a:pt x="5677" y="540086"/>
                    <a:pt x="-673" y="524846"/>
                    <a:pt x="597" y="505796"/>
                  </a:cubicBezTo>
                  <a:cubicBezTo>
                    <a:pt x="597" y="476586"/>
                    <a:pt x="14567" y="429596"/>
                    <a:pt x="28537" y="404196"/>
                  </a:cubicBezTo>
                  <a:cubicBezTo>
                    <a:pt x="38697" y="387686"/>
                    <a:pt x="47587" y="377526"/>
                    <a:pt x="65367" y="366096"/>
                  </a:cubicBezTo>
                  <a:cubicBezTo>
                    <a:pt x="88227" y="352126"/>
                    <a:pt x="135217" y="335616"/>
                    <a:pt x="163157" y="333076"/>
                  </a:cubicBezTo>
                  <a:cubicBezTo>
                    <a:pt x="183477" y="331806"/>
                    <a:pt x="197447" y="334346"/>
                    <a:pt x="215227" y="341966"/>
                  </a:cubicBezTo>
                  <a:cubicBezTo>
                    <a:pt x="241897" y="353396"/>
                    <a:pt x="279997" y="377526"/>
                    <a:pt x="299047" y="405466"/>
                  </a:cubicBezTo>
                  <a:cubicBezTo>
                    <a:pt x="316827" y="432136"/>
                    <a:pt x="325717" y="477856"/>
                    <a:pt x="325717" y="505796"/>
                  </a:cubicBezTo>
                  <a:cubicBezTo>
                    <a:pt x="326987" y="526116"/>
                    <a:pt x="323177" y="540086"/>
                    <a:pt x="314287" y="557866"/>
                  </a:cubicBezTo>
                  <a:cubicBezTo>
                    <a:pt x="302857" y="581996"/>
                    <a:pt x="274917" y="620096"/>
                    <a:pt x="246977" y="636606"/>
                  </a:cubicBezTo>
                  <a:cubicBezTo>
                    <a:pt x="219037" y="653116"/>
                    <a:pt x="178397" y="662006"/>
                    <a:pt x="145377" y="659466"/>
                  </a:cubicBezTo>
                  <a:cubicBezTo>
                    <a:pt x="112357" y="655656"/>
                    <a:pt x="74257" y="637876"/>
                    <a:pt x="51397" y="615016"/>
                  </a:cubicBezTo>
                  <a:cubicBezTo>
                    <a:pt x="27267" y="592156"/>
                    <a:pt x="6947" y="555326"/>
                    <a:pt x="1867" y="522306"/>
                  </a:cubicBezTo>
                  <a:cubicBezTo>
                    <a:pt x="-3213" y="490556"/>
                    <a:pt x="1867" y="453726"/>
                    <a:pt x="19647" y="419436"/>
                  </a:cubicBezTo>
                  <a:cubicBezTo>
                    <a:pt x="42507" y="373716"/>
                    <a:pt x="99657" y="327996"/>
                    <a:pt x="149187" y="284816"/>
                  </a:cubicBezTo>
                  <a:cubicBezTo>
                    <a:pt x="203797" y="236556"/>
                    <a:pt x="266027" y="183216"/>
                    <a:pt x="335877" y="148926"/>
                  </a:cubicBezTo>
                  <a:cubicBezTo>
                    <a:pt x="409537" y="112096"/>
                    <a:pt x="479387" y="95586"/>
                    <a:pt x="583527" y="73996"/>
                  </a:cubicBezTo>
                  <a:cubicBezTo>
                    <a:pt x="751167" y="40976"/>
                    <a:pt x="1151217" y="1606"/>
                    <a:pt x="1256627" y="336"/>
                  </a:cubicBezTo>
                  <a:cubicBezTo>
                    <a:pt x="1288377" y="336"/>
                    <a:pt x="1299807" y="-2204"/>
                    <a:pt x="1320127" y="6686"/>
                  </a:cubicBezTo>
                  <a:cubicBezTo>
                    <a:pt x="1344257" y="16846"/>
                    <a:pt x="1377277" y="43516"/>
                    <a:pt x="1392517" y="66376"/>
                  </a:cubicBezTo>
                  <a:cubicBezTo>
                    <a:pt x="1403947" y="85426"/>
                    <a:pt x="1410297" y="105746"/>
                    <a:pt x="1409027" y="128606"/>
                  </a:cubicBezTo>
                  <a:cubicBezTo>
                    <a:pt x="1407757" y="155276"/>
                    <a:pt x="1396327" y="194646"/>
                    <a:pt x="1377277" y="217506"/>
                  </a:cubicBezTo>
                  <a:cubicBezTo>
                    <a:pt x="1358227" y="240366"/>
                    <a:pt x="1294727" y="263226"/>
                    <a:pt x="1294727" y="26322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1" id="661"/>
          <p:cNvGrpSpPr/>
          <p:nvPr/>
        </p:nvGrpSpPr>
        <p:grpSpPr>
          <a:xfrm rot="0">
            <a:off x="1581150" y="7974330"/>
            <a:ext cx="1522095" cy="566738"/>
            <a:chOff x="0" y="0"/>
            <a:chExt cx="2029460" cy="755650"/>
          </a:xfrm>
        </p:grpSpPr>
        <p:sp>
          <p:nvSpPr>
            <p:cNvPr name="Freeform 662" id="662"/>
            <p:cNvSpPr/>
            <p:nvPr/>
          </p:nvSpPr>
          <p:spPr>
            <a:xfrm flipH="false" flipV="false" rot="0">
              <a:off x="49920" y="47839"/>
              <a:ext cx="1930186" cy="655820"/>
            </a:xfrm>
            <a:custGeom>
              <a:avLst/>
              <a:gdLst/>
              <a:ahLst/>
              <a:cxnLst/>
              <a:rect r="r" b="b" t="t" l="l"/>
              <a:pathLst>
                <a:path h="655820" w="1930186">
                  <a:moveTo>
                    <a:pt x="93590" y="406821"/>
                  </a:moveTo>
                  <a:cubicBezTo>
                    <a:pt x="1014340" y="160441"/>
                    <a:pt x="1024500" y="157901"/>
                    <a:pt x="1048630" y="161711"/>
                  </a:cubicBezTo>
                  <a:cubicBezTo>
                    <a:pt x="1075300" y="165521"/>
                    <a:pt x="1112130" y="173141"/>
                    <a:pt x="1132450" y="190921"/>
                  </a:cubicBezTo>
                  <a:cubicBezTo>
                    <a:pt x="1154040" y="209971"/>
                    <a:pt x="1173090" y="241721"/>
                    <a:pt x="1176900" y="269661"/>
                  </a:cubicBezTo>
                  <a:cubicBezTo>
                    <a:pt x="1180710" y="297601"/>
                    <a:pt x="1173090" y="334431"/>
                    <a:pt x="1157850" y="358561"/>
                  </a:cubicBezTo>
                  <a:cubicBezTo>
                    <a:pt x="1142610" y="381421"/>
                    <a:pt x="1123560" y="392851"/>
                    <a:pt x="1084190" y="410631"/>
                  </a:cubicBezTo>
                  <a:cubicBezTo>
                    <a:pt x="974970" y="462701"/>
                    <a:pt x="506340" y="584621"/>
                    <a:pt x="403470" y="585891"/>
                  </a:cubicBezTo>
                  <a:cubicBezTo>
                    <a:pt x="372990" y="587161"/>
                    <a:pt x="362830" y="583351"/>
                    <a:pt x="345050" y="573191"/>
                  </a:cubicBezTo>
                  <a:cubicBezTo>
                    <a:pt x="322190" y="560491"/>
                    <a:pt x="295520" y="531281"/>
                    <a:pt x="284090" y="508421"/>
                  </a:cubicBezTo>
                  <a:cubicBezTo>
                    <a:pt x="275200" y="489371"/>
                    <a:pt x="272660" y="469051"/>
                    <a:pt x="275200" y="448731"/>
                  </a:cubicBezTo>
                  <a:cubicBezTo>
                    <a:pt x="279010" y="423331"/>
                    <a:pt x="296790" y="386501"/>
                    <a:pt x="314570" y="368721"/>
                  </a:cubicBezTo>
                  <a:cubicBezTo>
                    <a:pt x="329810" y="353481"/>
                    <a:pt x="339970" y="350941"/>
                    <a:pt x="367910" y="339511"/>
                  </a:cubicBezTo>
                  <a:cubicBezTo>
                    <a:pt x="453000" y="302681"/>
                    <a:pt x="727320" y="220131"/>
                    <a:pt x="910200" y="166791"/>
                  </a:cubicBezTo>
                  <a:cubicBezTo>
                    <a:pt x="1096890" y="113451"/>
                    <a:pt x="1382640" y="32171"/>
                    <a:pt x="1476620" y="19471"/>
                  </a:cubicBezTo>
                  <a:cubicBezTo>
                    <a:pt x="1507100" y="15661"/>
                    <a:pt x="1518530" y="14391"/>
                    <a:pt x="1537580" y="18201"/>
                  </a:cubicBezTo>
                  <a:cubicBezTo>
                    <a:pt x="1556630" y="23281"/>
                    <a:pt x="1576950" y="30901"/>
                    <a:pt x="1592190" y="46141"/>
                  </a:cubicBezTo>
                  <a:cubicBezTo>
                    <a:pt x="1609970" y="63921"/>
                    <a:pt x="1630290" y="99481"/>
                    <a:pt x="1634100" y="124881"/>
                  </a:cubicBezTo>
                  <a:cubicBezTo>
                    <a:pt x="1639180" y="146471"/>
                    <a:pt x="1636640" y="166791"/>
                    <a:pt x="1627750" y="185841"/>
                  </a:cubicBezTo>
                  <a:cubicBezTo>
                    <a:pt x="1617590" y="209971"/>
                    <a:pt x="1603620" y="230291"/>
                    <a:pt x="1569330" y="254421"/>
                  </a:cubicBezTo>
                  <a:cubicBezTo>
                    <a:pt x="1480430" y="317921"/>
                    <a:pt x="1160390" y="427141"/>
                    <a:pt x="1009260" y="479211"/>
                  </a:cubicBezTo>
                  <a:cubicBezTo>
                    <a:pt x="907660" y="514771"/>
                    <a:pt x="817490" y="546521"/>
                    <a:pt x="752720" y="555411"/>
                  </a:cubicBezTo>
                  <a:cubicBezTo>
                    <a:pt x="715890" y="560491"/>
                    <a:pt x="689220" y="563031"/>
                    <a:pt x="663820" y="552871"/>
                  </a:cubicBezTo>
                  <a:cubicBezTo>
                    <a:pt x="637150" y="541441"/>
                    <a:pt x="610480" y="516041"/>
                    <a:pt x="597780" y="491911"/>
                  </a:cubicBezTo>
                  <a:cubicBezTo>
                    <a:pt x="586350" y="466511"/>
                    <a:pt x="582540" y="428411"/>
                    <a:pt x="590160" y="401741"/>
                  </a:cubicBezTo>
                  <a:cubicBezTo>
                    <a:pt x="597780" y="375071"/>
                    <a:pt x="607940" y="354751"/>
                    <a:pt x="643500" y="329351"/>
                  </a:cubicBezTo>
                  <a:cubicBezTo>
                    <a:pt x="761610" y="244261"/>
                    <a:pt x="1467730" y="47411"/>
                    <a:pt x="1596000" y="24551"/>
                  </a:cubicBezTo>
                  <a:cubicBezTo>
                    <a:pt x="1627750" y="18201"/>
                    <a:pt x="1635370" y="15661"/>
                    <a:pt x="1655690" y="20741"/>
                  </a:cubicBezTo>
                  <a:cubicBezTo>
                    <a:pt x="1681090" y="27091"/>
                    <a:pt x="1715380" y="48681"/>
                    <a:pt x="1731890" y="67731"/>
                  </a:cubicBezTo>
                  <a:cubicBezTo>
                    <a:pt x="1745860" y="82971"/>
                    <a:pt x="1753480" y="103291"/>
                    <a:pt x="1756020" y="122341"/>
                  </a:cubicBezTo>
                  <a:cubicBezTo>
                    <a:pt x="1759830" y="141391"/>
                    <a:pt x="1758560" y="164251"/>
                    <a:pt x="1752210" y="182031"/>
                  </a:cubicBezTo>
                  <a:cubicBezTo>
                    <a:pt x="1747130" y="201081"/>
                    <a:pt x="1735700" y="220131"/>
                    <a:pt x="1721730" y="234101"/>
                  </a:cubicBezTo>
                  <a:cubicBezTo>
                    <a:pt x="1707760" y="246801"/>
                    <a:pt x="1698870" y="254421"/>
                    <a:pt x="1669660" y="264581"/>
                  </a:cubicBezTo>
                  <a:cubicBezTo>
                    <a:pt x="1573140" y="300141"/>
                    <a:pt x="1184520" y="352211"/>
                    <a:pt x="995290" y="377611"/>
                  </a:cubicBezTo>
                  <a:cubicBezTo>
                    <a:pt x="858130" y="396661"/>
                    <a:pt x="724780" y="406821"/>
                    <a:pt x="640960" y="413171"/>
                  </a:cubicBezTo>
                  <a:cubicBezTo>
                    <a:pt x="596510" y="416981"/>
                    <a:pt x="568570" y="425871"/>
                    <a:pt x="536820" y="419521"/>
                  </a:cubicBezTo>
                  <a:cubicBezTo>
                    <a:pt x="507610" y="413171"/>
                    <a:pt x="474590" y="394121"/>
                    <a:pt x="456810" y="375071"/>
                  </a:cubicBezTo>
                  <a:cubicBezTo>
                    <a:pt x="441570" y="359831"/>
                    <a:pt x="432680" y="339511"/>
                    <a:pt x="428870" y="320461"/>
                  </a:cubicBezTo>
                  <a:cubicBezTo>
                    <a:pt x="423790" y="301411"/>
                    <a:pt x="422520" y="279821"/>
                    <a:pt x="430140" y="259501"/>
                  </a:cubicBezTo>
                  <a:cubicBezTo>
                    <a:pt x="437760" y="234101"/>
                    <a:pt x="461890" y="201081"/>
                    <a:pt x="482210" y="184571"/>
                  </a:cubicBezTo>
                  <a:cubicBezTo>
                    <a:pt x="499990" y="171871"/>
                    <a:pt x="507610" y="171871"/>
                    <a:pt x="540630" y="164251"/>
                  </a:cubicBezTo>
                  <a:cubicBezTo>
                    <a:pt x="689220" y="128691"/>
                    <a:pt x="1659500" y="-27519"/>
                    <a:pt x="1822060" y="4231"/>
                  </a:cubicBezTo>
                  <a:cubicBezTo>
                    <a:pt x="1863970" y="13121"/>
                    <a:pt x="1877940" y="25821"/>
                    <a:pt x="1895720" y="46141"/>
                  </a:cubicBezTo>
                  <a:cubicBezTo>
                    <a:pt x="1913500" y="65191"/>
                    <a:pt x="1924930" y="100751"/>
                    <a:pt x="1928740" y="122341"/>
                  </a:cubicBezTo>
                  <a:cubicBezTo>
                    <a:pt x="1931280" y="138851"/>
                    <a:pt x="1930010" y="150281"/>
                    <a:pt x="1924930" y="165521"/>
                  </a:cubicBezTo>
                  <a:cubicBezTo>
                    <a:pt x="1917310" y="187111"/>
                    <a:pt x="1895720" y="220131"/>
                    <a:pt x="1879210" y="235371"/>
                  </a:cubicBezTo>
                  <a:cubicBezTo>
                    <a:pt x="1867780" y="246801"/>
                    <a:pt x="1857620" y="253151"/>
                    <a:pt x="1842380" y="256961"/>
                  </a:cubicBezTo>
                  <a:cubicBezTo>
                    <a:pt x="1820790" y="263311"/>
                    <a:pt x="1783960" y="267121"/>
                    <a:pt x="1758560" y="259501"/>
                  </a:cubicBezTo>
                  <a:cubicBezTo>
                    <a:pt x="1733160" y="250611"/>
                    <a:pt x="1706490" y="231561"/>
                    <a:pt x="1689980" y="209971"/>
                  </a:cubicBezTo>
                  <a:cubicBezTo>
                    <a:pt x="1674740" y="188381"/>
                    <a:pt x="1665850" y="156631"/>
                    <a:pt x="1665850" y="129961"/>
                  </a:cubicBezTo>
                  <a:cubicBezTo>
                    <a:pt x="1667120" y="103291"/>
                    <a:pt x="1678550" y="71541"/>
                    <a:pt x="1695060" y="51221"/>
                  </a:cubicBezTo>
                  <a:cubicBezTo>
                    <a:pt x="1711570" y="30901"/>
                    <a:pt x="1744590" y="13121"/>
                    <a:pt x="1766180" y="5501"/>
                  </a:cubicBezTo>
                  <a:cubicBezTo>
                    <a:pt x="1781420" y="421"/>
                    <a:pt x="1792850" y="421"/>
                    <a:pt x="1808090" y="2961"/>
                  </a:cubicBezTo>
                  <a:cubicBezTo>
                    <a:pt x="1830950" y="6771"/>
                    <a:pt x="1865240" y="18201"/>
                    <a:pt x="1885560" y="35981"/>
                  </a:cubicBezTo>
                  <a:cubicBezTo>
                    <a:pt x="1904610" y="53761"/>
                    <a:pt x="1919850" y="86781"/>
                    <a:pt x="1926200" y="108371"/>
                  </a:cubicBezTo>
                  <a:cubicBezTo>
                    <a:pt x="1931280" y="124881"/>
                    <a:pt x="1931280" y="136311"/>
                    <a:pt x="1927470" y="151551"/>
                  </a:cubicBezTo>
                  <a:cubicBezTo>
                    <a:pt x="1922390" y="173141"/>
                    <a:pt x="1908420" y="207431"/>
                    <a:pt x="1890640" y="226481"/>
                  </a:cubicBezTo>
                  <a:cubicBezTo>
                    <a:pt x="1871590" y="245531"/>
                    <a:pt x="1856350" y="250611"/>
                    <a:pt x="1814440" y="263311"/>
                  </a:cubicBezTo>
                  <a:cubicBezTo>
                    <a:pt x="1650610" y="312841"/>
                    <a:pt x="684140" y="438571"/>
                    <a:pt x="536820" y="419521"/>
                  </a:cubicBezTo>
                  <a:cubicBezTo>
                    <a:pt x="503800" y="414441"/>
                    <a:pt x="496180" y="409361"/>
                    <a:pt x="479670" y="396661"/>
                  </a:cubicBezTo>
                  <a:cubicBezTo>
                    <a:pt x="459350" y="380151"/>
                    <a:pt x="436490" y="345861"/>
                    <a:pt x="428870" y="320461"/>
                  </a:cubicBezTo>
                  <a:cubicBezTo>
                    <a:pt x="422520" y="300141"/>
                    <a:pt x="422520" y="279821"/>
                    <a:pt x="430140" y="259501"/>
                  </a:cubicBezTo>
                  <a:cubicBezTo>
                    <a:pt x="437760" y="234101"/>
                    <a:pt x="461890" y="201081"/>
                    <a:pt x="482210" y="184571"/>
                  </a:cubicBezTo>
                  <a:cubicBezTo>
                    <a:pt x="499990" y="171871"/>
                    <a:pt x="511420" y="170601"/>
                    <a:pt x="540630" y="164251"/>
                  </a:cubicBezTo>
                  <a:cubicBezTo>
                    <a:pt x="615560" y="147741"/>
                    <a:pt x="802250" y="145201"/>
                    <a:pt x="957190" y="126151"/>
                  </a:cubicBezTo>
                  <a:cubicBezTo>
                    <a:pt x="1154040" y="100751"/>
                    <a:pt x="1523610" y="18201"/>
                    <a:pt x="1626480" y="19471"/>
                  </a:cubicBezTo>
                  <a:cubicBezTo>
                    <a:pt x="1655690" y="19471"/>
                    <a:pt x="1667120" y="22011"/>
                    <a:pt x="1684900" y="29631"/>
                  </a:cubicBezTo>
                  <a:cubicBezTo>
                    <a:pt x="1702680" y="38521"/>
                    <a:pt x="1720460" y="49951"/>
                    <a:pt x="1731890" y="67731"/>
                  </a:cubicBezTo>
                  <a:cubicBezTo>
                    <a:pt x="1747130" y="88051"/>
                    <a:pt x="1758560" y="127421"/>
                    <a:pt x="1758560" y="152821"/>
                  </a:cubicBezTo>
                  <a:cubicBezTo>
                    <a:pt x="1758560" y="173141"/>
                    <a:pt x="1749670" y="193461"/>
                    <a:pt x="1739510" y="209971"/>
                  </a:cubicBezTo>
                  <a:cubicBezTo>
                    <a:pt x="1730620" y="226481"/>
                    <a:pt x="1724270" y="235371"/>
                    <a:pt x="1697600" y="251881"/>
                  </a:cubicBezTo>
                  <a:cubicBezTo>
                    <a:pt x="1588380" y="317921"/>
                    <a:pt x="902580" y="533821"/>
                    <a:pt x="752720" y="555411"/>
                  </a:cubicBezTo>
                  <a:cubicBezTo>
                    <a:pt x="708270" y="561761"/>
                    <a:pt x="689220" y="563031"/>
                    <a:pt x="663820" y="552871"/>
                  </a:cubicBezTo>
                  <a:cubicBezTo>
                    <a:pt x="637150" y="541441"/>
                    <a:pt x="610480" y="516041"/>
                    <a:pt x="597780" y="491911"/>
                  </a:cubicBezTo>
                  <a:cubicBezTo>
                    <a:pt x="586350" y="466511"/>
                    <a:pt x="582540" y="428411"/>
                    <a:pt x="590160" y="401741"/>
                  </a:cubicBezTo>
                  <a:cubicBezTo>
                    <a:pt x="597780" y="375071"/>
                    <a:pt x="609210" y="353481"/>
                    <a:pt x="643500" y="329351"/>
                  </a:cubicBezTo>
                  <a:cubicBezTo>
                    <a:pt x="736210" y="262041"/>
                    <a:pt x="1134990" y="182031"/>
                    <a:pt x="1284850" y="118531"/>
                  </a:cubicBezTo>
                  <a:cubicBezTo>
                    <a:pt x="1368670" y="82971"/>
                    <a:pt x="1429630" y="30901"/>
                    <a:pt x="1476620" y="19471"/>
                  </a:cubicBezTo>
                  <a:cubicBezTo>
                    <a:pt x="1502020" y="13121"/>
                    <a:pt x="1518530" y="14391"/>
                    <a:pt x="1537580" y="18201"/>
                  </a:cubicBezTo>
                  <a:cubicBezTo>
                    <a:pt x="1556630" y="23281"/>
                    <a:pt x="1576950" y="30901"/>
                    <a:pt x="1592190" y="46141"/>
                  </a:cubicBezTo>
                  <a:cubicBezTo>
                    <a:pt x="1609970" y="63921"/>
                    <a:pt x="1630290" y="96941"/>
                    <a:pt x="1634100" y="124881"/>
                  </a:cubicBezTo>
                  <a:cubicBezTo>
                    <a:pt x="1637910" y="152821"/>
                    <a:pt x="1630290" y="189651"/>
                    <a:pt x="1613780" y="213781"/>
                  </a:cubicBezTo>
                  <a:cubicBezTo>
                    <a:pt x="1598540" y="236641"/>
                    <a:pt x="1579490" y="248071"/>
                    <a:pt x="1541390" y="265851"/>
                  </a:cubicBezTo>
                  <a:cubicBezTo>
                    <a:pt x="1443600" y="310301"/>
                    <a:pt x="1168010" y="352211"/>
                    <a:pt x="980050" y="404281"/>
                  </a:cubicBezTo>
                  <a:cubicBezTo>
                    <a:pt x="788280" y="458891"/>
                    <a:pt x="497450" y="582081"/>
                    <a:pt x="403470" y="585891"/>
                  </a:cubicBezTo>
                  <a:cubicBezTo>
                    <a:pt x="374260" y="587161"/>
                    <a:pt x="362830" y="583351"/>
                    <a:pt x="345050" y="573191"/>
                  </a:cubicBezTo>
                  <a:cubicBezTo>
                    <a:pt x="322190" y="560491"/>
                    <a:pt x="295520" y="531281"/>
                    <a:pt x="284090" y="508421"/>
                  </a:cubicBezTo>
                  <a:cubicBezTo>
                    <a:pt x="275200" y="489371"/>
                    <a:pt x="272660" y="469051"/>
                    <a:pt x="275200" y="448731"/>
                  </a:cubicBezTo>
                  <a:cubicBezTo>
                    <a:pt x="279010" y="423331"/>
                    <a:pt x="296790" y="386501"/>
                    <a:pt x="314570" y="368721"/>
                  </a:cubicBezTo>
                  <a:cubicBezTo>
                    <a:pt x="329810" y="353481"/>
                    <a:pt x="338700" y="350941"/>
                    <a:pt x="367910" y="339511"/>
                  </a:cubicBezTo>
                  <a:cubicBezTo>
                    <a:pt x="465700" y="300141"/>
                    <a:pt x="930520" y="156631"/>
                    <a:pt x="1048630" y="161711"/>
                  </a:cubicBezTo>
                  <a:cubicBezTo>
                    <a:pt x="1090540" y="162981"/>
                    <a:pt x="1112130" y="173141"/>
                    <a:pt x="1132450" y="190921"/>
                  </a:cubicBezTo>
                  <a:cubicBezTo>
                    <a:pt x="1154040" y="209971"/>
                    <a:pt x="1173090" y="241721"/>
                    <a:pt x="1176900" y="269661"/>
                  </a:cubicBezTo>
                  <a:cubicBezTo>
                    <a:pt x="1180710" y="297601"/>
                    <a:pt x="1173090" y="334431"/>
                    <a:pt x="1157850" y="358561"/>
                  </a:cubicBezTo>
                  <a:cubicBezTo>
                    <a:pt x="1142610" y="381421"/>
                    <a:pt x="1107050" y="404281"/>
                    <a:pt x="1084190" y="410631"/>
                  </a:cubicBezTo>
                  <a:cubicBezTo>
                    <a:pt x="1068950" y="415711"/>
                    <a:pt x="1065140" y="405551"/>
                    <a:pt x="1042280" y="408091"/>
                  </a:cubicBezTo>
                  <a:cubicBezTo>
                    <a:pt x="933060" y="419521"/>
                    <a:pt x="271390" y="660821"/>
                    <a:pt x="130420" y="655741"/>
                  </a:cubicBezTo>
                  <a:cubicBezTo>
                    <a:pt x="85970" y="653201"/>
                    <a:pt x="66920" y="643041"/>
                    <a:pt x="45330" y="625261"/>
                  </a:cubicBezTo>
                  <a:cubicBezTo>
                    <a:pt x="23740" y="607481"/>
                    <a:pt x="5960" y="574461"/>
                    <a:pt x="880" y="546521"/>
                  </a:cubicBezTo>
                  <a:cubicBezTo>
                    <a:pt x="-2930" y="518581"/>
                    <a:pt x="5960" y="483021"/>
                    <a:pt x="21200" y="458891"/>
                  </a:cubicBezTo>
                  <a:cubicBezTo>
                    <a:pt x="36440" y="436031"/>
                    <a:pt x="93590" y="406821"/>
                    <a:pt x="93590" y="40682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3" id="663"/>
          <p:cNvGrpSpPr/>
          <p:nvPr/>
        </p:nvGrpSpPr>
        <p:grpSpPr>
          <a:xfrm rot="0">
            <a:off x="1746885" y="7917180"/>
            <a:ext cx="1891665" cy="730568"/>
            <a:chOff x="0" y="0"/>
            <a:chExt cx="2522220" cy="974090"/>
          </a:xfrm>
        </p:grpSpPr>
        <p:sp>
          <p:nvSpPr>
            <p:cNvPr name="Freeform 664" id="664"/>
            <p:cNvSpPr/>
            <p:nvPr/>
          </p:nvSpPr>
          <p:spPr>
            <a:xfrm flipH="false" flipV="false" rot="0">
              <a:off x="44767" y="46431"/>
              <a:ext cx="2436860" cy="875869"/>
            </a:xfrm>
            <a:custGeom>
              <a:avLst/>
              <a:gdLst/>
              <a:ahLst/>
              <a:cxnLst/>
              <a:rect r="r" b="b" t="t" l="l"/>
              <a:pathLst>
                <a:path h="875869" w="2436860">
                  <a:moveTo>
                    <a:pt x="121603" y="222809"/>
                  </a:moveTo>
                  <a:cubicBezTo>
                    <a:pt x="975043" y="197409"/>
                    <a:pt x="1748473" y="85649"/>
                    <a:pt x="1898333" y="88189"/>
                  </a:cubicBezTo>
                  <a:cubicBezTo>
                    <a:pt x="1930083" y="89459"/>
                    <a:pt x="1938973" y="89459"/>
                    <a:pt x="1956753" y="97079"/>
                  </a:cubicBezTo>
                  <a:cubicBezTo>
                    <a:pt x="1974533" y="103429"/>
                    <a:pt x="1993583" y="114859"/>
                    <a:pt x="2006283" y="131369"/>
                  </a:cubicBezTo>
                  <a:cubicBezTo>
                    <a:pt x="2021523" y="151689"/>
                    <a:pt x="2035493" y="189789"/>
                    <a:pt x="2035493" y="215189"/>
                  </a:cubicBezTo>
                  <a:cubicBezTo>
                    <a:pt x="2036763" y="235509"/>
                    <a:pt x="2030413" y="255829"/>
                    <a:pt x="2021523" y="272339"/>
                  </a:cubicBezTo>
                  <a:cubicBezTo>
                    <a:pt x="2011363" y="290119"/>
                    <a:pt x="2005013" y="300279"/>
                    <a:pt x="1980883" y="316789"/>
                  </a:cubicBezTo>
                  <a:cubicBezTo>
                    <a:pt x="1905953" y="367589"/>
                    <a:pt x="1610043" y="467919"/>
                    <a:pt x="1448753" y="517449"/>
                  </a:cubicBezTo>
                  <a:cubicBezTo>
                    <a:pt x="1316673" y="556819"/>
                    <a:pt x="1166813" y="596189"/>
                    <a:pt x="1085533" y="599999"/>
                  </a:cubicBezTo>
                  <a:cubicBezTo>
                    <a:pt x="1044893" y="601269"/>
                    <a:pt x="1019493" y="601269"/>
                    <a:pt x="994093" y="587299"/>
                  </a:cubicBezTo>
                  <a:cubicBezTo>
                    <a:pt x="968693" y="573329"/>
                    <a:pt x="944563" y="541579"/>
                    <a:pt x="934403" y="517449"/>
                  </a:cubicBezTo>
                  <a:cubicBezTo>
                    <a:pt x="925513" y="497129"/>
                    <a:pt x="924243" y="476809"/>
                    <a:pt x="928053" y="455219"/>
                  </a:cubicBezTo>
                  <a:cubicBezTo>
                    <a:pt x="933133" y="428549"/>
                    <a:pt x="940753" y="401879"/>
                    <a:pt x="972503" y="373939"/>
                  </a:cubicBezTo>
                  <a:cubicBezTo>
                    <a:pt x="1058863" y="299009"/>
                    <a:pt x="1485583" y="156769"/>
                    <a:pt x="1602423" y="135179"/>
                  </a:cubicBezTo>
                  <a:cubicBezTo>
                    <a:pt x="1644333" y="127559"/>
                    <a:pt x="1667193" y="127559"/>
                    <a:pt x="1691323" y="135179"/>
                  </a:cubicBezTo>
                  <a:cubicBezTo>
                    <a:pt x="1711643" y="141529"/>
                    <a:pt x="1728153" y="154229"/>
                    <a:pt x="1740853" y="169469"/>
                  </a:cubicBezTo>
                  <a:cubicBezTo>
                    <a:pt x="1754823" y="183439"/>
                    <a:pt x="1764983" y="203759"/>
                    <a:pt x="1770063" y="222809"/>
                  </a:cubicBezTo>
                  <a:cubicBezTo>
                    <a:pt x="1773873" y="241859"/>
                    <a:pt x="1773873" y="263449"/>
                    <a:pt x="1770063" y="282499"/>
                  </a:cubicBezTo>
                  <a:cubicBezTo>
                    <a:pt x="1764983" y="301549"/>
                    <a:pt x="1754823" y="321869"/>
                    <a:pt x="1742123" y="337109"/>
                  </a:cubicBezTo>
                  <a:cubicBezTo>
                    <a:pt x="1729423" y="351079"/>
                    <a:pt x="1716723" y="357429"/>
                    <a:pt x="1692593" y="371399"/>
                  </a:cubicBezTo>
                  <a:cubicBezTo>
                    <a:pt x="1634173" y="403149"/>
                    <a:pt x="1474153" y="462839"/>
                    <a:pt x="1378903" y="498399"/>
                  </a:cubicBezTo>
                  <a:cubicBezTo>
                    <a:pt x="1300163" y="526339"/>
                    <a:pt x="1212533" y="564439"/>
                    <a:pt x="1161733" y="569519"/>
                  </a:cubicBezTo>
                  <a:cubicBezTo>
                    <a:pt x="1135063" y="572059"/>
                    <a:pt x="1119823" y="568249"/>
                    <a:pt x="1100773" y="561899"/>
                  </a:cubicBezTo>
                  <a:cubicBezTo>
                    <a:pt x="1081723" y="554279"/>
                    <a:pt x="1062673" y="541579"/>
                    <a:pt x="1049973" y="526339"/>
                  </a:cubicBezTo>
                  <a:cubicBezTo>
                    <a:pt x="1036003" y="511099"/>
                    <a:pt x="1025843" y="490779"/>
                    <a:pt x="1020763" y="470459"/>
                  </a:cubicBezTo>
                  <a:cubicBezTo>
                    <a:pt x="1016953" y="451409"/>
                    <a:pt x="1016953" y="428549"/>
                    <a:pt x="1022033" y="409499"/>
                  </a:cubicBezTo>
                  <a:cubicBezTo>
                    <a:pt x="1025843" y="389179"/>
                    <a:pt x="1029653" y="375209"/>
                    <a:pt x="1049973" y="354889"/>
                  </a:cubicBezTo>
                  <a:cubicBezTo>
                    <a:pt x="1116013" y="290119"/>
                    <a:pt x="1442403" y="154229"/>
                    <a:pt x="1580833" y="93269"/>
                  </a:cubicBezTo>
                  <a:cubicBezTo>
                    <a:pt x="1667193" y="55169"/>
                    <a:pt x="1738313" y="19609"/>
                    <a:pt x="1795463" y="8179"/>
                  </a:cubicBezTo>
                  <a:cubicBezTo>
                    <a:pt x="1832293" y="559"/>
                    <a:pt x="1862773" y="-1981"/>
                    <a:pt x="1888173" y="4369"/>
                  </a:cubicBezTo>
                  <a:cubicBezTo>
                    <a:pt x="1908493" y="10719"/>
                    <a:pt x="1926273" y="23419"/>
                    <a:pt x="1940243" y="38659"/>
                  </a:cubicBezTo>
                  <a:cubicBezTo>
                    <a:pt x="1954213" y="52629"/>
                    <a:pt x="1965643" y="70409"/>
                    <a:pt x="1970723" y="91999"/>
                  </a:cubicBezTo>
                  <a:cubicBezTo>
                    <a:pt x="1977073" y="117399"/>
                    <a:pt x="1973263" y="159309"/>
                    <a:pt x="1963103" y="183439"/>
                  </a:cubicBezTo>
                  <a:cubicBezTo>
                    <a:pt x="1955483" y="203759"/>
                    <a:pt x="1944053" y="213919"/>
                    <a:pt x="1923733" y="231699"/>
                  </a:cubicBezTo>
                  <a:cubicBezTo>
                    <a:pt x="1884363" y="263449"/>
                    <a:pt x="1801813" y="300279"/>
                    <a:pt x="1721803" y="339649"/>
                  </a:cubicBezTo>
                  <a:cubicBezTo>
                    <a:pt x="1610043" y="395529"/>
                    <a:pt x="1390333" y="508559"/>
                    <a:pt x="1312863" y="522529"/>
                  </a:cubicBezTo>
                  <a:cubicBezTo>
                    <a:pt x="1283653" y="527609"/>
                    <a:pt x="1269683" y="525069"/>
                    <a:pt x="1250633" y="518719"/>
                  </a:cubicBezTo>
                  <a:cubicBezTo>
                    <a:pt x="1231583" y="512369"/>
                    <a:pt x="1211263" y="499669"/>
                    <a:pt x="1197293" y="485699"/>
                  </a:cubicBezTo>
                  <a:cubicBezTo>
                    <a:pt x="1183323" y="470459"/>
                    <a:pt x="1171893" y="451409"/>
                    <a:pt x="1165543" y="431089"/>
                  </a:cubicBezTo>
                  <a:cubicBezTo>
                    <a:pt x="1160463" y="412039"/>
                    <a:pt x="1159193" y="389179"/>
                    <a:pt x="1163003" y="368859"/>
                  </a:cubicBezTo>
                  <a:cubicBezTo>
                    <a:pt x="1166813" y="349809"/>
                    <a:pt x="1176973" y="328219"/>
                    <a:pt x="1189673" y="312979"/>
                  </a:cubicBezTo>
                  <a:cubicBezTo>
                    <a:pt x="1202373" y="296469"/>
                    <a:pt x="1212533" y="287579"/>
                    <a:pt x="1239203" y="274879"/>
                  </a:cubicBezTo>
                  <a:cubicBezTo>
                    <a:pt x="1303973" y="243129"/>
                    <a:pt x="1490663" y="201219"/>
                    <a:pt x="1615123" y="174549"/>
                  </a:cubicBezTo>
                  <a:cubicBezTo>
                    <a:pt x="1734503" y="147879"/>
                    <a:pt x="1900873" y="112319"/>
                    <a:pt x="1968183" y="113589"/>
                  </a:cubicBezTo>
                  <a:cubicBezTo>
                    <a:pt x="1996123" y="114859"/>
                    <a:pt x="2007553" y="116129"/>
                    <a:pt x="2026603" y="126289"/>
                  </a:cubicBezTo>
                  <a:cubicBezTo>
                    <a:pt x="2048193" y="138989"/>
                    <a:pt x="2076133" y="164389"/>
                    <a:pt x="2086293" y="189789"/>
                  </a:cubicBezTo>
                  <a:cubicBezTo>
                    <a:pt x="2096453" y="215189"/>
                    <a:pt x="2095183" y="253289"/>
                    <a:pt x="2088833" y="277419"/>
                  </a:cubicBezTo>
                  <a:cubicBezTo>
                    <a:pt x="2082483" y="297739"/>
                    <a:pt x="2069783" y="314249"/>
                    <a:pt x="2055813" y="326949"/>
                  </a:cubicBezTo>
                  <a:cubicBezTo>
                    <a:pt x="2041843" y="340919"/>
                    <a:pt x="2020253" y="337109"/>
                    <a:pt x="2005013" y="356159"/>
                  </a:cubicBezTo>
                  <a:cubicBezTo>
                    <a:pt x="1973263" y="394259"/>
                    <a:pt x="1973263" y="537769"/>
                    <a:pt x="1925003" y="580949"/>
                  </a:cubicBezTo>
                  <a:cubicBezTo>
                    <a:pt x="1881823" y="619049"/>
                    <a:pt x="1786573" y="605079"/>
                    <a:pt x="1743393" y="620319"/>
                  </a:cubicBezTo>
                  <a:cubicBezTo>
                    <a:pt x="1717993" y="629209"/>
                    <a:pt x="1705293" y="644449"/>
                    <a:pt x="1684973" y="649529"/>
                  </a:cubicBezTo>
                  <a:cubicBezTo>
                    <a:pt x="1664653" y="654609"/>
                    <a:pt x="1641793" y="655879"/>
                    <a:pt x="1620203" y="648259"/>
                  </a:cubicBezTo>
                  <a:cubicBezTo>
                    <a:pt x="1593533" y="639369"/>
                    <a:pt x="1557973" y="617779"/>
                    <a:pt x="1541463" y="592379"/>
                  </a:cubicBezTo>
                  <a:cubicBezTo>
                    <a:pt x="1524953" y="566979"/>
                    <a:pt x="1518603" y="526339"/>
                    <a:pt x="1519873" y="498399"/>
                  </a:cubicBezTo>
                  <a:cubicBezTo>
                    <a:pt x="1522413" y="475539"/>
                    <a:pt x="1527493" y="462839"/>
                    <a:pt x="1544003" y="437439"/>
                  </a:cubicBezTo>
                  <a:cubicBezTo>
                    <a:pt x="1590993" y="370129"/>
                    <a:pt x="1777683" y="179629"/>
                    <a:pt x="1878013" y="123749"/>
                  </a:cubicBezTo>
                  <a:cubicBezTo>
                    <a:pt x="1944053" y="86919"/>
                    <a:pt x="2010093" y="72949"/>
                    <a:pt x="2060893" y="74219"/>
                  </a:cubicBezTo>
                  <a:cubicBezTo>
                    <a:pt x="2096453" y="75489"/>
                    <a:pt x="2129473" y="84379"/>
                    <a:pt x="2153603" y="103429"/>
                  </a:cubicBezTo>
                  <a:cubicBezTo>
                    <a:pt x="2176463" y="121209"/>
                    <a:pt x="2198053" y="156769"/>
                    <a:pt x="2203133" y="185979"/>
                  </a:cubicBezTo>
                  <a:cubicBezTo>
                    <a:pt x="2208213" y="215189"/>
                    <a:pt x="2199323" y="257099"/>
                    <a:pt x="2186623" y="281229"/>
                  </a:cubicBezTo>
                  <a:cubicBezTo>
                    <a:pt x="2175193" y="301549"/>
                    <a:pt x="2157413" y="305359"/>
                    <a:pt x="2139633" y="326949"/>
                  </a:cubicBezTo>
                  <a:cubicBezTo>
                    <a:pt x="2107883" y="367589"/>
                    <a:pt x="2068513" y="455219"/>
                    <a:pt x="2018983" y="514909"/>
                  </a:cubicBezTo>
                  <a:cubicBezTo>
                    <a:pt x="1964373" y="580949"/>
                    <a:pt x="1876743" y="666039"/>
                    <a:pt x="1820863" y="700329"/>
                  </a:cubicBezTo>
                  <a:cubicBezTo>
                    <a:pt x="1787843" y="720649"/>
                    <a:pt x="1761173" y="734619"/>
                    <a:pt x="1731963" y="733349"/>
                  </a:cubicBezTo>
                  <a:cubicBezTo>
                    <a:pt x="1702753" y="733349"/>
                    <a:pt x="1665923" y="716839"/>
                    <a:pt x="1644333" y="700329"/>
                  </a:cubicBezTo>
                  <a:cubicBezTo>
                    <a:pt x="1626553" y="686359"/>
                    <a:pt x="1615123" y="667309"/>
                    <a:pt x="1607503" y="648259"/>
                  </a:cubicBezTo>
                  <a:cubicBezTo>
                    <a:pt x="1601153" y="627939"/>
                    <a:pt x="1597343" y="605079"/>
                    <a:pt x="1599883" y="584759"/>
                  </a:cubicBezTo>
                  <a:cubicBezTo>
                    <a:pt x="1602423" y="564439"/>
                    <a:pt x="1606233" y="550469"/>
                    <a:pt x="1622743" y="525069"/>
                  </a:cubicBezTo>
                  <a:cubicBezTo>
                    <a:pt x="1665923" y="459029"/>
                    <a:pt x="1822133" y="288849"/>
                    <a:pt x="1932623" y="220269"/>
                  </a:cubicBezTo>
                  <a:cubicBezTo>
                    <a:pt x="2027873" y="160579"/>
                    <a:pt x="2147253" y="98349"/>
                    <a:pt x="2232343" y="114859"/>
                  </a:cubicBezTo>
                  <a:cubicBezTo>
                    <a:pt x="2308543" y="128829"/>
                    <a:pt x="2398713" y="213919"/>
                    <a:pt x="2425383" y="279959"/>
                  </a:cubicBezTo>
                  <a:cubicBezTo>
                    <a:pt x="2449513" y="338379"/>
                    <a:pt x="2431733" y="414579"/>
                    <a:pt x="2407603" y="478079"/>
                  </a:cubicBezTo>
                  <a:cubicBezTo>
                    <a:pt x="2382203" y="547929"/>
                    <a:pt x="2321243" y="613969"/>
                    <a:pt x="2267903" y="674929"/>
                  </a:cubicBezTo>
                  <a:cubicBezTo>
                    <a:pt x="2215833" y="735889"/>
                    <a:pt x="2142173" y="808279"/>
                    <a:pt x="2091373" y="841299"/>
                  </a:cubicBezTo>
                  <a:cubicBezTo>
                    <a:pt x="2058353" y="861619"/>
                    <a:pt x="2032953" y="874319"/>
                    <a:pt x="2002473" y="875589"/>
                  </a:cubicBezTo>
                  <a:cubicBezTo>
                    <a:pt x="1973263" y="878129"/>
                    <a:pt x="1933893" y="862889"/>
                    <a:pt x="1911033" y="850189"/>
                  </a:cubicBezTo>
                  <a:cubicBezTo>
                    <a:pt x="1895793" y="841299"/>
                    <a:pt x="1886903" y="832409"/>
                    <a:pt x="1876743" y="817169"/>
                  </a:cubicBezTo>
                  <a:cubicBezTo>
                    <a:pt x="1862773" y="795579"/>
                    <a:pt x="1848803" y="752399"/>
                    <a:pt x="1847533" y="726999"/>
                  </a:cubicBezTo>
                  <a:cubicBezTo>
                    <a:pt x="1844993" y="709219"/>
                    <a:pt x="1847533" y="696519"/>
                    <a:pt x="1855153" y="680009"/>
                  </a:cubicBezTo>
                  <a:cubicBezTo>
                    <a:pt x="1865313" y="655879"/>
                    <a:pt x="1891983" y="620319"/>
                    <a:pt x="1912303" y="605079"/>
                  </a:cubicBezTo>
                  <a:cubicBezTo>
                    <a:pt x="1926273" y="593649"/>
                    <a:pt x="1941513" y="588569"/>
                    <a:pt x="1956753" y="584759"/>
                  </a:cubicBezTo>
                  <a:cubicBezTo>
                    <a:pt x="1971993" y="580949"/>
                    <a:pt x="1985963" y="577139"/>
                    <a:pt x="2003743" y="579679"/>
                  </a:cubicBezTo>
                  <a:cubicBezTo>
                    <a:pt x="2029143" y="583489"/>
                    <a:pt x="2068513" y="594919"/>
                    <a:pt x="2091373" y="615239"/>
                  </a:cubicBezTo>
                  <a:cubicBezTo>
                    <a:pt x="2114233" y="634289"/>
                    <a:pt x="2133283" y="672389"/>
                    <a:pt x="2140903" y="696519"/>
                  </a:cubicBezTo>
                  <a:cubicBezTo>
                    <a:pt x="2145983" y="714299"/>
                    <a:pt x="2144713" y="728269"/>
                    <a:pt x="2143443" y="744779"/>
                  </a:cubicBezTo>
                  <a:cubicBezTo>
                    <a:pt x="2140903" y="760019"/>
                    <a:pt x="2138363" y="775259"/>
                    <a:pt x="2129473" y="790499"/>
                  </a:cubicBezTo>
                  <a:cubicBezTo>
                    <a:pt x="2116773" y="813359"/>
                    <a:pt x="2091373" y="845109"/>
                    <a:pt x="2064703" y="859079"/>
                  </a:cubicBezTo>
                  <a:cubicBezTo>
                    <a:pt x="2038033" y="873049"/>
                    <a:pt x="1996123" y="876859"/>
                    <a:pt x="1970723" y="874319"/>
                  </a:cubicBezTo>
                  <a:cubicBezTo>
                    <a:pt x="1952943" y="873049"/>
                    <a:pt x="1940243" y="867969"/>
                    <a:pt x="1925003" y="859079"/>
                  </a:cubicBezTo>
                  <a:cubicBezTo>
                    <a:pt x="1903413" y="845109"/>
                    <a:pt x="1872933" y="817169"/>
                    <a:pt x="1860233" y="789229"/>
                  </a:cubicBezTo>
                  <a:cubicBezTo>
                    <a:pt x="1847533" y="762559"/>
                    <a:pt x="1843723" y="724459"/>
                    <a:pt x="1850073" y="695249"/>
                  </a:cubicBezTo>
                  <a:cubicBezTo>
                    <a:pt x="1857693" y="666039"/>
                    <a:pt x="1875473" y="644449"/>
                    <a:pt x="1899603" y="613969"/>
                  </a:cubicBezTo>
                  <a:cubicBezTo>
                    <a:pt x="1940243" y="563169"/>
                    <a:pt x="2091373" y="429819"/>
                    <a:pt x="2091373" y="431089"/>
                  </a:cubicBezTo>
                  <a:cubicBezTo>
                    <a:pt x="2092643" y="431089"/>
                    <a:pt x="1879283" y="657149"/>
                    <a:pt x="1820863" y="700329"/>
                  </a:cubicBezTo>
                  <a:cubicBezTo>
                    <a:pt x="1796733" y="718109"/>
                    <a:pt x="1784033" y="725729"/>
                    <a:pt x="1763713" y="729539"/>
                  </a:cubicBezTo>
                  <a:cubicBezTo>
                    <a:pt x="1744663" y="734619"/>
                    <a:pt x="1720533" y="734619"/>
                    <a:pt x="1700213" y="729539"/>
                  </a:cubicBezTo>
                  <a:cubicBezTo>
                    <a:pt x="1679893" y="725729"/>
                    <a:pt x="1659573" y="714299"/>
                    <a:pt x="1644333" y="700329"/>
                  </a:cubicBezTo>
                  <a:cubicBezTo>
                    <a:pt x="1629093" y="686359"/>
                    <a:pt x="1615123" y="667309"/>
                    <a:pt x="1607503" y="648259"/>
                  </a:cubicBezTo>
                  <a:cubicBezTo>
                    <a:pt x="1601153" y="627939"/>
                    <a:pt x="1597343" y="605079"/>
                    <a:pt x="1599883" y="584759"/>
                  </a:cubicBezTo>
                  <a:cubicBezTo>
                    <a:pt x="1602423" y="564439"/>
                    <a:pt x="1607503" y="547929"/>
                    <a:pt x="1622743" y="525069"/>
                  </a:cubicBezTo>
                  <a:cubicBezTo>
                    <a:pt x="1653223" y="480619"/>
                    <a:pt x="1744663" y="427279"/>
                    <a:pt x="1803083" y="363779"/>
                  </a:cubicBezTo>
                  <a:cubicBezTo>
                    <a:pt x="1871663" y="287579"/>
                    <a:pt x="1945323" y="131369"/>
                    <a:pt x="1998663" y="94539"/>
                  </a:cubicBezTo>
                  <a:cubicBezTo>
                    <a:pt x="2021523" y="76759"/>
                    <a:pt x="2039303" y="75489"/>
                    <a:pt x="2060893" y="74219"/>
                  </a:cubicBezTo>
                  <a:cubicBezTo>
                    <a:pt x="2081213" y="72949"/>
                    <a:pt x="2105343" y="78029"/>
                    <a:pt x="2124393" y="85649"/>
                  </a:cubicBezTo>
                  <a:cubicBezTo>
                    <a:pt x="2144713" y="94539"/>
                    <a:pt x="2163763" y="109779"/>
                    <a:pt x="2176463" y="126289"/>
                  </a:cubicBezTo>
                  <a:cubicBezTo>
                    <a:pt x="2189163" y="142799"/>
                    <a:pt x="2199323" y="165659"/>
                    <a:pt x="2203133" y="185979"/>
                  </a:cubicBezTo>
                  <a:cubicBezTo>
                    <a:pt x="2206943" y="206299"/>
                    <a:pt x="2205673" y="230429"/>
                    <a:pt x="2199323" y="250749"/>
                  </a:cubicBezTo>
                  <a:cubicBezTo>
                    <a:pt x="2192973" y="271069"/>
                    <a:pt x="2177733" y="293929"/>
                    <a:pt x="2166303" y="306629"/>
                  </a:cubicBezTo>
                  <a:cubicBezTo>
                    <a:pt x="2157413" y="316789"/>
                    <a:pt x="2152333" y="321869"/>
                    <a:pt x="2139633" y="326949"/>
                  </a:cubicBezTo>
                  <a:cubicBezTo>
                    <a:pt x="2114233" y="339649"/>
                    <a:pt x="2059623" y="337109"/>
                    <a:pt x="2011363" y="352349"/>
                  </a:cubicBezTo>
                  <a:cubicBezTo>
                    <a:pt x="1949133" y="372669"/>
                    <a:pt x="1842453" y="403149"/>
                    <a:pt x="1798003" y="453949"/>
                  </a:cubicBezTo>
                  <a:cubicBezTo>
                    <a:pt x="1759903" y="497129"/>
                    <a:pt x="1773873" y="588569"/>
                    <a:pt x="1743393" y="620319"/>
                  </a:cubicBezTo>
                  <a:cubicBezTo>
                    <a:pt x="1720533" y="644449"/>
                    <a:pt x="1679893" y="652069"/>
                    <a:pt x="1653223" y="653339"/>
                  </a:cubicBezTo>
                  <a:cubicBezTo>
                    <a:pt x="1630363" y="653339"/>
                    <a:pt x="1608773" y="646989"/>
                    <a:pt x="1589723" y="636829"/>
                  </a:cubicBezTo>
                  <a:cubicBezTo>
                    <a:pt x="1571943" y="626669"/>
                    <a:pt x="1554163" y="610159"/>
                    <a:pt x="1541463" y="592379"/>
                  </a:cubicBezTo>
                  <a:cubicBezTo>
                    <a:pt x="1530033" y="574599"/>
                    <a:pt x="1521143" y="554279"/>
                    <a:pt x="1519873" y="531419"/>
                  </a:cubicBezTo>
                  <a:cubicBezTo>
                    <a:pt x="1518603" y="503479"/>
                    <a:pt x="1533843" y="457759"/>
                    <a:pt x="1544003" y="437439"/>
                  </a:cubicBezTo>
                  <a:cubicBezTo>
                    <a:pt x="1550353" y="426009"/>
                    <a:pt x="1552893" y="422199"/>
                    <a:pt x="1566863" y="413309"/>
                  </a:cubicBezTo>
                  <a:cubicBezTo>
                    <a:pt x="1608773" y="386639"/>
                    <a:pt x="1819593" y="379019"/>
                    <a:pt x="1879283" y="318059"/>
                  </a:cubicBezTo>
                  <a:cubicBezTo>
                    <a:pt x="1927543" y="269799"/>
                    <a:pt x="1908493" y="142799"/>
                    <a:pt x="1938973" y="118669"/>
                  </a:cubicBezTo>
                  <a:cubicBezTo>
                    <a:pt x="1955483" y="105969"/>
                    <a:pt x="1979613" y="112319"/>
                    <a:pt x="1997393" y="116129"/>
                  </a:cubicBezTo>
                  <a:cubicBezTo>
                    <a:pt x="2016443" y="121209"/>
                    <a:pt x="2036763" y="130099"/>
                    <a:pt x="2050733" y="142799"/>
                  </a:cubicBezTo>
                  <a:cubicBezTo>
                    <a:pt x="2065973" y="155499"/>
                    <a:pt x="2078673" y="172009"/>
                    <a:pt x="2086293" y="189789"/>
                  </a:cubicBezTo>
                  <a:cubicBezTo>
                    <a:pt x="2092643" y="207569"/>
                    <a:pt x="2096453" y="229159"/>
                    <a:pt x="2095183" y="248209"/>
                  </a:cubicBezTo>
                  <a:cubicBezTo>
                    <a:pt x="2092643" y="267259"/>
                    <a:pt x="2086293" y="288849"/>
                    <a:pt x="2074863" y="304089"/>
                  </a:cubicBezTo>
                  <a:cubicBezTo>
                    <a:pt x="2064703" y="320599"/>
                    <a:pt x="2055813" y="332029"/>
                    <a:pt x="2032953" y="344729"/>
                  </a:cubicBezTo>
                  <a:cubicBezTo>
                    <a:pt x="1973263" y="375209"/>
                    <a:pt x="1799273" y="386639"/>
                    <a:pt x="1682433" y="415849"/>
                  </a:cubicBezTo>
                  <a:cubicBezTo>
                    <a:pt x="1560513" y="445059"/>
                    <a:pt x="1385253" y="514909"/>
                    <a:pt x="1312863" y="522529"/>
                  </a:cubicBezTo>
                  <a:cubicBezTo>
                    <a:pt x="1283653" y="526339"/>
                    <a:pt x="1269683" y="525069"/>
                    <a:pt x="1250633" y="518719"/>
                  </a:cubicBezTo>
                  <a:cubicBezTo>
                    <a:pt x="1231583" y="512369"/>
                    <a:pt x="1211263" y="502209"/>
                    <a:pt x="1197293" y="485699"/>
                  </a:cubicBezTo>
                  <a:cubicBezTo>
                    <a:pt x="1179513" y="465379"/>
                    <a:pt x="1163003" y="427279"/>
                    <a:pt x="1160463" y="400609"/>
                  </a:cubicBezTo>
                  <a:cubicBezTo>
                    <a:pt x="1157923" y="379019"/>
                    <a:pt x="1161733" y="358699"/>
                    <a:pt x="1171893" y="339649"/>
                  </a:cubicBezTo>
                  <a:cubicBezTo>
                    <a:pt x="1184593" y="315519"/>
                    <a:pt x="1202373" y="300279"/>
                    <a:pt x="1239203" y="274879"/>
                  </a:cubicBezTo>
                  <a:cubicBezTo>
                    <a:pt x="1331913" y="210109"/>
                    <a:pt x="1686243" y="34849"/>
                    <a:pt x="1795463" y="8179"/>
                  </a:cubicBezTo>
                  <a:cubicBezTo>
                    <a:pt x="1837373" y="-1981"/>
                    <a:pt x="1862773" y="-1981"/>
                    <a:pt x="1888173" y="4369"/>
                  </a:cubicBezTo>
                  <a:cubicBezTo>
                    <a:pt x="1908493" y="10719"/>
                    <a:pt x="1926273" y="23419"/>
                    <a:pt x="1940243" y="37389"/>
                  </a:cubicBezTo>
                  <a:cubicBezTo>
                    <a:pt x="1954213" y="52629"/>
                    <a:pt x="1965643" y="72949"/>
                    <a:pt x="1970723" y="91999"/>
                  </a:cubicBezTo>
                  <a:cubicBezTo>
                    <a:pt x="1975803" y="111049"/>
                    <a:pt x="1978343" y="132639"/>
                    <a:pt x="1973263" y="154229"/>
                  </a:cubicBezTo>
                  <a:cubicBezTo>
                    <a:pt x="1966913" y="179629"/>
                    <a:pt x="1951673" y="207569"/>
                    <a:pt x="1923733" y="231699"/>
                  </a:cubicBezTo>
                  <a:cubicBezTo>
                    <a:pt x="1876743" y="271069"/>
                    <a:pt x="1773873" y="285039"/>
                    <a:pt x="1679893" y="326949"/>
                  </a:cubicBezTo>
                  <a:cubicBezTo>
                    <a:pt x="1544003" y="385369"/>
                    <a:pt x="1292543" y="539039"/>
                    <a:pt x="1192213" y="561899"/>
                  </a:cubicBezTo>
                  <a:cubicBezTo>
                    <a:pt x="1151573" y="570789"/>
                    <a:pt x="1127443" y="572059"/>
                    <a:pt x="1100773" y="561899"/>
                  </a:cubicBezTo>
                  <a:cubicBezTo>
                    <a:pt x="1074103" y="550469"/>
                    <a:pt x="1044893" y="525069"/>
                    <a:pt x="1032193" y="499669"/>
                  </a:cubicBezTo>
                  <a:cubicBezTo>
                    <a:pt x="1019493" y="474269"/>
                    <a:pt x="1014413" y="437439"/>
                    <a:pt x="1022033" y="409499"/>
                  </a:cubicBezTo>
                  <a:cubicBezTo>
                    <a:pt x="1028383" y="381559"/>
                    <a:pt x="1041083" y="359969"/>
                    <a:pt x="1074103" y="333299"/>
                  </a:cubicBezTo>
                  <a:cubicBezTo>
                    <a:pt x="1157923" y="268529"/>
                    <a:pt x="1538923" y="138989"/>
                    <a:pt x="1631633" y="127559"/>
                  </a:cubicBezTo>
                  <a:cubicBezTo>
                    <a:pt x="1660843" y="123749"/>
                    <a:pt x="1673543" y="127559"/>
                    <a:pt x="1691323" y="135179"/>
                  </a:cubicBezTo>
                  <a:cubicBezTo>
                    <a:pt x="1710373" y="141529"/>
                    <a:pt x="1728153" y="152959"/>
                    <a:pt x="1740853" y="169469"/>
                  </a:cubicBezTo>
                  <a:cubicBezTo>
                    <a:pt x="1757363" y="189789"/>
                    <a:pt x="1771333" y="226619"/>
                    <a:pt x="1773873" y="253289"/>
                  </a:cubicBezTo>
                  <a:cubicBezTo>
                    <a:pt x="1775143" y="273609"/>
                    <a:pt x="1770063" y="293929"/>
                    <a:pt x="1758633" y="311709"/>
                  </a:cubicBezTo>
                  <a:cubicBezTo>
                    <a:pt x="1745933" y="333299"/>
                    <a:pt x="1729423" y="348539"/>
                    <a:pt x="1692593" y="371399"/>
                  </a:cubicBezTo>
                  <a:cubicBezTo>
                    <a:pt x="1593533" y="431089"/>
                    <a:pt x="1199833" y="587299"/>
                    <a:pt x="1085533" y="599999"/>
                  </a:cubicBezTo>
                  <a:cubicBezTo>
                    <a:pt x="1042353" y="605079"/>
                    <a:pt x="1019493" y="601269"/>
                    <a:pt x="994093" y="587299"/>
                  </a:cubicBezTo>
                  <a:cubicBezTo>
                    <a:pt x="968693" y="573329"/>
                    <a:pt x="944563" y="544119"/>
                    <a:pt x="934403" y="517449"/>
                  </a:cubicBezTo>
                  <a:cubicBezTo>
                    <a:pt x="924243" y="489509"/>
                    <a:pt x="925513" y="451409"/>
                    <a:pt x="935673" y="424739"/>
                  </a:cubicBezTo>
                  <a:cubicBezTo>
                    <a:pt x="947103" y="398069"/>
                    <a:pt x="964883" y="376479"/>
                    <a:pt x="999173" y="356159"/>
                  </a:cubicBezTo>
                  <a:cubicBezTo>
                    <a:pt x="1069023" y="316789"/>
                    <a:pt x="1256983" y="307899"/>
                    <a:pt x="1377633" y="278689"/>
                  </a:cubicBezTo>
                  <a:cubicBezTo>
                    <a:pt x="1493203" y="249479"/>
                    <a:pt x="1616393" y="218999"/>
                    <a:pt x="1709103" y="182169"/>
                  </a:cubicBezTo>
                  <a:cubicBezTo>
                    <a:pt x="1782763" y="154229"/>
                    <a:pt x="1851343" y="95809"/>
                    <a:pt x="1898333" y="88189"/>
                  </a:cubicBezTo>
                  <a:cubicBezTo>
                    <a:pt x="1922463" y="84379"/>
                    <a:pt x="1937703" y="88189"/>
                    <a:pt x="1956753" y="97079"/>
                  </a:cubicBezTo>
                  <a:cubicBezTo>
                    <a:pt x="1979613" y="107239"/>
                    <a:pt x="2010093" y="133909"/>
                    <a:pt x="2022793" y="156769"/>
                  </a:cubicBezTo>
                  <a:cubicBezTo>
                    <a:pt x="2032953" y="174549"/>
                    <a:pt x="2036763" y="194869"/>
                    <a:pt x="2035493" y="215189"/>
                  </a:cubicBezTo>
                  <a:cubicBezTo>
                    <a:pt x="2035493" y="234239"/>
                    <a:pt x="2031683" y="254559"/>
                    <a:pt x="2021523" y="272339"/>
                  </a:cubicBezTo>
                  <a:cubicBezTo>
                    <a:pt x="2007553" y="293929"/>
                    <a:pt x="1994853" y="312979"/>
                    <a:pt x="1954213" y="330759"/>
                  </a:cubicBezTo>
                  <a:cubicBezTo>
                    <a:pt x="1795463" y="398069"/>
                    <a:pt x="987743" y="442519"/>
                    <a:pt x="649923" y="462839"/>
                  </a:cubicBezTo>
                  <a:cubicBezTo>
                    <a:pt x="436563" y="475539"/>
                    <a:pt x="213043" y="481889"/>
                    <a:pt x="125413" y="472999"/>
                  </a:cubicBezTo>
                  <a:cubicBezTo>
                    <a:pt x="96203" y="470459"/>
                    <a:pt x="84773" y="470459"/>
                    <a:pt x="66993" y="459029"/>
                  </a:cubicBezTo>
                  <a:cubicBezTo>
                    <a:pt x="45403" y="446329"/>
                    <a:pt x="17463" y="419659"/>
                    <a:pt x="7303" y="394259"/>
                  </a:cubicBezTo>
                  <a:cubicBezTo>
                    <a:pt x="-2857" y="368859"/>
                    <a:pt x="-1587" y="329489"/>
                    <a:pt x="6033" y="305359"/>
                  </a:cubicBezTo>
                  <a:cubicBezTo>
                    <a:pt x="11113" y="285039"/>
                    <a:pt x="22543" y="268529"/>
                    <a:pt x="39053" y="255829"/>
                  </a:cubicBezTo>
                  <a:cubicBezTo>
                    <a:pt x="59373" y="239319"/>
                    <a:pt x="121603" y="222809"/>
                    <a:pt x="121603" y="222809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5" id="665"/>
          <p:cNvGrpSpPr/>
          <p:nvPr/>
        </p:nvGrpSpPr>
        <p:grpSpPr>
          <a:xfrm rot="0">
            <a:off x="2888933" y="8038147"/>
            <a:ext cx="830580" cy="564832"/>
            <a:chOff x="0" y="0"/>
            <a:chExt cx="1107440" cy="753110"/>
          </a:xfrm>
        </p:grpSpPr>
        <p:sp>
          <p:nvSpPr>
            <p:cNvPr name="Freeform 666" id="666"/>
            <p:cNvSpPr/>
            <p:nvPr/>
          </p:nvSpPr>
          <p:spPr>
            <a:xfrm flipH="false" flipV="false" rot="0">
              <a:off x="47960" y="45817"/>
              <a:ext cx="1009228" cy="659824"/>
            </a:xfrm>
            <a:custGeom>
              <a:avLst/>
              <a:gdLst/>
              <a:ahLst/>
              <a:cxnLst/>
              <a:rect r="r" b="b" t="t" l="l"/>
              <a:pathLst>
                <a:path h="659824" w="1009228">
                  <a:moveTo>
                    <a:pt x="75230" y="421543"/>
                  </a:moveTo>
                  <a:cubicBezTo>
                    <a:pt x="442260" y="261523"/>
                    <a:pt x="517190" y="217073"/>
                    <a:pt x="595930" y="167543"/>
                  </a:cubicBezTo>
                  <a:cubicBezTo>
                    <a:pt x="678480" y="118013"/>
                    <a:pt x="778810" y="21493"/>
                    <a:pt x="842310" y="4983"/>
                  </a:cubicBezTo>
                  <a:cubicBezTo>
                    <a:pt x="875330" y="-3907"/>
                    <a:pt x="902000" y="-97"/>
                    <a:pt x="927400" y="10063"/>
                  </a:cubicBezTo>
                  <a:cubicBezTo>
                    <a:pt x="951530" y="21493"/>
                    <a:pt x="978200" y="43083"/>
                    <a:pt x="990900" y="67213"/>
                  </a:cubicBezTo>
                  <a:cubicBezTo>
                    <a:pt x="1004870" y="90073"/>
                    <a:pt x="1011220" y="123093"/>
                    <a:pt x="1008680" y="151033"/>
                  </a:cubicBezTo>
                  <a:cubicBezTo>
                    <a:pt x="1004870" y="177703"/>
                    <a:pt x="985820" y="209453"/>
                    <a:pt x="971850" y="227233"/>
                  </a:cubicBezTo>
                  <a:cubicBezTo>
                    <a:pt x="960420" y="239933"/>
                    <a:pt x="951530" y="246283"/>
                    <a:pt x="936290" y="252633"/>
                  </a:cubicBezTo>
                  <a:cubicBezTo>
                    <a:pt x="914700" y="261523"/>
                    <a:pt x="879140" y="270413"/>
                    <a:pt x="852470" y="265333"/>
                  </a:cubicBezTo>
                  <a:cubicBezTo>
                    <a:pt x="825800" y="260253"/>
                    <a:pt x="794050" y="239933"/>
                    <a:pt x="777540" y="224693"/>
                  </a:cubicBezTo>
                  <a:cubicBezTo>
                    <a:pt x="764840" y="213263"/>
                    <a:pt x="758490" y="203103"/>
                    <a:pt x="753410" y="187863"/>
                  </a:cubicBezTo>
                  <a:cubicBezTo>
                    <a:pt x="745790" y="166273"/>
                    <a:pt x="739440" y="129443"/>
                    <a:pt x="745790" y="102773"/>
                  </a:cubicBezTo>
                  <a:cubicBezTo>
                    <a:pt x="752140" y="77373"/>
                    <a:pt x="773730" y="46893"/>
                    <a:pt x="790240" y="30383"/>
                  </a:cubicBezTo>
                  <a:cubicBezTo>
                    <a:pt x="802940" y="18953"/>
                    <a:pt x="813100" y="13873"/>
                    <a:pt x="828340" y="8793"/>
                  </a:cubicBezTo>
                  <a:cubicBezTo>
                    <a:pt x="849930" y="2443"/>
                    <a:pt x="888030" y="-1367"/>
                    <a:pt x="913430" y="6253"/>
                  </a:cubicBezTo>
                  <a:cubicBezTo>
                    <a:pt x="938830" y="13873"/>
                    <a:pt x="968040" y="38003"/>
                    <a:pt x="983280" y="54513"/>
                  </a:cubicBezTo>
                  <a:cubicBezTo>
                    <a:pt x="993440" y="67213"/>
                    <a:pt x="999790" y="77373"/>
                    <a:pt x="1003600" y="92613"/>
                  </a:cubicBezTo>
                  <a:cubicBezTo>
                    <a:pt x="1008680" y="115473"/>
                    <a:pt x="1011220" y="153573"/>
                    <a:pt x="1001060" y="178973"/>
                  </a:cubicBezTo>
                  <a:cubicBezTo>
                    <a:pt x="992170" y="204373"/>
                    <a:pt x="979470" y="219613"/>
                    <a:pt x="948990" y="246283"/>
                  </a:cubicBezTo>
                  <a:cubicBezTo>
                    <a:pt x="870250" y="313593"/>
                    <a:pt x="599740" y="459643"/>
                    <a:pt x="456230" y="532033"/>
                  </a:cubicBezTo>
                  <a:cubicBezTo>
                    <a:pt x="349550" y="584103"/>
                    <a:pt x="241600" y="637443"/>
                    <a:pt x="173020" y="652683"/>
                  </a:cubicBezTo>
                  <a:cubicBezTo>
                    <a:pt x="136190" y="660303"/>
                    <a:pt x="108250" y="662843"/>
                    <a:pt x="84120" y="655223"/>
                  </a:cubicBezTo>
                  <a:cubicBezTo>
                    <a:pt x="63800" y="650143"/>
                    <a:pt x="46020" y="637443"/>
                    <a:pt x="33320" y="623473"/>
                  </a:cubicBezTo>
                  <a:cubicBezTo>
                    <a:pt x="19350" y="609503"/>
                    <a:pt x="7920" y="591723"/>
                    <a:pt x="2840" y="571403"/>
                  </a:cubicBezTo>
                  <a:cubicBezTo>
                    <a:pt x="-2240" y="546003"/>
                    <a:pt x="-970" y="507903"/>
                    <a:pt x="10460" y="482503"/>
                  </a:cubicBezTo>
                  <a:cubicBezTo>
                    <a:pt x="23160" y="457103"/>
                    <a:pt x="75230" y="421543"/>
                    <a:pt x="75230" y="42154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7" id="667"/>
          <p:cNvGrpSpPr/>
          <p:nvPr/>
        </p:nvGrpSpPr>
        <p:grpSpPr>
          <a:xfrm rot="0">
            <a:off x="2841308" y="7883843"/>
            <a:ext cx="911543" cy="744855"/>
            <a:chOff x="0" y="0"/>
            <a:chExt cx="1215390" cy="993140"/>
          </a:xfrm>
        </p:grpSpPr>
        <p:sp>
          <p:nvSpPr>
            <p:cNvPr name="Freeform 668" id="668"/>
            <p:cNvSpPr/>
            <p:nvPr/>
          </p:nvSpPr>
          <p:spPr>
            <a:xfrm flipH="false" flipV="false" rot="0">
              <a:off x="50661" y="48084"/>
              <a:ext cx="1113622" cy="894430"/>
            </a:xfrm>
            <a:custGeom>
              <a:avLst/>
              <a:gdLst/>
              <a:ahLst/>
              <a:cxnLst/>
              <a:rect r="r" b="b" t="t" l="l"/>
              <a:pathLst>
                <a:path h="894430" w="1113622">
                  <a:moveTo>
                    <a:pt x="56019" y="665656"/>
                  </a:moveTo>
                  <a:cubicBezTo>
                    <a:pt x="445909" y="411656"/>
                    <a:pt x="536079" y="341806"/>
                    <a:pt x="626249" y="268146"/>
                  </a:cubicBezTo>
                  <a:cubicBezTo>
                    <a:pt x="717689" y="193216"/>
                    <a:pt x="848499" y="67486"/>
                    <a:pt x="899299" y="31926"/>
                  </a:cubicBezTo>
                  <a:cubicBezTo>
                    <a:pt x="915809" y="19226"/>
                    <a:pt x="919619" y="14146"/>
                    <a:pt x="934859" y="10336"/>
                  </a:cubicBezTo>
                  <a:cubicBezTo>
                    <a:pt x="956449" y="3986"/>
                    <a:pt x="993279" y="-1094"/>
                    <a:pt x="1018679" y="6526"/>
                  </a:cubicBezTo>
                  <a:cubicBezTo>
                    <a:pt x="1044079" y="14146"/>
                    <a:pt x="1072019" y="33196"/>
                    <a:pt x="1087259" y="54786"/>
                  </a:cubicBezTo>
                  <a:cubicBezTo>
                    <a:pt x="1102499" y="76376"/>
                    <a:pt x="1112659" y="108126"/>
                    <a:pt x="1112659" y="133526"/>
                  </a:cubicBezTo>
                  <a:cubicBezTo>
                    <a:pt x="1112659" y="160196"/>
                    <a:pt x="1101229" y="191946"/>
                    <a:pt x="1084719" y="212266"/>
                  </a:cubicBezTo>
                  <a:cubicBezTo>
                    <a:pt x="1068209" y="233856"/>
                    <a:pt x="1036459" y="251636"/>
                    <a:pt x="1014869" y="259256"/>
                  </a:cubicBezTo>
                  <a:cubicBezTo>
                    <a:pt x="999629" y="264336"/>
                    <a:pt x="986929" y="263066"/>
                    <a:pt x="972959" y="263066"/>
                  </a:cubicBezTo>
                  <a:cubicBezTo>
                    <a:pt x="958989" y="261796"/>
                    <a:pt x="946289" y="260526"/>
                    <a:pt x="932319" y="252906"/>
                  </a:cubicBezTo>
                  <a:cubicBezTo>
                    <a:pt x="911999" y="242746"/>
                    <a:pt x="882789" y="221156"/>
                    <a:pt x="868819" y="198296"/>
                  </a:cubicBezTo>
                  <a:cubicBezTo>
                    <a:pt x="856119" y="175436"/>
                    <a:pt x="848499" y="142416"/>
                    <a:pt x="852309" y="115746"/>
                  </a:cubicBezTo>
                  <a:cubicBezTo>
                    <a:pt x="856119" y="90346"/>
                    <a:pt x="870089" y="59866"/>
                    <a:pt x="887869" y="40816"/>
                  </a:cubicBezTo>
                  <a:cubicBezTo>
                    <a:pt x="906919" y="21766"/>
                    <a:pt x="941209" y="7796"/>
                    <a:pt x="962799" y="2716"/>
                  </a:cubicBezTo>
                  <a:cubicBezTo>
                    <a:pt x="978039" y="-1094"/>
                    <a:pt x="989469" y="-1094"/>
                    <a:pt x="1004709" y="3986"/>
                  </a:cubicBezTo>
                  <a:cubicBezTo>
                    <a:pt x="1026299" y="9066"/>
                    <a:pt x="1060589" y="24306"/>
                    <a:pt x="1078369" y="43356"/>
                  </a:cubicBezTo>
                  <a:cubicBezTo>
                    <a:pt x="1096149" y="63676"/>
                    <a:pt x="1110119" y="94156"/>
                    <a:pt x="1112659" y="119556"/>
                  </a:cubicBezTo>
                  <a:cubicBezTo>
                    <a:pt x="1115199" y="146226"/>
                    <a:pt x="1113929" y="167816"/>
                    <a:pt x="1093609" y="200836"/>
                  </a:cubicBezTo>
                  <a:cubicBezTo>
                    <a:pt x="1028839" y="303706"/>
                    <a:pt x="652919" y="562786"/>
                    <a:pt x="484009" y="684706"/>
                  </a:cubicBezTo>
                  <a:cubicBezTo>
                    <a:pt x="370979" y="765986"/>
                    <a:pt x="261759" y="845996"/>
                    <a:pt x="191909" y="875206"/>
                  </a:cubicBezTo>
                  <a:cubicBezTo>
                    <a:pt x="156349" y="889176"/>
                    <a:pt x="132219" y="898066"/>
                    <a:pt x="105549" y="892986"/>
                  </a:cubicBezTo>
                  <a:cubicBezTo>
                    <a:pt x="77609" y="889176"/>
                    <a:pt x="45859" y="871396"/>
                    <a:pt x="28079" y="849806"/>
                  </a:cubicBezTo>
                  <a:cubicBezTo>
                    <a:pt x="10299" y="829486"/>
                    <a:pt x="139" y="791386"/>
                    <a:pt x="139" y="767256"/>
                  </a:cubicBezTo>
                  <a:cubicBezTo>
                    <a:pt x="-1131" y="745666"/>
                    <a:pt x="6489" y="726616"/>
                    <a:pt x="15379" y="708836"/>
                  </a:cubicBezTo>
                  <a:cubicBezTo>
                    <a:pt x="25539" y="692326"/>
                    <a:pt x="56019" y="665656"/>
                    <a:pt x="56019" y="66565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9" id="669"/>
          <p:cNvGrpSpPr/>
          <p:nvPr/>
        </p:nvGrpSpPr>
        <p:grpSpPr>
          <a:xfrm rot="0">
            <a:off x="2782252" y="7910512"/>
            <a:ext cx="992505" cy="776288"/>
            <a:chOff x="0" y="0"/>
            <a:chExt cx="1323340" cy="1035050"/>
          </a:xfrm>
        </p:grpSpPr>
        <p:sp>
          <p:nvSpPr>
            <p:cNvPr name="Freeform 670" id="670"/>
            <p:cNvSpPr/>
            <p:nvPr/>
          </p:nvSpPr>
          <p:spPr>
            <a:xfrm flipH="false" flipV="false" rot="0">
              <a:off x="45454" y="50800"/>
              <a:ext cx="1228174" cy="933688"/>
            </a:xfrm>
            <a:custGeom>
              <a:avLst/>
              <a:gdLst/>
              <a:ahLst/>
              <a:cxnLst/>
              <a:rect r="r" b="b" t="t" l="l"/>
              <a:pathLst>
                <a:path h="933688" w="1228174">
                  <a:moveTo>
                    <a:pt x="73926" y="694690"/>
                  </a:moveTo>
                  <a:cubicBezTo>
                    <a:pt x="498106" y="495300"/>
                    <a:pt x="574306" y="436880"/>
                    <a:pt x="667016" y="360680"/>
                  </a:cubicBezTo>
                  <a:cubicBezTo>
                    <a:pt x="783856" y="265430"/>
                    <a:pt x="978166" y="46990"/>
                    <a:pt x="1042936" y="11430"/>
                  </a:cubicBezTo>
                  <a:cubicBezTo>
                    <a:pt x="1061986" y="1270"/>
                    <a:pt x="1068336" y="0"/>
                    <a:pt x="1083576" y="0"/>
                  </a:cubicBezTo>
                  <a:cubicBezTo>
                    <a:pt x="1106436" y="0"/>
                    <a:pt x="1143266" y="5080"/>
                    <a:pt x="1166126" y="20320"/>
                  </a:cubicBezTo>
                  <a:cubicBezTo>
                    <a:pt x="1188986" y="34290"/>
                    <a:pt x="1210576" y="59690"/>
                    <a:pt x="1219466" y="85090"/>
                  </a:cubicBezTo>
                  <a:cubicBezTo>
                    <a:pt x="1229626" y="109220"/>
                    <a:pt x="1230896" y="143510"/>
                    <a:pt x="1223276" y="168910"/>
                  </a:cubicBezTo>
                  <a:cubicBezTo>
                    <a:pt x="1215656" y="194310"/>
                    <a:pt x="1196606" y="222250"/>
                    <a:pt x="1175016" y="238760"/>
                  </a:cubicBezTo>
                  <a:cubicBezTo>
                    <a:pt x="1153426" y="254000"/>
                    <a:pt x="1121676" y="264160"/>
                    <a:pt x="1095006" y="264160"/>
                  </a:cubicBezTo>
                  <a:cubicBezTo>
                    <a:pt x="1068336" y="264160"/>
                    <a:pt x="1034046" y="248920"/>
                    <a:pt x="1014996" y="236220"/>
                  </a:cubicBezTo>
                  <a:cubicBezTo>
                    <a:pt x="1001026" y="227330"/>
                    <a:pt x="993406" y="215900"/>
                    <a:pt x="985786" y="204470"/>
                  </a:cubicBezTo>
                  <a:cubicBezTo>
                    <a:pt x="978166" y="193040"/>
                    <a:pt x="971816" y="181610"/>
                    <a:pt x="968006" y="165100"/>
                  </a:cubicBezTo>
                  <a:cubicBezTo>
                    <a:pt x="964196" y="143510"/>
                    <a:pt x="964196" y="105410"/>
                    <a:pt x="974356" y="81280"/>
                  </a:cubicBezTo>
                  <a:cubicBezTo>
                    <a:pt x="984516" y="57150"/>
                    <a:pt x="1011186" y="30480"/>
                    <a:pt x="1030236" y="17780"/>
                  </a:cubicBezTo>
                  <a:cubicBezTo>
                    <a:pt x="1042936" y="8890"/>
                    <a:pt x="1054366" y="3810"/>
                    <a:pt x="1069606" y="2540"/>
                  </a:cubicBezTo>
                  <a:cubicBezTo>
                    <a:pt x="1092466" y="0"/>
                    <a:pt x="1129296" y="1270"/>
                    <a:pt x="1153426" y="12700"/>
                  </a:cubicBezTo>
                  <a:cubicBezTo>
                    <a:pt x="1177556" y="24130"/>
                    <a:pt x="1201686" y="48260"/>
                    <a:pt x="1214386" y="72390"/>
                  </a:cubicBezTo>
                  <a:cubicBezTo>
                    <a:pt x="1225816" y="95250"/>
                    <a:pt x="1230896" y="129540"/>
                    <a:pt x="1225816" y="154940"/>
                  </a:cubicBezTo>
                  <a:cubicBezTo>
                    <a:pt x="1222006" y="181610"/>
                    <a:pt x="1210576" y="198120"/>
                    <a:pt x="1186446" y="228600"/>
                  </a:cubicBezTo>
                  <a:cubicBezTo>
                    <a:pt x="1125486" y="303530"/>
                    <a:pt x="929906" y="464820"/>
                    <a:pt x="807986" y="560070"/>
                  </a:cubicBezTo>
                  <a:cubicBezTo>
                    <a:pt x="703846" y="642620"/>
                    <a:pt x="609866" y="713740"/>
                    <a:pt x="503186" y="774700"/>
                  </a:cubicBezTo>
                  <a:cubicBezTo>
                    <a:pt x="399046" y="834390"/>
                    <a:pt x="241566" y="901700"/>
                    <a:pt x="175526" y="922020"/>
                  </a:cubicBezTo>
                  <a:cubicBezTo>
                    <a:pt x="148856" y="930910"/>
                    <a:pt x="136156" y="934720"/>
                    <a:pt x="115836" y="933450"/>
                  </a:cubicBezTo>
                  <a:cubicBezTo>
                    <a:pt x="96786" y="932180"/>
                    <a:pt x="76466" y="927100"/>
                    <a:pt x="58686" y="915670"/>
                  </a:cubicBezTo>
                  <a:cubicBezTo>
                    <a:pt x="38366" y="900430"/>
                    <a:pt x="12966" y="871220"/>
                    <a:pt x="5346" y="844550"/>
                  </a:cubicBezTo>
                  <a:cubicBezTo>
                    <a:pt x="-3544" y="819150"/>
                    <a:pt x="-1004" y="782320"/>
                    <a:pt x="10426" y="756920"/>
                  </a:cubicBezTo>
                  <a:cubicBezTo>
                    <a:pt x="21856" y="731520"/>
                    <a:pt x="73926" y="694690"/>
                    <a:pt x="73926" y="6946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1" id="671"/>
          <p:cNvGrpSpPr/>
          <p:nvPr/>
        </p:nvGrpSpPr>
        <p:grpSpPr>
          <a:xfrm rot="0">
            <a:off x="2831783" y="8031480"/>
            <a:ext cx="909638" cy="709612"/>
            <a:chOff x="0" y="0"/>
            <a:chExt cx="1212850" cy="946150"/>
          </a:xfrm>
        </p:grpSpPr>
        <p:sp>
          <p:nvSpPr>
            <p:cNvPr name="Freeform 672" id="672"/>
            <p:cNvSpPr/>
            <p:nvPr/>
          </p:nvSpPr>
          <p:spPr>
            <a:xfrm flipH="false" flipV="false" rot="0">
              <a:off x="45537" y="50333"/>
              <a:ext cx="1119543" cy="850558"/>
            </a:xfrm>
            <a:custGeom>
              <a:avLst/>
              <a:gdLst/>
              <a:ahLst/>
              <a:cxnLst/>
              <a:rect r="r" b="b" t="t" l="l"/>
              <a:pathLst>
                <a:path h="850558" w="1119543">
                  <a:moveTo>
                    <a:pt x="64953" y="601177"/>
                  </a:moveTo>
                  <a:cubicBezTo>
                    <a:pt x="614863" y="267167"/>
                    <a:pt x="694873" y="226527"/>
                    <a:pt x="731703" y="171917"/>
                  </a:cubicBezTo>
                  <a:cubicBezTo>
                    <a:pt x="759643" y="131277"/>
                    <a:pt x="746943" y="66507"/>
                    <a:pt x="769803" y="41107"/>
                  </a:cubicBezTo>
                  <a:cubicBezTo>
                    <a:pt x="783773" y="24597"/>
                    <a:pt x="805363" y="18247"/>
                    <a:pt x="828223" y="15707"/>
                  </a:cubicBezTo>
                  <a:cubicBezTo>
                    <a:pt x="854893" y="11897"/>
                    <a:pt x="895533" y="16977"/>
                    <a:pt x="920933" y="32217"/>
                  </a:cubicBezTo>
                  <a:cubicBezTo>
                    <a:pt x="946333" y="47457"/>
                    <a:pt x="970463" y="79207"/>
                    <a:pt x="979353" y="107147"/>
                  </a:cubicBezTo>
                  <a:cubicBezTo>
                    <a:pt x="988243" y="135087"/>
                    <a:pt x="983163" y="176997"/>
                    <a:pt x="974273" y="202397"/>
                  </a:cubicBezTo>
                  <a:cubicBezTo>
                    <a:pt x="965383" y="222717"/>
                    <a:pt x="956493" y="240497"/>
                    <a:pt x="934903" y="251927"/>
                  </a:cubicBezTo>
                  <a:cubicBezTo>
                    <a:pt x="891723" y="276057"/>
                    <a:pt x="760913" y="245577"/>
                    <a:pt x="701223" y="273517"/>
                  </a:cubicBezTo>
                  <a:cubicBezTo>
                    <a:pt x="652963" y="296377"/>
                    <a:pt x="619943" y="370037"/>
                    <a:pt x="592003" y="384007"/>
                  </a:cubicBezTo>
                  <a:cubicBezTo>
                    <a:pt x="579303" y="391627"/>
                    <a:pt x="571683" y="390357"/>
                    <a:pt x="558983" y="390357"/>
                  </a:cubicBezTo>
                  <a:cubicBezTo>
                    <a:pt x="541203" y="390357"/>
                    <a:pt x="513263" y="386547"/>
                    <a:pt x="492943" y="376387"/>
                  </a:cubicBezTo>
                  <a:cubicBezTo>
                    <a:pt x="473893" y="367497"/>
                    <a:pt x="453573" y="352257"/>
                    <a:pt x="440873" y="334477"/>
                  </a:cubicBezTo>
                  <a:cubicBezTo>
                    <a:pt x="428173" y="316697"/>
                    <a:pt x="418013" y="293837"/>
                    <a:pt x="414203" y="273517"/>
                  </a:cubicBezTo>
                  <a:cubicBezTo>
                    <a:pt x="410393" y="251927"/>
                    <a:pt x="410393" y="227797"/>
                    <a:pt x="419283" y="206207"/>
                  </a:cubicBezTo>
                  <a:cubicBezTo>
                    <a:pt x="429443" y="179537"/>
                    <a:pt x="463733" y="142707"/>
                    <a:pt x="481513" y="128737"/>
                  </a:cubicBezTo>
                  <a:cubicBezTo>
                    <a:pt x="492943" y="119847"/>
                    <a:pt x="498023" y="117307"/>
                    <a:pt x="513263" y="114767"/>
                  </a:cubicBezTo>
                  <a:cubicBezTo>
                    <a:pt x="552633" y="109687"/>
                    <a:pt x="659313" y="149057"/>
                    <a:pt x="735513" y="145247"/>
                  </a:cubicBezTo>
                  <a:cubicBezTo>
                    <a:pt x="816793" y="140167"/>
                    <a:pt x="923473" y="72857"/>
                    <a:pt x="986973" y="79207"/>
                  </a:cubicBezTo>
                  <a:cubicBezTo>
                    <a:pt x="1026343" y="83017"/>
                    <a:pt x="1058093" y="103337"/>
                    <a:pt x="1079683" y="123657"/>
                  </a:cubicBezTo>
                  <a:cubicBezTo>
                    <a:pt x="1097463" y="140167"/>
                    <a:pt x="1108893" y="159217"/>
                    <a:pt x="1113973" y="183347"/>
                  </a:cubicBezTo>
                  <a:cubicBezTo>
                    <a:pt x="1120323" y="212557"/>
                    <a:pt x="1116513" y="258277"/>
                    <a:pt x="1105083" y="286217"/>
                  </a:cubicBezTo>
                  <a:cubicBezTo>
                    <a:pt x="1096193" y="307807"/>
                    <a:pt x="1078413" y="325587"/>
                    <a:pt x="1060633" y="339557"/>
                  </a:cubicBezTo>
                  <a:cubicBezTo>
                    <a:pt x="1042853" y="352257"/>
                    <a:pt x="1028883" y="363687"/>
                    <a:pt x="997133" y="366227"/>
                  </a:cubicBezTo>
                  <a:cubicBezTo>
                    <a:pt x="920933" y="372577"/>
                    <a:pt x="664393" y="314157"/>
                    <a:pt x="593273" y="268437"/>
                  </a:cubicBezTo>
                  <a:cubicBezTo>
                    <a:pt x="560253" y="246847"/>
                    <a:pt x="545013" y="222717"/>
                    <a:pt x="536123" y="194777"/>
                  </a:cubicBezTo>
                  <a:cubicBezTo>
                    <a:pt x="525963" y="168107"/>
                    <a:pt x="524693" y="130007"/>
                    <a:pt x="533583" y="102067"/>
                  </a:cubicBezTo>
                  <a:cubicBezTo>
                    <a:pt x="542473" y="74127"/>
                    <a:pt x="569143" y="42377"/>
                    <a:pt x="589463" y="25867"/>
                  </a:cubicBezTo>
                  <a:cubicBezTo>
                    <a:pt x="602163" y="14437"/>
                    <a:pt x="613593" y="9357"/>
                    <a:pt x="631373" y="5547"/>
                  </a:cubicBezTo>
                  <a:cubicBezTo>
                    <a:pt x="655503" y="467"/>
                    <a:pt x="701223" y="1737"/>
                    <a:pt x="725353" y="9357"/>
                  </a:cubicBezTo>
                  <a:cubicBezTo>
                    <a:pt x="741863" y="14437"/>
                    <a:pt x="753293" y="22057"/>
                    <a:pt x="765993" y="32217"/>
                  </a:cubicBezTo>
                  <a:cubicBezTo>
                    <a:pt x="777423" y="42377"/>
                    <a:pt x="788853" y="52537"/>
                    <a:pt x="797743" y="67777"/>
                  </a:cubicBezTo>
                  <a:cubicBezTo>
                    <a:pt x="809173" y="90637"/>
                    <a:pt x="819333" y="133817"/>
                    <a:pt x="819333" y="159217"/>
                  </a:cubicBezTo>
                  <a:cubicBezTo>
                    <a:pt x="819333" y="176997"/>
                    <a:pt x="815523" y="188427"/>
                    <a:pt x="807903" y="204937"/>
                  </a:cubicBezTo>
                  <a:cubicBezTo>
                    <a:pt x="795203" y="226527"/>
                    <a:pt x="769803" y="259547"/>
                    <a:pt x="744403" y="273517"/>
                  </a:cubicBezTo>
                  <a:cubicBezTo>
                    <a:pt x="719003" y="288757"/>
                    <a:pt x="677093" y="292567"/>
                    <a:pt x="652963" y="291297"/>
                  </a:cubicBezTo>
                  <a:cubicBezTo>
                    <a:pt x="635183" y="290027"/>
                    <a:pt x="622483" y="286217"/>
                    <a:pt x="607243" y="276057"/>
                  </a:cubicBezTo>
                  <a:cubicBezTo>
                    <a:pt x="585653" y="263357"/>
                    <a:pt x="555173" y="236687"/>
                    <a:pt x="541203" y="210017"/>
                  </a:cubicBezTo>
                  <a:cubicBezTo>
                    <a:pt x="528503" y="183347"/>
                    <a:pt x="523423" y="146517"/>
                    <a:pt x="529773" y="117307"/>
                  </a:cubicBezTo>
                  <a:cubicBezTo>
                    <a:pt x="536123" y="88097"/>
                    <a:pt x="553903" y="56347"/>
                    <a:pt x="576763" y="36027"/>
                  </a:cubicBezTo>
                  <a:cubicBezTo>
                    <a:pt x="598353" y="16977"/>
                    <a:pt x="622483" y="3007"/>
                    <a:pt x="663123" y="467"/>
                  </a:cubicBezTo>
                  <a:cubicBezTo>
                    <a:pt x="745673" y="-5883"/>
                    <a:pt x="981893" y="53807"/>
                    <a:pt x="1051743" y="100797"/>
                  </a:cubicBezTo>
                  <a:cubicBezTo>
                    <a:pt x="1087303" y="124927"/>
                    <a:pt x="1103813" y="155407"/>
                    <a:pt x="1113973" y="183347"/>
                  </a:cubicBezTo>
                  <a:cubicBezTo>
                    <a:pt x="1121593" y="206207"/>
                    <a:pt x="1120323" y="230337"/>
                    <a:pt x="1116513" y="253197"/>
                  </a:cubicBezTo>
                  <a:cubicBezTo>
                    <a:pt x="1111433" y="274787"/>
                    <a:pt x="1100003" y="297647"/>
                    <a:pt x="1086033" y="315427"/>
                  </a:cubicBezTo>
                  <a:cubicBezTo>
                    <a:pt x="1072063" y="331937"/>
                    <a:pt x="1053013" y="344637"/>
                    <a:pt x="1030153" y="356067"/>
                  </a:cubicBezTo>
                  <a:cubicBezTo>
                    <a:pt x="1000943" y="371307"/>
                    <a:pt x="967923" y="385277"/>
                    <a:pt x="920933" y="392897"/>
                  </a:cubicBezTo>
                  <a:cubicBezTo>
                    <a:pt x="835843" y="405597"/>
                    <a:pt x="631373" y="397977"/>
                    <a:pt x="558983" y="390357"/>
                  </a:cubicBezTo>
                  <a:cubicBezTo>
                    <a:pt x="528503" y="386547"/>
                    <a:pt x="513263" y="387817"/>
                    <a:pt x="492943" y="376387"/>
                  </a:cubicBezTo>
                  <a:cubicBezTo>
                    <a:pt x="467543" y="363687"/>
                    <a:pt x="437063" y="330667"/>
                    <a:pt x="424363" y="305267"/>
                  </a:cubicBezTo>
                  <a:cubicBezTo>
                    <a:pt x="412933" y="284947"/>
                    <a:pt x="411663" y="260817"/>
                    <a:pt x="412933" y="239227"/>
                  </a:cubicBezTo>
                  <a:cubicBezTo>
                    <a:pt x="414203" y="217637"/>
                    <a:pt x="420553" y="194777"/>
                    <a:pt x="433253" y="175727"/>
                  </a:cubicBezTo>
                  <a:cubicBezTo>
                    <a:pt x="449763" y="151597"/>
                    <a:pt x="506913" y="135087"/>
                    <a:pt x="513263" y="114767"/>
                  </a:cubicBezTo>
                  <a:cubicBezTo>
                    <a:pt x="517073" y="103337"/>
                    <a:pt x="496753" y="90637"/>
                    <a:pt x="501833" y="80477"/>
                  </a:cubicBezTo>
                  <a:cubicBezTo>
                    <a:pt x="519613" y="53807"/>
                    <a:pt x="713923" y="57617"/>
                    <a:pt x="769803" y="41107"/>
                  </a:cubicBezTo>
                  <a:cubicBezTo>
                    <a:pt x="796473" y="33487"/>
                    <a:pt x="805363" y="18247"/>
                    <a:pt x="828223" y="15707"/>
                  </a:cubicBezTo>
                  <a:cubicBezTo>
                    <a:pt x="854893" y="11897"/>
                    <a:pt x="896803" y="19517"/>
                    <a:pt x="920933" y="32217"/>
                  </a:cubicBezTo>
                  <a:cubicBezTo>
                    <a:pt x="941253" y="42377"/>
                    <a:pt x="955223" y="60157"/>
                    <a:pt x="966653" y="77937"/>
                  </a:cubicBezTo>
                  <a:cubicBezTo>
                    <a:pt x="976813" y="95717"/>
                    <a:pt x="984433" y="118577"/>
                    <a:pt x="985703" y="138897"/>
                  </a:cubicBezTo>
                  <a:cubicBezTo>
                    <a:pt x="986973" y="159217"/>
                    <a:pt x="981893" y="183347"/>
                    <a:pt x="974273" y="202397"/>
                  </a:cubicBezTo>
                  <a:cubicBezTo>
                    <a:pt x="965383" y="221447"/>
                    <a:pt x="945063" y="231607"/>
                    <a:pt x="934903" y="251927"/>
                  </a:cubicBezTo>
                  <a:cubicBezTo>
                    <a:pt x="922203" y="278597"/>
                    <a:pt x="932363" y="315427"/>
                    <a:pt x="910773" y="348447"/>
                  </a:cubicBezTo>
                  <a:cubicBezTo>
                    <a:pt x="872673" y="409407"/>
                    <a:pt x="765993" y="475447"/>
                    <a:pt x="668203" y="545297"/>
                  </a:cubicBezTo>
                  <a:cubicBezTo>
                    <a:pt x="534853" y="638007"/>
                    <a:pt x="277043" y="818347"/>
                    <a:pt x="174173" y="843747"/>
                  </a:cubicBezTo>
                  <a:cubicBezTo>
                    <a:pt x="132263" y="855177"/>
                    <a:pt x="106863" y="851367"/>
                    <a:pt x="78923" y="838667"/>
                  </a:cubicBezTo>
                  <a:cubicBezTo>
                    <a:pt x="52253" y="825967"/>
                    <a:pt x="24313" y="798027"/>
                    <a:pt x="11613" y="771357"/>
                  </a:cubicBezTo>
                  <a:cubicBezTo>
                    <a:pt x="-1087" y="744687"/>
                    <a:pt x="-3627" y="704047"/>
                    <a:pt x="5263" y="676107"/>
                  </a:cubicBezTo>
                  <a:cubicBezTo>
                    <a:pt x="14153" y="646897"/>
                    <a:pt x="64953" y="601177"/>
                    <a:pt x="64953" y="60117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3" id="673"/>
          <p:cNvGrpSpPr/>
          <p:nvPr/>
        </p:nvGrpSpPr>
        <p:grpSpPr>
          <a:xfrm rot="0">
            <a:off x="2666048" y="8112443"/>
            <a:ext cx="963930" cy="384810"/>
            <a:chOff x="0" y="0"/>
            <a:chExt cx="1285240" cy="513080"/>
          </a:xfrm>
        </p:grpSpPr>
        <p:sp>
          <p:nvSpPr>
            <p:cNvPr name="Freeform 674" id="674"/>
            <p:cNvSpPr/>
            <p:nvPr/>
          </p:nvSpPr>
          <p:spPr>
            <a:xfrm flipH="false" flipV="false" rot="0">
              <a:off x="50252" y="49459"/>
              <a:ext cx="1187274" cy="411551"/>
            </a:xfrm>
            <a:custGeom>
              <a:avLst/>
              <a:gdLst/>
              <a:ahLst/>
              <a:cxnLst/>
              <a:rect r="r" b="b" t="t" l="l"/>
              <a:pathLst>
                <a:path h="411551" w="1187274">
                  <a:moveTo>
                    <a:pt x="1043218" y="411551"/>
                  </a:moveTo>
                  <a:cubicBezTo>
                    <a:pt x="47538" y="236291"/>
                    <a:pt x="44998" y="231211"/>
                    <a:pt x="34838" y="219781"/>
                  </a:cubicBezTo>
                  <a:cubicBezTo>
                    <a:pt x="20868" y="202001"/>
                    <a:pt x="3088" y="168981"/>
                    <a:pt x="548" y="143581"/>
                  </a:cubicBezTo>
                  <a:cubicBezTo>
                    <a:pt x="-1992" y="116911"/>
                    <a:pt x="5628" y="83891"/>
                    <a:pt x="18328" y="62301"/>
                  </a:cubicBezTo>
                  <a:cubicBezTo>
                    <a:pt x="32298" y="39441"/>
                    <a:pt x="57698" y="17851"/>
                    <a:pt x="83098" y="8961"/>
                  </a:cubicBezTo>
                  <a:cubicBezTo>
                    <a:pt x="107228" y="-1199"/>
                    <a:pt x="140248" y="-2469"/>
                    <a:pt x="165648" y="3881"/>
                  </a:cubicBezTo>
                  <a:cubicBezTo>
                    <a:pt x="191048" y="11501"/>
                    <a:pt x="218988" y="30551"/>
                    <a:pt x="234228" y="52141"/>
                  </a:cubicBezTo>
                  <a:cubicBezTo>
                    <a:pt x="250738" y="72461"/>
                    <a:pt x="259628" y="108021"/>
                    <a:pt x="260898" y="130881"/>
                  </a:cubicBezTo>
                  <a:cubicBezTo>
                    <a:pt x="262168" y="147391"/>
                    <a:pt x="259628" y="157551"/>
                    <a:pt x="253278" y="172791"/>
                  </a:cubicBezTo>
                  <a:cubicBezTo>
                    <a:pt x="244388" y="193111"/>
                    <a:pt x="224068" y="223591"/>
                    <a:pt x="202478" y="238831"/>
                  </a:cubicBezTo>
                  <a:cubicBezTo>
                    <a:pt x="180888" y="252801"/>
                    <a:pt x="145328" y="260421"/>
                    <a:pt x="122468" y="260421"/>
                  </a:cubicBezTo>
                  <a:cubicBezTo>
                    <a:pt x="105958" y="260421"/>
                    <a:pt x="95798" y="257881"/>
                    <a:pt x="80558" y="251531"/>
                  </a:cubicBezTo>
                  <a:cubicBezTo>
                    <a:pt x="61508" y="241371"/>
                    <a:pt x="31028" y="219781"/>
                    <a:pt x="18328" y="196921"/>
                  </a:cubicBezTo>
                  <a:cubicBezTo>
                    <a:pt x="4358" y="174061"/>
                    <a:pt x="-1992" y="141041"/>
                    <a:pt x="548" y="114371"/>
                  </a:cubicBezTo>
                  <a:cubicBezTo>
                    <a:pt x="3088" y="88971"/>
                    <a:pt x="22138" y="57221"/>
                    <a:pt x="36108" y="39441"/>
                  </a:cubicBezTo>
                  <a:cubicBezTo>
                    <a:pt x="46268" y="26741"/>
                    <a:pt x="55158" y="20391"/>
                    <a:pt x="70398" y="14041"/>
                  </a:cubicBezTo>
                  <a:cubicBezTo>
                    <a:pt x="90718" y="5151"/>
                    <a:pt x="109768" y="1341"/>
                    <a:pt x="151678" y="1341"/>
                  </a:cubicBezTo>
                  <a:cubicBezTo>
                    <a:pt x="297728" y="2611"/>
                    <a:pt x="986068" y="110561"/>
                    <a:pt x="1114338" y="175331"/>
                  </a:cubicBezTo>
                  <a:cubicBezTo>
                    <a:pt x="1152438" y="195651"/>
                    <a:pt x="1165138" y="212161"/>
                    <a:pt x="1176568" y="237561"/>
                  </a:cubicBezTo>
                  <a:cubicBezTo>
                    <a:pt x="1187998" y="261691"/>
                    <a:pt x="1190538" y="298521"/>
                    <a:pt x="1182918" y="325191"/>
                  </a:cubicBezTo>
                  <a:cubicBezTo>
                    <a:pt x="1175298" y="351861"/>
                    <a:pt x="1152438" y="381071"/>
                    <a:pt x="1129578" y="395041"/>
                  </a:cubicBezTo>
                  <a:cubicBezTo>
                    <a:pt x="1106718" y="409011"/>
                    <a:pt x="1043218" y="411551"/>
                    <a:pt x="1043218" y="41155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5" id="675"/>
          <p:cNvGrpSpPr/>
          <p:nvPr/>
        </p:nvGrpSpPr>
        <p:grpSpPr>
          <a:xfrm rot="0">
            <a:off x="2355533" y="8155305"/>
            <a:ext cx="1343025" cy="452438"/>
            <a:chOff x="0" y="0"/>
            <a:chExt cx="1790700" cy="603250"/>
          </a:xfrm>
        </p:grpSpPr>
        <p:sp>
          <p:nvSpPr>
            <p:cNvPr name="Freeform 676" id="676"/>
            <p:cNvSpPr/>
            <p:nvPr/>
          </p:nvSpPr>
          <p:spPr>
            <a:xfrm flipH="false" flipV="false" rot="0">
              <a:off x="49132" y="50562"/>
              <a:ext cx="1689498" cy="500618"/>
            </a:xfrm>
            <a:custGeom>
              <a:avLst/>
              <a:gdLst/>
              <a:ahLst/>
              <a:cxnLst/>
              <a:rect r="r" b="b" t="t" l="l"/>
              <a:pathLst>
                <a:path h="500618" w="1689498">
                  <a:moveTo>
                    <a:pt x="1548528" y="500618"/>
                  </a:moveTo>
                  <a:cubicBezTo>
                    <a:pt x="60088" y="221218"/>
                    <a:pt x="48658" y="214868"/>
                    <a:pt x="32148" y="197088"/>
                  </a:cubicBezTo>
                  <a:cubicBezTo>
                    <a:pt x="15638" y="179308"/>
                    <a:pt x="5478" y="147558"/>
                    <a:pt x="1668" y="128508"/>
                  </a:cubicBezTo>
                  <a:cubicBezTo>
                    <a:pt x="-872" y="113268"/>
                    <a:pt x="-872" y="103108"/>
                    <a:pt x="4208" y="89138"/>
                  </a:cubicBezTo>
                  <a:cubicBezTo>
                    <a:pt x="10558" y="70088"/>
                    <a:pt x="29608" y="39608"/>
                    <a:pt x="44848" y="25638"/>
                  </a:cubicBezTo>
                  <a:cubicBezTo>
                    <a:pt x="55008" y="15478"/>
                    <a:pt x="63898" y="10398"/>
                    <a:pt x="77868" y="5318"/>
                  </a:cubicBezTo>
                  <a:cubicBezTo>
                    <a:pt x="98188" y="238"/>
                    <a:pt x="133748" y="-1032"/>
                    <a:pt x="154068" y="2778"/>
                  </a:cubicBezTo>
                  <a:cubicBezTo>
                    <a:pt x="168038" y="6588"/>
                    <a:pt x="178198" y="10398"/>
                    <a:pt x="188358" y="20558"/>
                  </a:cubicBezTo>
                  <a:cubicBezTo>
                    <a:pt x="204868" y="33258"/>
                    <a:pt x="226458" y="58658"/>
                    <a:pt x="234078" y="81518"/>
                  </a:cubicBezTo>
                  <a:cubicBezTo>
                    <a:pt x="240428" y="104378"/>
                    <a:pt x="240428" y="134858"/>
                    <a:pt x="232808" y="157718"/>
                  </a:cubicBezTo>
                  <a:cubicBezTo>
                    <a:pt x="223918" y="180578"/>
                    <a:pt x="204868" y="204708"/>
                    <a:pt x="184548" y="217408"/>
                  </a:cubicBezTo>
                  <a:cubicBezTo>
                    <a:pt x="165498" y="230108"/>
                    <a:pt x="132478" y="236458"/>
                    <a:pt x="110888" y="236458"/>
                  </a:cubicBezTo>
                  <a:cubicBezTo>
                    <a:pt x="96918" y="236458"/>
                    <a:pt x="86758" y="233918"/>
                    <a:pt x="74058" y="227568"/>
                  </a:cubicBezTo>
                  <a:cubicBezTo>
                    <a:pt x="56278" y="217408"/>
                    <a:pt x="28338" y="197088"/>
                    <a:pt x="16908" y="176768"/>
                  </a:cubicBezTo>
                  <a:cubicBezTo>
                    <a:pt x="5478" y="156448"/>
                    <a:pt x="-872" y="125968"/>
                    <a:pt x="1668" y="101838"/>
                  </a:cubicBezTo>
                  <a:cubicBezTo>
                    <a:pt x="5478" y="78978"/>
                    <a:pt x="21988" y="49768"/>
                    <a:pt x="34688" y="33258"/>
                  </a:cubicBezTo>
                  <a:cubicBezTo>
                    <a:pt x="44848" y="23098"/>
                    <a:pt x="52468" y="16748"/>
                    <a:pt x="66438" y="11668"/>
                  </a:cubicBezTo>
                  <a:cubicBezTo>
                    <a:pt x="85488" y="2778"/>
                    <a:pt x="100728" y="-1032"/>
                    <a:pt x="141368" y="238"/>
                  </a:cubicBezTo>
                  <a:cubicBezTo>
                    <a:pt x="321708" y="4048"/>
                    <a:pt x="1417718" y="199628"/>
                    <a:pt x="1591708" y="265668"/>
                  </a:cubicBezTo>
                  <a:cubicBezTo>
                    <a:pt x="1633618" y="282178"/>
                    <a:pt x="1647588" y="288528"/>
                    <a:pt x="1664098" y="310118"/>
                  </a:cubicBezTo>
                  <a:cubicBezTo>
                    <a:pt x="1680608" y="330438"/>
                    <a:pt x="1689498" y="365998"/>
                    <a:pt x="1689498" y="390128"/>
                  </a:cubicBezTo>
                  <a:cubicBezTo>
                    <a:pt x="1689498" y="410448"/>
                    <a:pt x="1681878" y="429498"/>
                    <a:pt x="1672988" y="444738"/>
                  </a:cubicBezTo>
                  <a:cubicBezTo>
                    <a:pt x="1662828" y="461248"/>
                    <a:pt x="1650128" y="476488"/>
                    <a:pt x="1632348" y="485378"/>
                  </a:cubicBezTo>
                  <a:cubicBezTo>
                    <a:pt x="1610758" y="496808"/>
                    <a:pt x="1548528" y="500618"/>
                    <a:pt x="1548528" y="50061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7" id="677"/>
          <p:cNvGrpSpPr/>
          <p:nvPr/>
        </p:nvGrpSpPr>
        <p:grpSpPr>
          <a:xfrm rot="0">
            <a:off x="2323148" y="8078153"/>
            <a:ext cx="955357" cy="481965"/>
            <a:chOff x="0" y="0"/>
            <a:chExt cx="1273810" cy="642620"/>
          </a:xfrm>
        </p:grpSpPr>
        <p:sp>
          <p:nvSpPr>
            <p:cNvPr name="Freeform 678" id="678"/>
            <p:cNvSpPr/>
            <p:nvPr/>
          </p:nvSpPr>
          <p:spPr>
            <a:xfrm flipH="false" flipV="false" rot="0">
              <a:off x="50663" y="49360"/>
              <a:ext cx="1172585" cy="544419"/>
            </a:xfrm>
            <a:custGeom>
              <a:avLst/>
              <a:gdLst/>
              <a:ahLst/>
              <a:cxnLst/>
              <a:rect r="r" b="b" t="t" l="l"/>
              <a:pathLst>
                <a:path h="544419" w="1172585">
                  <a:moveTo>
                    <a:pt x="1012327" y="542460"/>
                  </a:moveTo>
                  <a:cubicBezTo>
                    <a:pt x="17917" y="198290"/>
                    <a:pt x="11567" y="180510"/>
                    <a:pt x="5217" y="156380"/>
                  </a:cubicBezTo>
                  <a:cubicBezTo>
                    <a:pt x="-2403" y="132250"/>
                    <a:pt x="-1133" y="100500"/>
                    <a:pt x="9027" y="77640"/>
                  </a:cubicBezTo>
                  <a:cubicBezTo>
                    <a:pt x="17917" y="54780"/>
                    <a:pt x="42047" y="29380"/>
                    <a:pt x="59827" y="16680"/>
                  </a:cubicBezTo>
                  <a:cubicBezTo>
                    <a:pt x="71257" y="7790"/>
                    <a:pt x="81417" y="3980"/>
                    <a:pt x="96657" y="1440"/>
                  </a:cubicBezTo>
                  <a:cubicBezTo>
                    <a:pt x="116977" y="-1100"/>
                    <a:pt x="152537" y="170"/>
                    <a:pt x="175397" y="10330"/>
                  </a:cubicBezTo>
                  <a:cubicBezTo>
                    <a:pt x="198257" y="20490"/>
                    <a:pt x="221117" y="45890"/>
                    <a:pt x="232547" y="63670"/>
                  </a:cubicBezTo>
                  <a:cubicBezTo>
                    <a:pt x="241437" y="76370"/>
                    <a:pt x="243977" y="86530"/>
                    <a:pt x="245247" y="101770"/>
                  </a:cubicBezTo>
                  <a:cubicBezTo>
                    <a:pt x="247787" y="123360"/>
                    <a:pt x="241437" y="160190"/>
                    <a:pt x="233817" y="179240"/>
                  </a:cubicBezTo>
                  <a:cubicBezTo>
                    <a:pt x="227467" y="193210"/>
                    <a:pt x="218577" y="202100"/>
                    <a:pt x="209687" y="212260"/>
                  </a:cubicBezTo>
                  <a:cubicBezTo>
                    <a:pt x="200797" y="221150"/>
                    <a:pt x="190637" y="228770"/>
                    <a:pt x="176667" y="235120"/>
                  </a:cubicBezTo>
                  <a:cubicBezTo>
                    <a:pt x="156347" y="241470"/>
                    <a:pt x="122057" y="249090"/>
                    <a:pt x="97927" y="244010"/>
                  </a:cubicBezTo>
                  <a:cubicBezTo>
                    <a:pt x="73797" y="238930"/>
                    <a:pt x="45857" y="222420"/>
                    <a:pt x="30617" y="203370"/>
                  </a:cubicBezTo>
                  <a:cubicBezTo>
                    <a:pt x="14107" y="184320"/>
                    <a:pt x="1407" y="155110"/>
                    <a:pt x="137" y="129710"/>
                  </a:cubicBezTo>
                  <a:cubicBezTo>
                    <a:pt x="-1133" y="105580"/>
                    <a:pt x="6487" y="75100"/>
                    <a:pt x="20457" y="53510"/>
                  </a:cubicBezTo>
                  <a:cubicBezTo>
                    <a:pt x="34427" y="33190"/>
                    <a:pt x="59827" y="14140"/>
                    <a:pt x="83957" y="5250"/>
                  </a:cubicBezTo>
                  <a:cubicBezTo>
                    <a:pt x="106817" y="-2370"/>
                    <a:pt x="125867" y="-1100"/>
                    <a:pt x="162697" y="5250"/>
                  </a:cubicBezTo>
                  <a:cubicBezTo>
                    <a:pt x="246517" y="17950"/>
                    <a:pt x="431937" y="91610"/>
                    <a:pt x="576717" y="138600"/>
                  </a:cubicBezTo>
                  <a:cubicBezTo>
                    <a:pt x="738007" y="191940"/>
                    <a:pt x="1008517" y="273220"/>
                    <a:pt x="1088527" y="311320"/>
                  </a:cubicBezTo>
                  <a:cubicBezTo>
                    <a:pt x="1113927" y="324020"/>
                    <a:pt x="1124087" y="326560"/>
                    <a:pt x="1138057" y="341800"/>
                  </a:cubicBezTo>
                  <a:cubicBezTo>
                    <a:pt x="1153297" y="360850"/>
                    <a:pt x="1168537" y="396410"/>
                    <a:pt x="1172347" y="420540"/>
                  </a:cubicBezTo>
                  <a:cubicBezTo>
                    <a:pt x="1173617" y="440860"/>
                    <a:pt x="1169807" y="459910"/>
                    <a:pt x="1160917" y="477690"/>
                  </a:cubicBezTo>
                  <a:cubicBezTo>
                    <a:pt x="1148217" y="500550"/>
                    <a:pt x="1122817" y="527220"/>
                    <a:pt x="1098687" y="538650"/>
                  </a:cubicBezTo>
                  <a:cubicBezTo>
                    <a:pt x="1073287" y="548810"/>
                    <a:pt x="1012327" y="542460"/>
                    <a:pt x="1012327" y="5424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9" id="679"/>
          <p:cNvGrpSpPr/>
          <p:nvPr/>
        </p:nvGrpSpPr>
        <p:grpSpPr>
          <a:xfrm rot="0">
            <a:off x="2321242" y="8060055"/>
            <a:ext cx="857250" cy="439103"/>
            <a:chOff x="0" y="0"/>
            <a:chExt cx="1143000" cy="585470"/>
          </a:xfrm>
        </p:grpSpPr>
        <p:sp>
          <p:nvSpPr>
            <p:cNvPr name="Freeform 680" id="680"/>
            <p:cNvSpPr/>
            <p:nvPr/>
          </p:nvSpPr>
          <p:spPr>
            <a:xfrm flipH="false" flipV="false" rot="0">
              <a:off x="49778" y="47924"/>
              <a:ext cx="1045522" cy="487871"/>
            </a:xfrm>
            <a:custGeom>
              <a:avLst/>
              <a:gdLst/>
              <a:ahLst/>
              <a:cxnLst/>
              <a:rect r="r" b="b" t="t" l="l"/>
              <a:pathLst>
                <a:path h="487871" w="1045522">
                  <a:moveTo>
                    <a:pt x="888752" y="486746"/>
                  </a:moveTo>
                  <a:cubicBezTo>
                    <a:pt x="35312" y="217506"/>
                    <a:pt x="32772" y="212426"/>
                    <a:pt x="25152" y="199726"/>
                  </a:cubicBezTo>
                  <a:cubicBezTo>
                    <a:pt x="13722" y="180676"/>
                    <a:pt x="-248" y="147656"/>
                    <a:pt x="1022" y="122256"/>
                  </a:cubicBezTo>
                  <a:cubicBezTo>
                    <a:pt x="1022" y="96856"/>
                    <a:pt x="12452" y="66376"/>
                    <a:pt x="28962" y="46056"/>
                  </a:cubicBezTo>
                  <a:cubicBezTo>
                    <a:pt x="44202" y="27006"/>
                    <a:pt x="72142" y="9226"/>
                    <a:pt x="96272" y="2876"/>
                  </a:cubicBezTo>
                  <a:cubicBezTo>
                    <a:pt x="121672" y="-3474"/>
                    <a:pt x="155962" y="1606"/>
                    <a:pt x="177552" y="9226"/>
                  </a:cubicBezTo>
                  <a:cubicBezTo>
                    <a:pt x="191522" y="14306"/>
                    <a:pt x="200412" y="19386"/>
                    <a:pt x="211842" y="30816"/>
                  </a:cubicBezTo>
                  <a:cubicBezTo>
                    <a:pt x="227082" y="47326"/>
                    <a:pt x="246132" y="80346"/>
                    <a:pt x="251212" y="101936"/>
                  </a:cubicBezTo>
                  <a:cubicBezTo>
                    <a:pt x="256292" y="115906"/>
                    <a:pt x="256292" y="127336"/>
                    <a:pt x="252482" y="142576"/>
                  </a:cubicBezTo>
                  <a:cubicBezTo>
                    <a:pt x="248672" y="162896"/>
                    <a:pt x="230892" y="198456"/>
                    <a:pt x="216922" y="214966"/>
                  </a:cubicBezTo>
                  <a:cubicBezTo>
                    <a:pt x="206762" y="226396"/>
                    <a:pt x="197872" y="232746"/>
                    <a:pt x="183902" y="239096"/>
                  </a:cubicBezTo>
                  <a:cubicBezTo>
                    <a:pt x="163582" y="246716"/>
                    <a:pt x="129292" y="254336"/>
                    <a:pt x="103892" y="249256"/>
                  </a:cubicBezTo>
                  <a:cubicBezTo>
                    <a:pt x="78492" y="245446"/>
                    <a:pt x="50552" y="228936"/>
                    <a:pt x="32772" y="209886"/>
                  </a:cubicBezTo>
                  <a:cubicBezTo>
                    <a:pt x="16262" y="190836"/>
                    <a:pt x="4832" y="157816"/>
                    <a:pt x="1022" y="136226"/>
                  </a:cubicBezTo>
                  <a:cubicBezTo>
                    <a:pt x="-1518" y="120986"/>
                    <a:pt x="1022" y="108286"/>
                    <a:pt x="4832" y="95586"/>
                  </a:cubicBezTo>
                  <a:cubicBezTo>
                    <a:pt x="7372" y="81616"/>
                    <a:pt x="11182" y="70186"/>
                    <a:pt x="20072" y="57486"/>
                  </a:cubicBezTo>
                  <a:cubicBezTo>
                    <a:pt x="34042" y="39706"/>
                    <a:pt x="59442" y="15576"/>
                    <a:pt x="83572" y="6686"/>
                  </a:cubicBezTo>
                  <a:cubicBezTo>
                    <a:pt x="107702" y="-2204"/>
                    <a:pt x="128022" y="-934"/>
                    <a:pt x="163582" y="4146"/>
                  </a:cubicBezTo>
                  <a:cubicBezTo>
                    <a:pt x="241052" y="14306"/>
                    <a:pt x="395992" y="71456"/>
                    <a:pt x="520452" y="110826"/>
                  </a:cubicBezTo>
                  <a:cubicBezTo>
                    <a:pt x="660152" y="152736"/>
                    <a:pt x="887482" y="217506"/>
                    <a:pt x="959872" y="250526"/>
                  </a:cubicBezTo>
                  <a:cubicBezTo>
                    <a:pt x="986542" y="263226"/>
                    <a:pt x="997972" y="268306"/>
                    <a:pt x="1010672" y="281006"/>
                  </a:cubicBezTo>
                  <a:cubicBezTo>
                    <a:pt x="1024642" y="294976"/>
                    <a:pt x="1036072" y="311486"/>
                    <a:pt x="1041152" y="331806"/>
                  </a:cubicBezTo>
                  <a:cubicBezTo>
                    <a:pt x="1047502" y="355936"/>
                    <a:pt x="1047502" y="394036"/>
                    <a:pt x="1037342" y="418166"/>
                  </a:cubicBezTo>
                  <a:cubicBezTo>
                    <a:pt x="1025912" y="443566"/>
                    <a:pt x="1000512" y="468966"/>
                    <a:pt x="975112" y="480396"/>
                  </a:cubicBezTo>
                  <a:cubicBezTo>
                    <a:pt x="950982" y="491826"/>
                    <a:pt x="888752" y="486746"/>
                    <a:pt x="888752" y="48674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1" id="681"/>
          <p:cNvGrpSpPr/>
          <p:nvPr/>
        </p:nvGrpSpPr>
        <p:grpSpPr>
          <a:xfrm rot="0">
            <a:off x="2119312" y="8181022"/>
            <a:ext cx="683895" cy="320040"/>
            <a:chOff x="0" y="0"/>
            <a:chExt cx="911860" cy="426720"/>
          </a:xfrm>
        </p:grpSpPr>
        <p:sp>
          <p:nvSpPr>
            <p:cNvPr name="Freeform 682" id="682"/>
            <p:cNvSpPr/>
            <p:nvPr/>
          </p:nvSpPr>
          <p:spPr>
            <a:xfrm flipH="false" flipV="false" rot="0">
              <a:off x="50244" y="50049"/>
              <a:ext cx="811934" cy="324601"/>
            </a:xfrm>
            <a:custGeom>
              <a:avLst/>
              <a:gdLst/>
              <a:ahLst/>
              <a:cxnLst/>
              <a:rect r="r" b="b" t="t" l="l"/>
              <a:pathLst>
                <a:path h="324601" w="811934">
                  <a:moveTo>
                    <a:pt x="674926" y="324601"/>
                  </a:moveTo>
                  <a:cubicBezTo>
                    <a:pt x="47546" y="223001"/>
                    <a:pt x="45006" y="219191"/>
                    <a:pt x="34846" y="207761"/>
                  </a:cubicBezTo>
                  <a:cubicBezTo>
                    <a:pt x="20876" y="191251"/>
                    <a:pt x="4366" y="162041"/>
                    <a:pt x="556" y="136641"/>
                  </a:cubicBezTo>
                  <a:cubicBezTo>
                    <a:pt x="-1984" y="112511"/>
                    <a:pt x="4366" y="82031"/>
                    <a:pt x="15796" y="60441"/>
                  </a:cubicBezTo>
                  <a:cubicBezTo>
                    <a:pt x="28496" y="38851"/>
                    <a:pt x="52626" y="17261"/>
                    <a:pt x="75486" y="8371"/>
                  </a:cubicBezTo>
                  <a:cubicBezTo>
                    <a:pt x="98346" y="-1789"/>
                    <a:pt x="132636" y="-519"/>
                    <a:pt x="152956" y="3291"/>
                  </a:cubicBezTo>
                  <a:cubicBezTo>
                    <a:pt x="168196" y="5831"/>
                    <a:pt x="178356" y="9641"/>
                    <a:pt x="189786" y="18531"/>
                  </a:cubicBezTo>
                  <a:cubicBezTo>
                    <a:pt x="206296" y="31231"/>
                    <a:pt x="229156" y="61711"/>
                    <a:pt x="238046" y="80761"/>
                  </a:cubicBezTo>
                  <a:cubicBezTo>
                    <a:pt x="244396" y="94731"/>
                    <a:pt x="246936" y="104891"/>
                    <a:pt x="245666" y="120131"/>
                  </a:cubicBezTo>
                  <a:cubicBezTo>
                    <a:pt x="244396" y="140451"/>
                    <a:pt x="232966" y="176011"/>
                    <a:pt x="221536" y="193791"/>
                  </a:cubicBezTo>
                  <a:cubicBezTo>
                    <a:pt x="213916" y="206491"/>
                    <a:pt x="206296" y="214111"/>
                    <a:pt x="193596" y="221731"/>
                  </a:cubicBezTo>
                  <a:cubicBezTo>
                    <a:pt x="174546" y="233161"/>
                    <a:pt x="142796" y="245861"/>
                    <a:pt x="118666" y="244591"/>
                  </a:cubicBezTo>
                  <a:cubicBezTo>
                    <a:pt x="93266" y="243321"/>
                    <a:pt x="61516" y="228081"/>
                    <a:pt x="45006" y="216651"/>
                  </a:cubicBezTo>
                  <a:cubicBezTo>
                    <a:pt x="32306" y="207761"/>
                    <a:pt x="25956" y="200141"/>
                    <a:pt x="18336" y="186171"/>
                  </a:cubicBezTo>
                  <a:cubicBezTo>
                    <a:pt x="8176" y="168391"/>
                    <a:pt x="556" y="131561"/>
                    <a:pt x="556" y="109971"/>
                  </a:cubicBezTo>
                  <a:cubicBezTo>
                    <a:pt x="556" y="94731"/>
                    <a:pt x="3096" y="84571"/>
                    <a:pt x="10716" y="71871"/>
                  </a:cubicBezTo>
                  <a:cubicBezTo>
                    <a:pt x="20876" y="52821"/>
                    <a:pt x="46276" y="26151"/>
                    <a:pt x="62786" y="13451"/>
                  </a:cubicBezTo>
                  <a:cubicBezTo>
                    <a:pt x="75486" y="5831"/>
                    <a:pt x="81836" y="3291"/>
                    <a:pt x="100886" y="751"/>
                  </a:cubicBezTo>
                  <a:cubicBezTo>
                    <a:pt x="159306" y="-5599"/>
                    <a:pt x="354886" y="29961"/>
                    <a:pt x="464106" y="46471"/>
                  </a:cubicBezTo>
                  <a:cubicBezTo>
                    <a:pt x="554276" y="59171"/>
                    <a:pt x="653336" y="65521"/>
                    <a:pt x="709216" y="85841"/>
                  </a:cubicBezTo>
                  <a:cubicBezTo>
                    <a:pt x="743506" y="97271"/>
                    <a:pt x="767636" y="109971"/>
                    <a:pt x="784146" y="127751"/>
                  </a:cubicBezTo>
                  <a:cubicBezTo>
                    <a:pt x="798116" y="141721"/>
                    <a:pt x="807006" y="159501"/>
                    <a:pt x="810816" y="178551"/>
                  </a:cubicBezTo>
                  <a:cubicBezTo>
                    <a:pt x="814626" y="203951"/>
                    <a:pt x="808276" y="242051"/>
                    <a:pt x="798116" y="263641"/>
                  </a:cubicBezTo>
                  <a:cubicBezTo>
                    <a:pt x="789226" y="282691"/>
                    <a:pt x="776526" y="296661"/>
                    <a:pt x="758746" y="306821"/>
                  </a:cubicBezTo>
                  <a:cubicBezTo>
                    <a:pt x="737156" y="318251"/>
                    <a:pt x="674926" y="324601"/>
                    <a:pt x="674926" y="32460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3" id="683"/>
          <p:cNvGrpSpPr/>
          <p:nvPr/>
        </p:nvGrpSpPr>
        <p:grpSpPr>
          <a:xfrm rot="0">
            <a:off x="472440" y="8323897"/>
            <a:ext cx="1510665" cy="347662"/>
            <a:chOff x="0" y="0"/>
            <a:chExt cx="2014220" cy="463550"/>
          </a:xfrm>
        </p:grpSpPr>
        <p:sp>
          <p:nvSpPr>
            <p:cNvPr name="Freeform 684" id="684"/>
            <p:cNvSpPr/>
            <p:nvPr/>
          </p:nvSpPr>
          <p:spPr>
            <a:xfrm flipH="false" flipV="false" rot="0">
              <a:off x="50800" y="47792"/>
              <a:ext cx="1911430" cy="365099"/>
            </a:xfrm>
            <a:custGeom>
              <a:avLst/>
              <a:gdLst/>
              <a:ahLst/>
              <a:cxnLst/>
              <a:rect r="r" b="b" t="t" l="l"/>
              <a:pathLst>
                <a:path h="365099" w="1911430">
                  <a:moveTo>
                    <a:pt x="1800860" y="250658"/>
                  </a:moveTo>
                  <a:cubicBezTo>
                    <a:pt x="1207770" y="309078"/>
                    <a:pt x="853440" y="306538"/>
                    <a:pt x="619760" y="321778"/>
                  </a:cubicBezTo>
                  <a:cubicBezTo>
                    <a:pt x="439420" y="333208"/>
                    <a:pt x="213360" y="364958"/>
                    <a:pt x="139700" y="364958"/>
                  </a:cubicBezTo>
                  <a:cubicBezTo>
                    <a:pt x="118110" y="364958"/>
                    <a:pt x="113030" y="366228"/>
                    <a:pt x="97790" y="361148"/>
                  </a:cubicBezTo>
                  <a:cubicBezTo>
                    <a:pt x="76200" y="353528"/>
                    <a:pt x="44450" y="335748"/>
                    <a:pt x="27940" y="314158"/>
                  </a:cubicBezTo>
                  <a:cubicBezTo>
                    <a:pt x="11430" y="293838"/>
                    <a:pt x="0" y="260818"/>
                    <a:pt x="0" y="235418"/>
                  </a:cubicBezTo>
                  <a:cubicBezTo>
                    <a:pt x="0" y="208748"/>
                    <a:pt x="10160" y="175728"/>
                    <a:pt x="25400" y="155408"/>
                  </a:cubicBezTo>
                  <a:cubicBezTo>
                    <a:pt x="41910" y="133818"/>
                    <a:pt x="73660" y="114768"/>
                    <a:pt x="95250" y="107148"/>
                  </a:cubicBezTo>
                  <a:cubicBezTo>
                    <a:pt x="109220" y="100798"/>
                    <a:pt x="123190" y="100798"/>
                    <a:pt x="137160" y="102068"/>
                  </a:cubicBezTo>
                  <a:cubicBezTo>
                    <a:pt x="151130" y="102068"/>
                    <a:pt x="163830" y="103338"/>
                    <a:pt x="179070" y="109688"/>
                  </a:cubicBezTo>
                  <a:cubicBezTo>
                    <a:pt x="199390" y="119848"/>
                    <a:pt x="229870" y="141438"/>
                    <a:pt x="243840" y="164298"/>
                  </a:cubicBezTo>
                  <a:cubicBezTo>
                    <a:pt x="257810" y="185888"/>
                    <a:pt x="262890" y="222718"/>
                    <a:pt x="262890" y="245578"/>
                  </a:cubicBezTo>
                  <a:cubicBezTo>
                    <a:pt x="262890" y="262088"/>
                    <a:pt x="259080" y="273518"/>
                    <a:pt x="251460" y="287488"/>
                  </a:cubicBezTo>
                  <a:cubicBezTo>
                    <a:pt x="241300" y="306538"/>
                    <a:pt x="218440" y="335748"/>
                    <a:pt x="194310" y="348448"/>
                  </a:cubicBezTo>
                  <a:cubicBezTo>
                    <a:pt x="171450" y="361148"/>
                    <a:pt x="138430" y="367498"/>
                    <a:pt x="111760" y="363688"/>
                  </a:cubicBezTo>
                  <a:cubicBezTo>
                    <a:pt x="85090" y="359878"/>
                    <a:pt x="55880" y="343368"/>
                    <a:pt x="36830" y="324318"/>
                  </a:cubicBezTo>
                  <a:cubicBezTo>
                    <a:pt x="19050" y="305268"/>
                    <a:pt x="3810" y="276058"/>
                    <a:pt x="1270" y="249388"/>
                  </a:cubicBezTo>
                  <a:cubicBezTo>
                    <a:pt x="-2540" y="222718"/>
                    <a:pt x="7620" y="187158"/>
                    <a:pt x="17780" y="166838"/>
                  </a:cubicBezTo>
                  <a:cubicBezTo>
                    <a:pt x="25400" y="151598"/>
                    <a:pt x="31750" y="143978"/>
                    <a:pt x="44450" y="133818"/>
                  </a:cubicBezTo>
                  <a:cubicBezTo>
                    <a:pt x="63500" y="121118"/>
                    <a:pt x="80010" y="110958"/>
                    <a:pt x="123190" y="102068"/>
                  </a:cubicBezTo>
                  <a:cubicBezTo>
                    <a:pt x="289560" y="65238"/>
                    <a:pt x="1090930" y="71588"/>
                    <a:pt x="1397000" y="47458"/>
                  </a:cubicBezTo>
                  <a:cubicBezTo>
                    <a:pt x="1569720" y="34758"/>
                    <a:pt x="1720850" y="-12232"/>
                    <a:pt x="1802130" y="3008"/>
                  </a:cubicBezTo>
                  <a:cubicBezTo>
                    <a:pt x="1840230" y="9358"/>
                    <a:pt x="1863090" y="23328"/>
                    <a:pt x="1880870" y="44918"/>
                  </a:cubicBezTo>
                  <a:cubicBezTo>
                    <a:pt x="1898650" y="65238"/>
                    <a:pt x="1912620" y="99528"/>
                    <a:pt x="1911350" y="127468"/>
                  </a:cubicBezTo>
                  <a:cubicBezTo>
                    <a:pt x="1911350" y="155408"/>
                    <a:pt x="1898650" y="189698"/>
                    <a:pt x="1879600" y="210018"/>
                  </a:cubicBezTo>
                  <a:cubicBezTo>
                    <a:pt x="1861820" y="230338"/>
                    <a:pt x="1800860" y="250658"/>
                    <a:pt x="1800860" y="25065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5" id="685"/>
          <p:cNvGrpSpPr/>
          <p:nvPr/>
        </p:nvGrpSpPr>
        <p:grpSpPr>
          <a:xfrm rot="0">
            <a:off x="603885" y="8170545"/>
            <a:ext cx="1584008" cy="340995"/>
            <a:chOff x="0" y="0"/>
            <a:chExt cx="2112010" cy="454660"/>
          </a:xfrm>
        </p:grpSpPr>
        <p:sp>
          <p:nvSpPr>
            <p:cNvPr name="Freeform 686" id="686"/>
            <p:cNvSpPr/>
            <p:nvPr/>
          </p:nvSpPr>
          <p:spPr>
            <a:xfrm flipH="false" flipV="false" rot="0">
              <a:off x="50800" y="36898"/>
              <a:ext cx="2009246" cy="367347"/>
            </a:xfrm>
            <a:custGeom>
              <a:avLst/>
              <a:gdLst/>
              <a:ahLst/>
              <a:cxnLst/>
              <a:rect r="r" b="b" t="t" l="l"/>
              <a:pathLst>
                <a:path h="367347" w="2009246">
                  <a:moveTo>
                    <a:pt x="1893570" y="261552"/>
                  </a:moveTo>
                  <a:cubicBezTo>
                    <a:pt x="453390" y="339022"/>
                    <a:pt x="237490" y="375852"/>
                    <a:pt x="139700" y="365692"/>
                  </a:cubicBezTo>
                  <a:cubicBezTo>
                    <a:pt x="100330" y="363152"/>
                    <a:pt x="80010" y="359342"/>
                    <a:pt x="58420" y="344102"/>
                  </a:cubicBezTo>
                  <a:cubicBezTo>
                    <a:pt x="36830" y="330132"/>
                    <a:pt x="16510" y="299652"/>
                    <a:pt x="7620" y="278062"/>
                  </a:cubicBezTo>
                  <a:cubicBezTo>
                    <a:pt x="1270" y="264092"/>
                    <a:pt x="0" y="251392"/>
                    <a:pt x="0" y="237422"/>
                  </a:cubicBezTo>
                  <a:cubicBezTo>
                    <a:pt x="0" y="223452"/>
                    <a:pt x="0" y="209482"/>
                    <a:pt x="6350" y="195512"/>
                  </a:cubicBezTo>
                  <a:cubicBezTo>
                    <a:pt x="15240" y="173922"/>
                    <a:pt x="34290" y="143442"/>
                    <a:pt x="57150" y="128202"/>
                  </a:cubicBezTo>
                  <a:cubicBezTo>
                    <a:pt x="78740" y="112962"/>
                    <a:pt x="110490" y="104072"/>
                    <a:pt x="137160" y="105342"/>
                  </a:cubicBezTo>
                  <a:cubicBezTo>
                    <a:pt x="162560" y="106612"/>
                    <a:pt x="194310" y="118042"/>
                    <a:pt x="214630" y="135822"/>
                  </a:cubicBezTo>
                  <a:cubicBezTo>
                    <a:pt x="234950" y="152332"/>
                    <a:pt x="251460" y="185352"/>
                    <a:pt x="257810" y="206942"/>
                  </a:cubicBezTo>
                  <a:cubicBezTo>
                    <a:pt x="262890" y="222182"/>
                    <a:pt x="262890" y="234882"/>
                    <a:pt x="260350" y="248852"/>
                  </a:cubicBezTo>
                  <a:cubicBezTo>
                    <a:pt x="259080" y="262822"/>
                    <a:pt x="257810" y="275522"/>
                    <a:pt x="250190" y="289492"/>
                  </a:cubicBezTo>
                  <a:cubicBezTo>
                    <a:pt x="238760" y="309812"/>
                    <a:pt x="215900" y="337752"/>
                    <a:pt x="193040" y="350452"/>
                  </a:cubicBezTo>
                  <a:cubicBezTo>
                    <a:pt x="170180" y="363152"/>
                    <a:pt x="137160" y="369502"/>
                    <a:pt x="110490" y="364422"/>
                  </a:cubicBezTo>
                  <a:cubicBezTo>
                    <a:pt x="85090" y="360612"/>
                    <a:pt x="54610" y="345372"/>
                    <a:pt x="36830" y="326322"/>
                  </a:cubicBezTo>
                  <a:cubicBezTo>
                    <a:pt x="19050" y="307272"/>
                    <a:pt x="3810" y="276792"/>
                    <a:pt x="1270" y="251392"/>
                  </a:cubicBezTo>
                  <a:cubicBezTo>
                    <a:pt x="-2540" y="224722"/>
                    <a:pt x="8890" y="189162"/>
                    <a:pt x="17780" y="168842"/>
                  </a:cubicBezTo>
                  <a:cubicBezTo>
                    <a:pt x="25400" y="154872"/>
                    <a:pt x="33020" y="145982"/>
                    <a:pt x="45720" y="137092"/>
                  </a:cubicBezTo>
                  <a:cubicBezTo>
                    <a:pt x="63500" y="123122"/>
                    <a:pt x="78740" y="115502"/>
                    <a:pt x="123190" y="105342"/>
                  </a:cubicBezTo>
                  <a:cubicBezTo>
                    <a:pt x="326390" y="59622"/>
                    <a:pt x="1705610" y="-35628"/>
                    <a:pt x="1906270" y="13902"/>
                  </a:cubicBezTo>
                  <a:cubicBezTo>
                    <a:pt x="1950720" y="25332"/>
                    <a:pt x="1965960" y="38032"/>
                    <a:pt x="1982470" y="59622"/>
                  </a:cubicBezTo>
                  <a:cubicBezTo>
                    <a:pt x="2000250" y="81212"/>
                    <a:pt x="2010410" y="115502"/>
                    <a:pt x="2009140" y="143442"/>
                  </a:cubicBezTo>
                  <a:cubicBezTo>
                    <a:pt x="2007870" y="171382"/>
                    <a:pt x="1992630" y="204402"/>
                    <a:pt x="1973580" y="224722"/>
                  </a:cubicBezTo>
                  <a:cubicBezTo>
                    <a:pt x="1954530" y="243772"/>
                    <a:pt x="1893570" y="261552"/>
                    <a:pt x="1893570" y="26155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7" id="687"/>
          <p:cNvGrpSpPr/>
          <p:nvPr/>
        </p:nvGrpSpPr>
        <p:grpSpPr>
          <a:xfrm rot="0">
            <a:off x="759143" y="8132445"/>
            <a:ext cx="1288732" cy="320040"/>
            <a:chOff x="0" y="0"/>
            <a:chExt cx="1718310" cy="426720"/>
          </a:xfrm>
        </p:grpSpPr>
        <p:sp>
          <p:nvSpPr>
            <p:cNvPr name="Freeform 688" id="688"/>
            <p:cNvSpPr/>
            <p:nvPr/>
          </p:nvSpPr>
          <p:spPr>
            <a:xfrm flipH="false" flipV="false" rot="0">
              <a:off x="50342" y="49538"/>
              <a:ext cx="1616224" cy="327780"/>
            </a:xfrm>
            <a:custGeom>
              <a:avLst/>
              <a:gdLst/>
              <a:ahLst/>
              <a:cxnLst/>
              <a:rect r="r" b="b" t="t" l="l"/>
              <a:pathLst>
                <a:path h="327780" w="1616224">
                  <a:moveTo>
                    <a:pt x="1501598" y="242562"/>
                  </a:moveTo>
                  <a:cubicBezTo>
                    <a:pt x="570688" y="289552"/>
                    <a:pt x="241758" y="336542"/>
                    <a:pt x="131268" y="326382"/>
                  </a:cubicBezTo>
                  <a:cubicBezTo>
                    <a:pt x="93168" y="323842"/>
                    <a:pt x="74118" y="317492"/>
                    <a:pt x="55068" y="307332"/>
                  </a:cubicBezTo>
                  <a:cubicBezTo>
                    <a:pt x="42368" y="300982"/>
                    <a:pt x="34748" y="293362"/>
                    <a:pt x="25858" y="280662"/>
                  </a:cubicBezTo>
                  <a:cubicBezTo>
                    <a:pt x="14428" y="264152"/>
                    <a:pt x="1728" y="228592"/>
                    <a:pt x="458" y="208272"/>
                  </a:cubicBezTo>
                  <a:cubicBezTo>
                    <a:pt x="-812" y="193032"/>
                    <a:pt x="458" y="182872"/>
                    <a:pt x="5538" y="168902"/>
                  </a:cubicBezTo>
                  <a:cubicBezTo>
                    <a:pt x="13158" y="149852"/>
                    <a:pt x="30938" y="120642"/>
                    <a:pt x="51258" y="106672"/>
                  </a:cubicBezTo>
                  <a:cubicBezTo>
                    <a:pt x="71578" y="92702"/>
                    <a:pt x="102058" y="83812"/>
                    <a:pt x="126188" y="83812"/>
                  </a:cubicBezTo>
                  <a:cubicBezTo>
                    <a:pt x="150318" y="85082"/>
                    <a:pt x="179528" y="95242"/>
                    <a:pt x="198578" y="111752"/>
                  </a:cubicBezTo>
                  <a:cubicBezTo>
                    <a:pt x="217628" y="126992"/>
                    <a:pt x="234138" y="153662"/>
                    <a:pt x="240488" y="176522"/>
                  </a:cubicBezTo>
                  <a:cubicBezTo>
                    <a:pt x="245568" y="200652"/>
                    <a:pt x="243028" y="232402"/>
                    <a:pt x="232868" y="253992"/>
                  </a:cubicBezTo>
                  <a:cubicBezTo>
                    <a:pt x="222708" y="276852"/>
                    <a:pt x="198578" y="299712"/>
                    <a:pt x="180798" y="312412"/>
                  </a:cubicBezTo>
                  <a:cubicBezTo>
                    <a:pt x="168098" y="320032"/>
                    <a:pt x="159208" y="323842"/>
                    <a:pt x="143968" y="325112"/>
                  </a:cubicBezTo>
                  <a:cubicBezTo>
                    <a:pt x="123648" y="327652"/>
                    <a:pt x="86818" y="321302"/>
                    <a:pt x="66498" y="313682"/>
                  </a:cubicBezTo>
                  <a:cubicBezTo>
                    <a:pt x="53798" y="308602"/>
                    <a:pt x="44908" y="302252"/>
                    <a:pt x="34748" y="290822"/>
                  </a:cubicBezTo>
                  <a:cubicBezTo>
                    <a:pt x="22048" y="274312"/>
                    <a:pt x="4268" y="245102"/>
                    <a:pt x="1728" y="220972"/>
                  </a:cubicBezTo>
                  <a:cubicBezTo>
                    <a:pt x="-2082" y="196842"/>
                    <a:pt x="8078" y="163822"/>
                    <a:pt x="16968" y="144772"/>
                  </a:cubicBezTo>
                  <a:cubicBezTo>
                    <a:pt x="23318" y="132072"/>
                    <a:pt x="29668" y="123182"/>
                    <a:pt x="41098" y="114292"/>
                  </a:cubicBezTo>
                  <a:cubicBezTo>
                    <a:pt x="57608" y="101592"/>
                    <a:pt x="72848" y="93972"/>
                    <a:pt x="112218" y="83812"/>
                  </a:cubicBezTo>
                  <a:cubicBezTo>
                    <a:pt x="282398" y="44442"/>
                    <a:pt x="1336498" y="-8898"/>
                    <a:pt x="1490168" y="1262"/>
                  </a:cubicBezTo>
                  <a:cubicBezTo>
                    <a:pt x="1521918" y="3802"/>
                    <a:pt x="1529538" y="5072"/>
                    <a:pt x="1547318" y="12692"/>
                  </a:cubicBezTo>
                  <a:cubicBezTo>
                    <a:pt x="1563828" y="20312"/>
                    <a:pt x="1580338" y="31742"/>
                    <a:pt x="1591768" y="49522"/>
                  </a:cubicBezTo>
                  <a:cubicBezTo>
                    <a:pt x="1605738" y="69842"/>
                    <a:pt x="1618438" y="104132"/>
                    <a:pt x="1615898" y="130802"/>
                  </a:cubicBezTo>
                  <a:cubicBezTo>
                    <a:pt x="1614628" y="157472"/>
                    <a:pt x="1599388" y="189222"/>
                    <a:pt x="1580338" y="208272"/>
                  </a:cubicBezTo>
                  <a:cubicBezTo>
                    <a:pt x="1561288" y="226052"/>
                    <a:pt x="1501598" y="242562"/>
                    <a:pt x="1501598" y="24256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9" id="689"/>
          <p:cNvGrpSpPr/>
          <p:nvPr/>
        </p:nvGrpSpPr>
        <p:grpSpPr>
          <a:xfrm rot="0">
            <a:off x="450532" y="8499157"/>
            <a:ext cx="1373505" cy="553402"/>
            <a:chOff x="0" y="0"/>
            <a:chExt cx="1831340" cy="737870"/>
          </a:xfrm>
        </p:grpSpPr>
        <p:sp>
          <p:nvSpPr>
            <p:cNvPr name="Freeform 690" id="690"/>
            <p:cNvSpPr/>
            <p:nvPr/>
          </p:nvSpPr>
          <p:spPr>
            <a:xfrm flipH="false" flipV="false" rot="0">
              <a:off x="49848" y="50639"/>
              <a:ext cx="1732400" cy="637304"/>
            </a:xfrm>
            <a:custGeom>
              <a:avLst/>
              <a:gdLst/>
              <a:ahLst/>
              <a:cxnLst/>
              <a:rect r="r" b="b" t="t" l="l"/>
              <a:pathLst>
                <a:path h="637304" w="1732400">
                  <a:moveTo>
                    <a:pt x="1541462" y="576741"/>
                  </a:moveTo>
                  <a:cubicBezTo>
                    <a:pt x="1042352" y="372271"/>
                    <a:pt x="986472" y="351951"/>
                    <a:pt x="922972" y="336711"/>
                  </a:cubicBezTo>
                  <a:cubicBezTo>
                    <a:pt x="865822" y="324011"/>
                    <a:pt x="813752" y="315121"/>
                    <a:pt x="756602" y="313851"/>
                  </a:cubicBezTo>
                  <a:cubicBezTo>
                    <a:pt x="696912" y="313851"/>
                    <a:pt x="630872" y="316391"/>
                    <a:pt x="573722" y="334171"/>
                  </a:cubicBezTo>
                  <a:cubicBezTo>
                    <a:pt x="516572" y="351951"/>
                    <a:pt x="461962" y="379891"/>
                    <a:pt x="414972" y="419261"/>
                  </a:cubicBezTo>
                  <a:cubicBezTo>
                    <a:pt x="364172" y="462441"/>
                    <a:pt x="328612" y="556421"/>
                    <a:pt x="282892" y="591981"/>
                  </a:cubicBezTo>
                  <a:cubicBezTo>
                    <a:pt x="249872" y="617381"/>
                    <a:pt x="213042" y="630081"/>
                    <a:pt x="183832" y="635161"/>
                  </a:cubicBezTo>
                  <a:cubicBezTo>
                    <a:pt x="163512" y="638971"/>
                    <a:pt x="149542" y="637701"/>
                    <a:pt x="130492" y="631351"/>
                  </a:cubicBezTo>
                  <a:cubicBezTo>
                    <a:pt x="102552" y="622461"/>
                    <a:pt x="60642" y="600871"/>
                    <a:pt x="39052" y="574201"/>
                  </a:cubicBezTo>
                  <a:cubicBezTo>
                    <a:pt x="17462" y="547531"/>
                    <a:pt x="4762" y="503081"/>
                    <a:pt x="952" y="473871"/>
                  </a:cubicBezTo>
                  <a:cubicBezTo>
                    <a:pt x="-1588" y="453551"/>
                    <a:pt x="952" y="439581"/>
                    <a:pt x="8572" y="419261"/>
                  </a:cubicBezTo>
                  <a:cubicBezTo>
                    <a:pt x="18732" y="392591"/>
                    <a:pt x="42862" y="351951"/>
                    <a:pt x="69532" y="331631"/>
                  </a:cubicBezTo>
                  <a:cubicBezTo>
                    <a:pt x="97472" y="312581"/>
                    <a:pt x="138112" y="298611"/>
                    <a:pt x="172402" y="299881"/>
                  </a:cubicBezTo>
                  <a:cubicBezTo>
                    <a:pt x="206692" y="299881"/>
                    <a:pt x="249872" y="320201"/>
                    <a:pt x="274002" y="335441"/>
                  </a:cubicBezTo>
                  <a:cubicBezTo>
                    <a:pt x="290512" y="346871"/>
                    <a:pt x="300672" y="358301"/>
                    <a:pt x="309562" y="376081"/>
                  </a:cubicBezTo>
                  <a:cubicBezTo>
                    <a:pt x="323532" y="401481"/>
                    <a:pt x="336232" y="451011"/>
                    <a:pt x="337502" y="480221"/>
                  </a:cubicBezTo>
                  <a:cubicBezTo>
                    <a:pt x="337502" y="500541"/>
                    <a:pt x="331152" y="517051"/>
                    <a:pt x="324802" y="533561"/>
                  </a:cubicBezTo>
                  <a:cubicBezTo>
                    <a:pt x="317182" y="550071"/>
                    <a:pt x="309562" y="565311"/>
                    <a:pt x="295592" y="579281"/>
                  </a:cubicBezTo>
                  <a:cubicBezTo>
                    <a:pt x="274002" y="599601"/>
                    <a:pt x="235902" y="626271"/>
                    <a:pt x="202882" y="632621"/>
                  </a:cubicBezTo>
                  <a:cubicBezTo>
                    <a:pt x="168592" y="638971"/>
                    <a:pt x="126682" y="633891"/>
                    <a:pt x="96202" y="618651"/>
                  </a:cubicBezTo>
                  <a:cubicBezTo>
                    <a:pt x="65722" y="604681"/>
                    <a:pt x="33972" y="574201"/>
                    <a:pt x="18732" y="543721"/>
                  </a:cubicBezTo>
                  <a:cubicBezTo>
                    <a:pt x="3492" y="513241"/>
                    <a:pt x="952" y="466251"/>
                    <a:pt x="3492" y="437041"/>
                  </a:cubicBezTo>
                  <a:cubicBezTo>
                    <a:pt x="6032" y="416721"/>
                    <a:pt x="11112" y="407831"/>
                    <a:pt x="22542" y="386241"/>
                  </a:cubicBezTo>
                  <a:cubicBezTo>
                    <a:pt x="46672" y="341791"/>
                    <a:pt x="119062" y="246541"/>
                    <a:pt x="171132" y="197011"/>
                  </a:cubicBezTo>
                  <a:cubicBezTo>
                    <a:pt x="213042" y="155101"/>
                    <a:pt x="251142" y="127161"/>
                    <a:pt x="301942" y="99221"/>
                  </a:cubicBezTo>
                  <a:cubicBezTo>
                    <a:pt x="360362" y="67471"/>
                    <a:pt x="442912" y="36991"/>
                    <a:pt x="510222" y="20481"/>
                  </a:cubicBezTo>
                  <a:cubicBezTo>
                    <a:pt x="567372" y="6511"/>
                    <a:pt x="618172" y="1431"/>
                    <a:pt x="674052" y="161"/>
                  </a:cubicBezTo>
                  <a:cubicBezTo>
                    <a:pt x="733742" y="-1109"/>
                    <a:pt x="801052" y="5241"/>
                    <a:pt x="859472" y="15401"/>
                  </a:cubicBezTo>
                  <a:cubicBezTo>
                    <a:pt x="914082" y="24291"/>
                    <a:pt x="959802" y="35721"/>
                    <a:pt x="1015682" y="53501"/>
                  </a:cubicBezTo>
                  <a:cubicBezTo>
                    <a:pt x="1081722" y="73821"/>
                    <a:pt x="1145222" y="99221"/>
                    <a:pt x="1229042" y="134781"/>
                  </a:cubicBezTo>
                  <a:cubicBezTo>
                    <a:pt x="1353502" y="186851"/>
                    <a:pt x="1608772" y="280831"/>
                    <a:pt x="1681162" y="345601"/>
                  </a:cubicBezTo>
                  <a:cubicBezTo>
                    <a:pt x="1712912" y="373541"/>
                    <a:pt x="1725612" y="398941"/>
                    <a:pt x="1730692" y="428151"/>
                  </a:cubicBezTo>
                  <a:cubicBezTo>
                    <a:pt x="1735772" y="457361"/>
                    <a:pt x="1729422" y="498001"/>
                    <a:pt x="1712912" y="523401"/>
                  </a:cubicBezTo>
                  <a:cubicBezTo>
                    <a:pt x="1697672" y="548801"/>
                    <a:pt x="1665922" y="574201"/>
                    <a:pt x="1637982" y="583091"/>
                  </a:cubicBezTo>
                  <a:cubicBezTo>
                    <a:pt x="1608772" y="591981"/>
                    <a:pt x="1541462" y="576741"/>
                    <a:pt x="1541462" y="57674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1" id="691"/>
          <p:cNvGrpSpPr/>
          <p:nvPr/>
        </p:nvGrpSpPr>
        <p:grpSpPr>
          <a:xfrm rot="0">
            <a:off x="555307" y="8588693"/>
            <a:ext cx="1030605" cy="371475"/>
            <a:chOff x="0" y="0"/>
            <a:chExt cx="1374140" cy="495300"/>
          </a:xfrm>
        </p:grpSpPr>
        <p:sp>
          <p:nvSpPr>
            <p:cNvPr name="Freeform 692" id="692"/>
            <p:cNvSpPr/>
            <p:nvPr/>
          </p:nvSpPr>
          <p:spPr>
            <a:xfrm flipH="false" flipV="false" rot="0">
              <a:off x="48895" y="49280"/>
              <a:ext cx="1274862" cy="396807"/>
            </a:xfrm>
            <a:custGeom>
              <a:avLst/>
              <a:gdLst/>
              <a:ahLst/>
              <a:cxnLst/>
              <a:rect r="r" b="b" t="t" l="l"/>
              <a:pathLst>
                <a:path h="396807" w="1274862">
                  <a:moveTo>
                    <a:pt x="1109345" y="353310"/>
                  </a:moveTo>
                  <a:cubicBezTo>
                    <a:pt x="673735" y="291080"/>
                    <a:pt x="643255" y="291080"/>
                    <a:pt x="578485" y="298700"/>
                  </a:cubicBezTo>
                  <a:cubicBezTo>
                    <a:pt x="474345" y="312670"/>
                    <a:pt x="250825" y="387600"/>
                    <a:pt x="180975" y="393950"/>
                  </a:cubicBezTo>
                  <a:cubicBezTo>
                    <a:pt x="155575" y="396490"/>
                    <a:pt x="147955" y="397760"/>
                    <a:pt x="128905" y="392680"/>
                  </a:cubicBezTo>
                  <a:cubicBezTo>
                    <a:pt x="102235" y="385060"/>
                    <a:pt x="60325" y="360930"/>
                    <a:pt x="40005" y="341880"/>
                  </a:cubicBezTo>
                  <a:cubicBezTo>
                    <a:pt x="26035" y="327910"/>
                    <a:pt x="18415" y="316480"/>
                    <a:pt x="12065" y="298700"/>
                  </a:cubicBezTo>
                  <a:cubicBezTo>
                    <a:pt x="4445" y="272030"/>
                    <a:pt x="-3175" y="227580"/>
                    <a:pt x="4445" y="197100"/>
                  </a:cubicBezTo>
                  <a:cubicBezTo>
                    <a:pt x="12065" y="165350"/>
                    <a:pt x="40005" y="129790"/>
                    <a:pt x="60325" y="110740"/>
                  </a:cubicBezTo>
                  <a:cubicBezTo>
                    <a:pt x="74295" y="98040"/>
                    <a:pt x="89535" y="91690"/>
                    <a:pt x="104775" y="85340"/>
                  </a:cubicBezTo>
                  <a:cubicBezTo>
                    <a:pt x="121285" y="80260"/>
                    <a:pt x="136525" y="75180"/>
                    <a:pt x="155575" y="76450"/>
                  </a:cubicBezTo>
                  <a:cubicBezTo>
                    <a:pt x="183515" y="77720"/>
                    <a:pt x="227965" y="87880"/>
                    <a:pt x="253365" y="106930"/>
                  </a:cubicBezTo>
                  <a:cubicBezTo>
                    <a:pt x="280035" y="125980"/>
                    <a:pt x="302895" y="159000"/>
                    <a:pt x="313055" y="189480"/>
                  </a:cubicBezTo>
                  <a:cubicBezTo>
                    <a:pt x="321945" y="219960"/>
                    <a:pt x="316865" y="265680"/>
                    <a:pt x="309245" y="291080"/>
                  </a:cubicBezTo>
                  <a:cubicBezTo>
                    <a:pt x="304165" y="310130"/>
                    <a:pt x="296545" y="322830"/>
                    <a:pt x="283845" y="336800"/>
                  </a:cubicBezTo>
                  <a:cubicBezTo>
                    <a:pt x="264795" y="355850"/>
                    <a:pt x="222885" y="382520"/>
                    <a:pt x="197485" y="391410"/>
                  </a:cubicBezTo>
                  <a:cubicBezTo>
                    <a:pt x="178435" y="397760"/>
                    <a:pt x="164465" y="397760"/>
                    <a:pt x="145415" y="395220"/>
                  </a:cubicBezTo>
                  <a:cubicBezTo>
                    <a:pt x="118745" y="390140"/>
                    <a:pt x="75565" y="376170"/>
                    <a:pt x="52705" y="354580"/>
                  </a:cubicBezTo>
                  <a:cubicBezTo>
                    <a:pt x="28575" y="332990"/>
                    <a:pt x="8255" y="296160"/>
                    <a:pt x="1905" y="265680"/>
                  </a:cubicBezTo>
                  <a:cubicBezTo>
                    <a:pt x="-3175" y="233930"/>
                    <a:pt x="1905" y="193290"/>
                    <a:pt x="17145" y="164080"/>
                  </a:cubicBezTo>
                  <a:cubicBezTo>
                    <a:pt x="31115" y="134870"/>
                    <a:pt x="53975" y="112010"/>
                    <a:pt x="89535" y="91690"/>
                  </a:cubicBezTo>
                  <a:cubicBezTo>
                    <a:pt x="147955" y="59940"/>
                    <a:pt x="274955" y="45970"/>
                    <a:pt x="360045" y="29460"/>
                  </a:cubicBezTo>
                  <a:cubicBezTo>
                    <a:pt x="433705" y="16760"/>
                    <a:pt x="498475" y="5330"/>
                    <a:pt x="567055" y="1520"/>
                  </a:cubicBezTo>
                  <a:cubicBezTo>
                    <a:pt x="634365" y="-2290"/>
                    <a:pt x="699135" y="1520"/>
                    <a:pt x="767715" y="7870"/>
                  </a:cubicBezTo>
                  <a:cubicBezTo>
                    <a:pt x="841375" y="15490"/>
                    <a:pt x="922655" y="30730"/>
                    <a:pt x="996315" y="45970"/>
                  </a:cubicBezTo>
                  <a:cubicBezTo>
                    <a:pt x="1066165" y="61210"/>
                    <a:pt x="1153795" y="71370"/>
                    <a:pt x="1199515" y="99310"/>
                  </a:cubicBezTo>
                  <a:cubicBezTo>
                    <a:pt x="1231265" y="118360"/>
                    <a:pt x="1252855" y="145030"/>
                    <a:pt x="1265555" y="170430"/>
                  </a:cubicBezTo>
                  <a:cubicBezTo>
                    <a:pt x="1274445" y="190750"/>
                    <a:pt x="1275715" y="213610"/>
                    <a:pt x="1274445" y="233930"/>
                  </a:cubicBezTo>
                  <a:cubicBezTo>
                    <a:pt x="1271905" y="255520"/>
                    <a:pt x="1264285" y="278380"/>
                    <a:pt x="1251585" y="294890"/>
                  </a:cubicBezTo>
                  <a:cubicBezTo>
                    <a:pt x="1240155" y="312670"/>
                    <a:pt x="1224915" y="329180"/>
                    <a:pt x="1204595" y="339340"/>
                  </a:cubicBezTo>
                  <a:cubicBezTo>
                    <a:pt x="1179195" y="350770"/>
                    <a:pt x="1109345" y="353310"/>
                    <a:pt x="1109345" y="3533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3" id="693"/>
          <p:cNvGrpSpPr/>
          <p:nvPr/>
        </p:nvGrpSpPr>
        <p:grpSpPr>
          <a:xfrm rot="0">
            <a:off x="498157" y="8429625"/>
            <a:ext cx="947738" cy="567690"/>
            <a:chOff x="0" y="0"/>
            <a:chExt cx="1263650" cy="756920"/>
          </a:xfrm>
        </p:grpSpPr>
        <p:sp>
          <p:nvSpPr>
            <p:cNvPr name="Freeform 694" id="694"/>
            <p:cNvSpPr/>
            <p:nvPr/>
          </p:nvSpPr>
          <p:spPr>
            <a:xfrm flipH="false" flipV="false" rot="0">
              <a:off x="44966" y="50704"/>
              <a:ext cx="1171289" cy="656051"/>
            </a:xfrm>
            <a:custGeom>
              <a:avLst/>
              <a:gdLst/>
              <a:ahLst/>
              <a:cxnLst/>
              <a:rect r="r" b="b" t="t" l="l"/>
              <a:pathLst>
                <a:path h="656051" w="1171289">
                  <a:moveTo>
                    <a:pt x="75684" y="401416"/>
                  </a:moveTo>
                  <a:cubicBezTo>
                    <a:pt x="807204" y="67406"/>
                    <a:pt x="940554" y="1366"/>
                    <a:pt x="1018024" y="96"/>
                  </a:cubicBezTo>
                  <a:cubicBezTo>
                    <a:pt x="1058664" y="-1174"/>
                    <a:pt x="1085334" y="10256"/>
                    <a:pt x="1109464" y="28036"/>
                  </a:cubicBezTo>
                  <a:cubicBezTo>
                    <a:pt x="1134864" y="45816"/>
                    <a:pt x="1156454" y="77566"/>
                    <a:pt x="1165344" y="106776"/>
                  </a:cubicBezTo>
                  <a:cubicBezTo>
                    <a:pt x="1174234" y="134716"/>
                    <a:pt x="1172964" y="174086"/>
                    <a:pt x="1162804" y="202026"/>
                  </a:cubicBezTo>
                  <a:cubicBezTo>
                    <a:pt x="1152644" y="231236"/>
                    <a:pt x="1128514" y="260446"/>
                    <a:pt x="1103114" y="276956"/>
                  </a:cubicBezTo>
                  <a:cubicBezTo>
                    <a:pt x="1076444" y="293466"/>
                    <a:pt x="1039614" y="302356"/>
                    <a:pt x="1009134" y="299816"/>
                  </a:cubicBezTo>
                  <a:cubicBezTo>
                    <a:pt x="978654" y="297276"/>
                    <a:pt x="941824" y="276956"/>
                    <a:pt x="921504" y="261716"/>
                  </a:cubicBezTo>
                  <a:cubicBezTo>
                    <a:pt x="906264" y="250286"/>
                    <a:pt x="898644" y="240126"/>
                    <a:pt x="891024" y="223616"/>
                  </a:cubicBezTo>
                  <a:cubicBezTo>
                    <a:pt x="879594" y="200756"/>
                    <a:pt x="871974" y="155036"/>
                    <a:pt x="873244" y="129636"/>
                  </a:cubicBezTo>
                  <a:cubicBezTo>
                    <a:pt x="874514" y="110586"/>
                    <a:pt x="879594" y="97886"/>
                    <a:pt x="887214" y="82646"/>
                  </a:cubicBezTo>
                  <a:cubicBezTo>
                    <a:pt x="894834" y="68676"/>
                    <a:pt x="901184" y="55976"/>
                    <a:pt x="916424" y="43276"/>
                  </a:cubicBezTo>
                  <a:cubicBezTo>
                    <a:pt x="935474" y="26766"/>
                    <a:pt x="972304" y="5176"/>
                    <a:pt x="1001514" y="1366"/>
                  </a:cubicBezTo>
                  <a:cubicBezTo>
                    <a:pt x="1031994" y="-2444"/>
                    <a:pt x="1070094" y="3906"/>
                    <a:pt x="1096764" y="19146"/>
                  </a:cubicBezTo>
                  <a:cubicBezTo>
                    <a:pt x="1122164" y="34386"/>
                    <a:pt x="1148834" y="63596"/>
                    <a:pt x="1160264" y="91536"/>
                  </a:cubicBezTo>
                  <a:cubicBezTo>
                    <a:pt x="1171694" y="119476"/>
                    <a:pt x="1171694" y="161386"/>
                    <a:pt x="1167884" y="186786"/>
                  </a:cubicBezTo>
                  <a:cubicBezTo>
                    <a:pt x="1164074" y="204566"/>
                    <a:pt x="1158994" y="217266"/>
                    <a:pt x="1148834" y="231236"/>
                  </a:cubicBezTo>
                  <a:cubicBezTo>
                    <a:pt x="1132324" y="251556"/>
                    <a:pt x="1110734" y="270606"/>
                    <a:pt x="1073904" y="290926"/>
                  </a:cubicBezTo>
                  <a:cubicBezTo>
                    <a:pt x="995164" y="334106"/>
                    <a:pt x="818634" y="373476"/>
                    <a:pt x="680204" y="426816"/>
                  </a:cubicBezTo>
                  <a:cubicBezTo>
                    <a:pt x="517644" y="490316"/>
                    <a:pt x="266184" y="640176"/>
                    <a:pt x="160774" y="654146"/>
                  </a:cubicBezTo>
                  <a:cubicBezTo>
                    <a:pt x="117594" y="659226"/>
                    <a:pt x="92194" y="654146"/>
                    <a:pt x="66794" y="638906"/>
                  </a:cubicBezTo>
                  <a:cubicBezTo>
                    <a:pt x="41394" y="624936"/>
                    <a:pt x="15994" y="594456"/>
                    <a:pt x="5834" y="565246"/>
                  </a:cubicBezTo>
                  <a:cubicBezTo>
                    <a:pt x="-3056" y="537306"/>
                    <a:pt x="-1786" y="497936"/>
                    <a:pt x="9644" y="469996"/>
                  </a:cubicBezTo>
                  <a:cubicBezTo>
                    <a:pt x="21074" y="443326"/>
                    <a:pt x="75684" y="401416"/>
                    <a:pt x="75684" y="40141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5" id="695"/>
          <p:cNvGrpSpPr/>
          <p:nvPr/>
        </p:nvGrpSpPr>
        <p:grpSpPr>
          <a:xfrm rot="0">
            <a:off x="544830" y="8476298"/>
            <a:ext cx="937260" cy="529590"/>
            <a:chOff x="0" y="0"/>
            <a:chExt cx="1249680" cy="706120"/>
          </a:xfrm>
        </p:grpSpPr>
        <p:sp>
          <p:nvSpPr>
            <p:cNvPr name="Freeform 696" id="696"/>
            <p:cNvSpPr/>
            <p:nvPr/>
          </p:nvSpPr>
          <p:spPr>
            <a:xfrm flipH="false" flipV="false" rot="0">
              <a:off x="47741" y="51777"/>
              <a:ext cx="1151139" cy="604027"/>
            </a:xfrm>
            <a:custGeom>
              <a:avLst/>
              <a:gdLst/>
              <a:ahLst/>
              <a:cxnLst/>
              <a:rect r="r" b="b" t="t" l="l"/>
              <a:pathLst>
                <a:path h="604027" w="1151139">
                  <a:moveTo>
                    <a:pt x="75449" y="368593"/>
                  </a:moveTo>
                  <a:cubicBezTo>
                    <a:pt x="1040649" y="-3517"/>
                    <a:pt x="1045729" y="-2247"/>
                    <a:pt x="1059699" y="4103"/>
                  </a:cubicBezTo>
                  <a:cubicBezTo>
                    <a:pt x="1080019" y="11723"/>
                    <a:pt x="1110499" y="29503"/>
                    <a:pt x="1125739" y="49823"/>
                  </a:cubicBezTo>
                  <a:cubicBezTo>
                    <a:pt x="1140979" y="70143"/>
                    <a:pt x="1151139" y="100623"/>
                    <a:pt x="1151139" y="126023"/>
                  </a:cubicBezTo>
                  <a:cubicBezTo>
                    <a:pt x="1151139" y="151423"/>
                    <a:pt x="1140979" y="181903"/>
                    <a:pt x="1124469" y="202223"/>
                  </a:cubicBezTo>
                  <a:cubicBezTo>
                    <a:pt x="1109229" y="222543"/>
                    <a:pt x="1078749" y="239053"/>
                    <a:pt x="1058429" y="246673"/>
                  </a:cubicBezTo>
                  <a:cubicBezTo>
                    <a:pt x="1043189" y="251753"/>
                    <a:pt x="1033029" y="253023"/>
                    <a:pt x="1017789" y="250483"/>
                  </a:cubicBezTo>
                  <a:cubicBezTo>
                    <a:pt x="996199" y="247943"/>
                    <a:pt x="961909" y="236513"/>
                    <a:pt x="942859" y="220003"/>
                  </a:cubicBezTo>
                  <a:cubicBezTo>
                    <a:pt x="923809" y="203493"/>
                    <a:pt x="907299" y="175553"/>
                    <a:pt x="902219" y="151423"/>
                  </a:cubicBezTo>
                  <a:cubicBezTo>
                    <a:pt x="897139" y="126023"/>
                    <a:pt x="900949" y="94273"/>
                    <a:pt x="911109" y="71413"/>
                  </a:cubicBezTo>
                  <a:cubicBezTo>
                    <a:pt x="922539" y="47283"/>
                    <a:pt x="949209" y="24423"/>
                    <a:pt x="966989" y="12993"/>
                  </a:cubicBezTo>
                  <a:cubicBezTo>
                    <a:pt x="979689" y="4103"/>
                    <a:pt x="989849" y="1563"/>
                    <a:pt x="1006359" y="293"/>
                  </a:cubicBezTo>
                  <a:cubicBezTo>
                    <a:pt x="1027949" y="-977"/>
                    <a:pt x="1062239" y="1563"/>
                    <a:pt x="1085099" y="14263"/>
                  </a:cubicBezTo>
                  <a:cubicBezTo>
                    <a:pt x="1107959" y="25693"/>
                    <a:pt x="1129549" y="49823"/>
                    <a:pt x="1139709" y="72683"/>
                  </a:cubicBezTo>
                  <a:cubicBezTo>
                    <a:pt x="1151139" y="95543"/>
                    <a:pt x="1151139" y="131103"/>
                    <a:pt x="1148599" y="152693"/>
                  </a:cubicBezTo>
                  <a:cubicBezTo>
                    <a:pt x="1146059" y="167933"/>
                    <a:pt x="1142249" y="178093"/>
                    <a:pt x="1132089" y="190793"/>
                  </a:cubicBezTo>
                  <a:cubicBezTo>
                    <a:pt x="1119389" y="208573"/>
                    <a:pt x="1106689" y="221273"/>
                    <a:pt x="1071129" y="242863"/>
                  </a:cubicBezTo>
                  <a:cubicBezTo>
                    <a:pt x="945399" y="316523"/>
                    <a:pt x="283729" y="592113"/>
                    <a:pt x="138949" y="603543"/>
                  </a:cubicBezTo>
                  <a:cubicBezTo>
                    <a:pt x="95769" y="606083"/>
                    <a:pt x="76719" y="598463"/>
                    <a:pt x="53859" y="584493"/>
                  </a:cubicBezTo>
                  <a:cubicBezTo>
                    <a:pt x="30999" y="569253"/>
                    <a:pt x="10679" y="540043"/>
                    <a:pt x="3059" y="513373"/>
                  </a:cubicBezTo>
                  <a:cubicBezTo>
                    <a:pt x="-3291" y="487973"/>
                    <a:pt x="519" y="451143"/>
                    <a:pt x="11949" y="427013"/>
                  </a:cubicBezTo>
                  <a:cubicBezTo>
                    <a:pt x="24649" y="402883"/>
                    <a:pt x="75449" y="368593"/>
                    <a:pt x="75449" y="36859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7" id="697"/>
          <p:cNvGrpSpPr/>
          <p:nvPr/>
        </p:nvGrpSpPr>
        <p:grpSpPr>
          <a:xfrm rot="0">
            <a:off x="576262" y="8329612"/>
            <a:ext cx="1402080" cy="621030"/>
            <a:chOff x="0" y="0"/>
            <a:chExt cx="1869440" cy="828040"/>
          </a:xfrm>
        </p:grpSpPr>
        <p:sp>
          <p:nvSpPr>
            <p:cNvPr name="Freeform 698" id="698"/>
            <p:cNvSpPr/>
            <p:nvPr/>
          </p:nvSpPr>
          <p:spPr>
            <a:xfrm flipH="false" flipV="false" rot="0">
              <a:off x="49062" y="50680"/>
              <a:ext cx="1770899" cy="726560"/>
            </a:xfrm>
            <a:custGeom>
              <a:avLst/>
              <a:gdLst/>
              <a:ahLst/>
              <a:cxnLst/>
              <a:rect r="r" b="b" t="t" l="l"/>
              <a:pathLst>
                <a:path h="726560" w="1770899">
                  <a:moveTo>
                    <a:pt x="85558" y="483990"/>
                  </a:moveTo>
                  <a:cubicBezTo>
                    <a:pt x="1626068" y="120"/>
                    <a:pt x="1628608" y="-1150"/>
                    <a:pt x="1643848" y="120"/>
                  </a:cubicBezTo>
                  <a:cubicBezTo>
                    <a:pt x="1666708" y="2660"/>
                    <a:pt x="1702268" y="14090"/>
                    <a:pt x="1722588" y="30600"/>
                  </a:cubicBezTo>
                  <a:cubicBezTo>
                    <a:pt x="1742908" y="47110"/>
                    <a:pt x="1759418" y="80130"/>
                    <a:pt x="1767038" y="101720"/>
                  </a:cubicBezTo>
                  <a:cubicBezTo>
                    <a:pt x="1770848" y="116960"/>
                    <a:pt x="1772118" y="128390"/>
                    <a:pt x="1769578" y="143630"/>
                  </a:cubicBezTo>
                  <a:cubicBezTo>
                    <a:pt x="1765768" y="166490"/>
                    <a:pt x="1753068" y="200780"/>
                    <a:pt x="1735288" y="219830"/>
                  </a:cubicBezTo>
                  <a:cubicBezTo>
                    <a:pt x="1717508" y="240150"/>
                    <a:pt x="1683218" y="255390"/>
                    <a:pt x="1661628" y="260470"/>
                  </a:cubicBezTo>
                  <a:cubicBezTo>
                    <a:pt x="1646388" y="264280"/>
                    <a:pt x="1634958" y="264280"/>
                    <a:pt x="1619718" y="261740"/>
                  </a:cubicBezTo>
                  <a:cubicBezTo>
                    <a:pt x="1598128" y="256660"/>
                    <a:pt x="1563838" y="241420"/>
                    <a:pt x="1544788" y="223640"/>
                  </a:cubicBezTo>
                  <a:cubicBezTo>
                    <a:pt x="1527008" y="204590"/>
                    <a:pt x="1511768" y="174110"/>
                    <a:pt x="1509228" y="147440"/>
                  </a:cubicBezTo>
                  <a:cubicBezTo>
                    <a:pt x="1505418" y="120770"/>
                    <a:pt x="1515578" y="85210"/>
                    <a:pt x="1525738" y="64890"/>
                  </a:cubicBezTo>
                  <a:cubicBezTo>
                    <a:pt x="1532088" y="50920"/>
                    <a:pt x="1539708" y="42030"/>
                    <a:pt x="1552408" y="33140"/>
                  </a:cubicBezTo>
                  <a:cubicBezTo>
                    <a:pt x="1570188" y="19170"/>
                    <a:pt x="1603208" y="2660"/>
                    <a:pt x="1629878" y="120"/>
                  </a:cubicBezTo>
                  <a:cubicBezTo>
                    <a:pt x="1656548" y="-1150"/>
                    <a:pt x="1688298" y="7740"/>
                    <a:pt x="1711158" y="21710"/>
                  </a:cubicBezTo>
                  <a:cubicBezTo>
                    <a:pt x="1732748" y="36950"/>
                    <a:pt x="1753068" y="62350"/>
                    <a:pt x="1761958" y="87750"/>
                  </a:cubicBezTo>
                  <a:cubicBezTo>
                    <a:pt x="1770848" y="113150"/>
                    <a:pt x="1768308" y="149980"/>
                    <a:pt x="1763228" y="171570"/>
                  </a:cubicBezTo>
                  <a:cubicBezTo>
                    <a:pt x="1759418" y="186810"/>
                    <a:pt x="1754338" y="196970"/>
                    <a:pt x="1744178" y="209670"/>
                  </a:cubicBezTo>
                  <a:cubicBezTo>
                    <a:pt x="1728938" y="226180"/>
                    <a:pt x="1708618" y="241420"/>
                    <a:pt x="1675598" y="257930"/>
                  </a:cubicBezTo>
                  <a:cubicBezTo>
                    <a:pt x="1609558" y="287140"/>
                    <a:pt x="1497798" y="301110"/>
                    <a:pt x="1358098" y="340480"/>
                  </a:cubicBezTo>
                  <a:cubicBezTo>
                    <a:pt x="1082508" y="420490"/>
                    <a:pt x="302728" y="725290"/>
                    <a:pt x="132548" y="726560"/>
                  </a:cubicBezTo>
                  <a:cubicBezTo>
                    <a:pt x="88098" y="726560"/>
                    <a:pt x="70318" y="717670"/>
                    <a:pt x="47458" y="701160"/>
                  </a:cubicBezTo>
                  <a:cubicBezTo>
                    <a:pt x="25868" y="684650"/>
                    <a:pt x="6818" y="652900"/>
                    <a:pt x="1738" y="626230"/>
                  </a:cubicBezTo>
                  <a:cubicBezTo>
                    <a:pt x="-3342" y="599560"/>
                    <a:pt x="3008" y="562730"/>
                    <a:pt x="16978" y="538600"/>
                  </a:cubicBezTo>
                  <a:cubicBezTo>
                    <a:pt x="30948" y="515740"/>
                    <a:pt x="85558" y="483990"/>
                    <a:pt x="85558" y="4839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9" id="699"/>
          <p:cNvGrpSpPr/>
          <p:nvPr/>
        </p:nvGrpSpPr>
        <p:grpSpPr>
          <a:xfrm rot="0">
            <a:off x="831532" y="8329612"/>
            <a:ext cx="1102995" cy="484822"/>
            <a:chOff x="0" y="0"/>
            <a:chExt cx="1470660" cy="646430"/>
          </a:xfrm>
        </p:grpSpPr>
        <p:sp>
          <p:nvSpPr>
            <p:cNvPr name="Freeform 700" id="700"/>
            <p:cNvSpPr/>
            <p:nvPr/>
          </p:nvSpPr>
          <p:spPr>
            <a:xfrm flipH="false" flipV="false" rot="0">
              <a:off x="49829" y="50483"/>
              <a:ext cx="1371514" cy="545205"/>
            </a:xfrm>
            <a:custGeom>
              <a:avLst/>
              <a:gdLst/>
              <a:ahLst/>
              <a:cxnLst/>
              <a:rect r="r" b="b" t="t" l="l"/>
              <a:pathLst>
                <a:path h="545205" w="1371514">
                  <a:moveTo>
                    <a:pt x="91141" y="300037"/>
                  </a:moveTo>
                  <a:cubicBezTo>
                    <a:pt x="1295101" y="4127"/>
                    <a:pt x="1310341" y="18097"/>
                    <a:pt x="1330661" y="35877"/>
                  </a:cubicBezTo>
                  <a:cubicBezTo>
                    <a:pt x="1349711" y="53657"/>
                    <a:pt x="1366221" y="82867"/>
                    <a:pt x="1370031" y="109537"/>
                  </a:cubicBezTo>
                  <a:cubicBezTo>
                    <a:pt x="1375111" y="134937"/>
                    <a:pt x="1366221" y="171767"/>
                    <a:pt x="1357331" y="192087"/>
                  </a:cubicBezTo>
                  <a:cubicBezTo>
                    <a:pt x="1350981" y="207327"/>
                    <a:pt x="1344631" y="216217"/>
                    <a:pt x="1331931" y="226377"/>
                  </a:cubicBezTo>
                  <a:cubicBezTo>
                    <a:pt x="1314151" y="240347"/>
                    <a:pt x="1278591" y="258127"/>
                    <a:pt x="1255731" y="261937"/>
                  </a:cubicBezTo>
                  <a:cubicBezTo>
                    <a:pt x="1240491" y="265747"/>
                    <a:pt x="1229061" y="264477"/>
                    <a:pt x="1213821" y="260667"/>
                  </a:cubicBezTo>
                  <a:cubicBezTo>
                    <a:pt x="1192231" y="253047"/>
                    <a:pt x="1159211" y="237807"/>
                    <a:pt x="1141431" y="217487"/>
                  </a:cubicBezTo>
                  <a:cubicBezTo>
                    <a:pt x="1123651" y="197167"/>
                    <a:pt x="1110951" y="166687"/>
                    <a:pt x="1109681" y="140017"/>
                  </a:cubicBezTo>
                  <a:cubicBezTo>
                    <a:pt x="1108411" y="113347"/>
                    <a:pt x="1117301" y="80327"/>
                    <a:pt x="1131271" y="58737"/>
                  </a:cubicBezTo>
                  <a:cubicBezTo>
                    <a:pt x="1146511" y="37147"/>
                    <a:pt x="1176991" y="16827"/>
                    <a:pt x="1197311" y="7937"/>
                  </a:cubicBezTo>
                  <a:cubicBezTo>
                    <a:pt x="1212551" y="1587"/>
                    <a:pt x="1223981" y="-953"/>
                    <a:pt x="1239221" y="317"/>
                  </a:cubicBezTo>
                  <a:cubicBezTo>
                    <a:pt x="1262081" y="1587"/>
                    <a:pt x="1297641" y="10477"/>
                    <a:pt x="1319231" y="26987"/>
                  </a:cubicBezTo>
                  <a:cubicBezTo>
                    <a:pt x="1340821" y="42227"/>
                    <a:pt x="1359871" y="70167"/>
                    <a:pt x="1367491" y="95567"/>
                  </a:cubicBezTo>
                  <a:cubicBezTo>
                    <a:pt x="1373841" y="120967"/>
                    <a:pt x="1370031" y="157797"/>
                    <a:pt x="1362411" y="179387"/>
                  </a:cubicBezTo>
                  <a:cubicBezTo>
                    <a:pt x="1358601" y="194627"/>
                    <a:pt x="1352251" y="204787"/>
                    <a:pt x="1340821" y="216217"/>
                  </a:cubicBezTo>
                  <a:cubicBezTo>
                    <a:pt x="1325581" y="231457"/>
                    <a:pt x="1302721" y="246697"/>
                    <a:pt x="1269701" y="259397"/>
                  </a:cubicBezTo>
                  <a:cubicBezTo>
                    <a:pt x="1207471" y="283527"/>
                    <a:pt x="1104601" y="286067"/>
                    <a:pt x="985221" y="314007"/>
                  </a:cubicBezTo>
                  <a:cubicBezTo>
                    <a:pt x="775671" y="362267"/>
                    <a:pt x="263861" y="548957"/>
                    <a:pt x="127971" y="545147"/>
                  </a:cubicBezTo>
                  <a:cubicBezTo>
                    <a:pt x="86061" y="543877"/>
                    <a:pt x="65741" y="533717"/>
                    <a:pt x="45421" y="515937"/>
                  </a:cubicBezTo>
                  <a:cubicBezTo>
                    <a:pt x="23831" y="498157"/>
                    <a:pt x="6051" y="466407"/>
                    <a:pt x="971" y="439737"/>
                  </a:cubicBezTo>
                  <a:cubicBezTo>
                    <a:pt x="-2839" y="411797"/>
                    <a:pt x="4781" y="376237"/>
                    <a:pt x="20021" y="353377"/>
                  </a:cubicBezTo>
                  <a:cubicBezTo>
                    <a:pt x="35261" y="329247"/>
                    <a:pt x="91141" y="300037"/>
                    <a:pt x="91141" y="30003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1" id="701"/>
          <p:cNvGrpSpPr/>
          <p:nvPr/>
        </p:nvGrpSpPr>
        <p:grpSpPr>
          <a:xfrm rot="0">
            <a:off x="1115377" y="8339138"/>
            <a:ext cx="873443" cy="445770"/>
            <a:chOff x="0" y="0"/>
            <a:chExt cx="1164590" cy="594360"/>
          </a:xfrm>
        </p:grpSpPr>
        <p:sp>
          <p:nvSpPr>
            <p:cNvPr name="Freeform 702" id="702"/>
            <p:cNvSpPr/>
            <p:nvPr/>
          </p:nvSpPr>
          <p:spPr>
            <a:xfrm flipH="false" flipV="false" rot="0">
              <a:off x="49339" y="50693"/>
              <a:ext cx="1066120" cy="493247"/>
            </a:xfrm>
            <a:custGeom>
              <a:avLst/>
              <a:gdLst/>
              <a:ahLst/>
              <a:cxnLst/>
              <a:rect r="r" b="b" t="t" l="l"/>
              <a:pathLst>
                <a:path h="493247" w="1066120">
                  <a:moveTo>
                    <a:pt x="99251" y="246487"/>
                  </a:moveTo>
                  <a:cubicBezTo>
                    <a:pt x="566611" y="137267"/>
                    <a:pt x="828231" y="2647"/>
                    <a:pt x="926021" y="107"/>
                  </a:cubicBezTo>
                  <a:cubicBezTo>
                    <a:pt x="964121" y="-1163"/>
                    <a:pt x="985711" y="8997"/>
                    <a:pt x="1007301" y="24237"/>
                  </a:cubicBezTo>
                  <a:cubicBezTo>
                    <a:pt x="1030161" y="39477"/>
                    <a:pt x="1050481" y="67417"/>
                    <a:pt x="1058101" y="92817"/>
                  </a:cubicBezTo>
                  <a:cubicBezTo>
                    <a:pt x="1066991" y="118217"/>
                    <a:pt x="1063181" y="156317"/>
                    <a:pt x="1058101" y="177907"/>
                  </a:cubicBezTo>
                  <a:cubicBezTo>
                    <a:pt x="1053021" y="194417"/>
                    <a:pt x="1047941" y="204577"/>
                    <a:pt x="1036511" y="216007"/>
                  </a:cubicBezTo>
                  <a:cubicBezTo>
                    <a:pt x="1021271" y="233787"/>
                    <a:pt x="990791" y="256647"/>
                    <a:pt x="965391" y="262997"/>
                  </a:cubicBezTo>
                  <a:cubicBezTo>
                    <a:pt x="938721" y="270617"/>
                    <a:pt x="904431" y="268077"/>
                    <a:pt x="880301" y="257917"/>
                  </a:cubicBezTo>
                  <a:cubicBezTo>
                    <a:pt x="854901" y="247757"/>
                    <a:pt x="828231" y="219817"/>
                    <a:pt x="815531" y="202037"/>
                  </a:cubicBezTo>
                  <a:cubicBezTo>
                    <a:pt x="806641" y="188067"/>
                    <a:pt x="801561" y="177907"/>
                    <a:pt x="800291" y="161397"/>
                  </a:cubicBezTo>
                  <a:cubicBezTo>
                    <a:pt x="796481" y="138537"/>
                    <a:pt x="799021" y="100437"/>
                    <a:pt x="810451" y="76307"/>
                  </a:cubicBezTo>
                  <a:cubicBezTo>
                    <a:pt x="821881" y="52177"/>
                    <a:pt x="846011" y="26777"/>
                    <a:pt x="870141" y="15347"/>
                  </a:cubicBezTo>
                  <a:cubicBezTo>
                    <a:pt x="894271" y="2647"/>
                    <a:pt x="927291" y="-2433"/>
                    <a:pt x="953961" y="2647"/>
                  </a:cubicBezTo>
                  <a:cubicBezTo>
                    <a:pt x="980631" y="6457"/>
                    <a:pt x="1011111" y="22967"/>
                    <a:pt x="1030161" y="43287"/>
                  </a:cubicBezTo>
                  <a:cubicBezTo>
                    <a:pt x="1047941" y="63607"/>
                    <a:pt x="1060641" y="99167"/>
                    <a:pt x="1064451" y="120757"/>
                  </a:cubicBezTo>
                  <a:cubicBezTo>
                    <a:pt x="1066991" y="137267"/>
                    <a:pt x="1066991" y="148697"/>
                    <a:pt x="1061911" y="163937"/>
                  </a:cubicBezTo>
                  <a:cubicBezTo>
                    <a:pt x="1054291" y="186797"/>
                    <a:pt x="1044131" y="214737"/>
                    <a:pt x="1016191" y="237597"/>
                  </a:cubicBezTo>
                  <a:cubicBezTo>
                    <a:pt x="965391" y="279507"/>
                    <a:pt x="829501" y="311257"/>
                    <a:pt x="735521" y="343007"/>
                  </a:cubicBezTo>
                  <a:cubicBezTo>
                    <a:pt x="646621" y="373487"/>
                    <a:pt x="561531" y="397617"/>
                    <a:pt x="468821" y="421747"/>
                  </a:cubicBezTo>
                  <a:cubicBezTo>
                    <a:pt x="368491" y="447147"/>
                    <a:pt x="226251" y="489057"/>
                    <a:pt x="152591" y="492867"/>
                  </a:cubicBezTo>
                  <a:cubicBezTo>
                    <a:pt x="114491" y="494137"/>
                    <a:pt x="89091" y="492867"/>
                    <a:pt x="64961" y="478897"/>
                  </a:cubicBezTo>
                  <a:cubicBezTo>
                    <a:pt x="40831" y="466197"/>
                    <a:pt x="17971" y="434447"/>
                    <a:pt x="7811" y="410317"/>
                  </a:cubicBezTo>
                  <a:cubicBezTo>
                    <a:pt x="-1079" y="391267"/>
                    <a:pt x="-1079" y="369677"/>
                    <a:pt x="1461" y="350627"/>
                  </a:cubicBezTo>
                  <a:cubicBezTo>
                    <a:pt x="5271" y="331577"/>
                    <a:pt x="11621" y="311257"/>
                    <a:pt x="24321" y="296017"/>
                  </a:cubicBezTo>
                  <a:cubicBezTo>
                    <a:pt x="40831" y="275697"/>
                    <a:pt x="99251" y="246487"/>
                    <a:pt x="99251" y="246487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3" id="703"/>
          <p:cNvGrpSpPr/>
          <p:nvPr/>
        </p:nvGrpSpPr>
        <p:grpSpPr>
          <a:xfrm rot="0">
            <a:off x="1205865" y="8379143"/>
            <a:ext cx="658178" cy="414338"/>
            <a:chOff x="0" y="0"/>
            <a:chExt cx="877570" cy="552450"/>
          </a:xfrm>
        </p:grpSpPr>
        <p:sp>
          <p:nvSpPr>
            <p:cNvPr name="Freeform 704" id="704"/>
            <p:cNvSpPr/>
            <p:nvPr/>
          </p:nvSpPr>
          <p:spPr>
            <a:xfrm flipH="false" flipV="false" rot="0">
              <a:off x="50038" y="50539"/>
              <a:ext cx="776852" cy="454846"/>
            </a:xfrm>
            <a:custGeom>
              <a:avLst/>
              <a:gdLst/>
              <a:ahLst/>
              <a:cxnLst/>
              <a:rect r="r" b="b" t="t" l="l"/>
              <a:pathLst>
                <a:path h="454846" w="776852">
                  <a:moveTo>
                    <a:pt x="88392" y="212351"/>
                  </a:moveTo>
                  <a:cubicBezTo>
                    <a:pt x="437642" y="92971"/>
                    <a:pt x="527812" y="28201"/>
                    <a:pt x="587502" y="11691"/>
                  </a:cubicBezTo>
                  <a:cubicBezTo>
                    <a:pt x="621792" y="1531"/>
                    <a:pt x="645922" y="-3549"/>
                    <a:pt x="672592" y="2801"/>
                  </a:cubicBezTo>
                  <a:cubicBezTo>
                    <a:pt x="699262" y="9151"/>
                    <a:pt x="728472" y="26931"/>
                    <a:pt x="746252" y="48521"/>
                  </a:cubicBezTo>
                  <a:cubicBezTo>
                    <a:pt x="764032" y="68841"/>
                    <a:pt x="775462" y="100591"/>
                    <a:pt x="776732" y="128531"/>
                  </a:cubicBezTo>
                  <a:cubicBezTo>
                    <a:pt x="778002" y="155201"/>
                    <a:pt x="769112" y="188221"/>
                    <a:pt x="752602" y="211081"/>
                  </a:cubicBezTo>
                  <a:cubicBezTo>
                    <a:pt x="737362" y="232671"/>
                    <a:pt x="710692" y="252991"/>
                    <a:pt x="684022" y="261881"/>
                  </a:cubicBezTo>
                  <a:cubicBezTo>
                    <a:pt x="658622" y="270771"/>
                    <a:pt x="620522" y="266961"/>
                    <a:pt x="598932" y="260611"/>
                  </a:cubicBezTo>
                  <a:cubicBezTo>
                    <a:pt x="582422" y="256801"/>
                    <a:pt x="572262" y="251721"/>
                    <a:pt x="560832" y="240291"/>
                  </a:cubicBezTo>
                  <a:cubicBezTo>
                    <a:pt x="543052" y="225051"/>
                    <a:pt x="520192" y="190761"/>
                    <a:pt x="512572" y="169171"/>
                  </a:cubicBezTo>
                  <a:cubicBezTo>
                    <a:pt x="507492" y="152661"/>
                    <a:pt x="506222" y="141231"/>
                    <a:pt x="508762" y="124721"/>
                  </a:cubicBezTo>
                  <a:cubicBezTo>
                    <a:pt x="511302" y="101861"/>
                    <a:pt x="527812" y="65031"/>
                    <a:pt x="541782" y="45981"/>
                  </a:cubicBezTo>
                  <a:cubicBezTo>
                    <a:pt x="550672" y="32011"/>
                    <a:pt x="559562" y="25661"/>
                    <a:pt x="574802" y="18041"/>
                  </a:cubicBezTo>
                  <a:cubicBezTo>
                    <a:pt x="595122" y="7881"/>
                    <a:pt x="635762" y="261"/>
                    <a:pt x="658622" y="261"/>
                  </a:cubicBezTo>
                  <a:cubicBezTo>
                    <a:pt x="675132" y="1531"/>
                    <a:pt x="687832" y="6611"/>
                    <a:pt x="700532" y="12961"/>
                  </a:cubicBezTo>
                  <a:cubicBezTo>
                    <a:pt x="713232" y="19311"/>
                    <a:pt x="725932" y="24391"/>
                    <a:pt x="736092" y="37091"/>
                  </a:cubicBezTo>
                  <a:cubicBezTo>
                    <a:pt x="751332" y="54871"/>
                    <a:pt x="771652" y="86621"/>
                    <a:pt x="775462" y="113291"/>
                  </a:cubicBezTo>
                  <a:cubicBezTo>
                    <a:pt x="779272" y="139961"/>
                    <a:pt x="774192" y="174251"/>
                    <a:pt x="760222" y="198381"/>
                  </a:cubicBezTo>
                  <a:cubicBezTo>
                    <a:pt x="747522" y="222511"/>
                    <a:pt x="728472" y="236481"/>
                    <a:pt x="697992" y="256801"/>
                  </a:cubicBezTo>
                  <a:cubicBezTo>
                    <a:pt x="642112" y="292361"/>
                    <a:pt x="522732" y="333001"/>
                    <a:pt x="433832" y="366021"/>
                  </a:cubicBezTo>
                  <a:cubicBezTo>
                    <a:pt x="344932" y="397771"/>
                    <a:pt x="230632" y="442221"/>
                    <a:pt x="164592" y="451111"/>
                  </a:cubicBezTo>
                  <a:cubicBezTo>
                    <a:pt x="127762" y="456191"/>
                    <a:pt x="101092" y="457461"/>
                    <a:pt x="75692" y="446031"/>
                  </a:cubicBezTo>
                  <a:cubicBezTo>
                    <a:pt x="50292" y="434601"/>
                    <a:pt x="24892" y="406661"/>
                    <a:pt x="12192" y="383801"/>
                  </a:cubicBezTo>
                  <a:cubicBezTo>
                    <a:pt x="2032" y="366021"/>
                    <a:pt x="-1778" y="345701"/>
                    <a:pt x="762" y="325381"/>
                  </a:cubicBezTo>
                  <a:cubicBezTo>
                    <a:pt x="4572" y="299981"/>
                    <a:pt x="19812" y="263151"/>
                    <a:pt x="36322" y="244101"/>
                  </a:cubicBezTo>
                  <a:cubicBezTo>
                    <a:pt x="50292" y="227591"/>
                    <a:pt x="88392" y="212351"/>
                    <a:pt x="88392" y="21235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5" id="705"/>
          <p:cNvGrpSpPr/>
          <p:nvPr/>
        </p:nvGrpSpPr>
        <p:grpSpPr>
          <a:xfrm rot="0">
            <a:off x="36195" y="8288655"/>
            <a:ext cx="681038" cy="722948"/>
            <a:chOff x="0" y="0"/>
            <a:chExt cx="908050" cy="963930"/>
          </a:xfrm>
        </p:grpSpPr>
        <p:sp>
          <p:nvSpPr>
            <p:cNvPr name="Freeform 706" id="706"/>
            <p:cNvSpPr/>
            <p:nvPr/>
          </p:nvSpPr>
          <p:spPr>
            <a:xfrm flipH="false" flipV="false" rot="0">
              <a:off x="49078" y="49900"/>
              <a:ext cx="809943" cy="862350"/>
            </a:xfrm>
            <a:custGeom>
              <a:avLst/>
              <a:gdLst/>
              <a:ahLst/>
              <a:cxnLst/>
              <a:rect r="r" b="b" t="t" l="l"/>
              <a:pathLst>
                <a:path h="862350" w="809943">
                  <a:moveTo>
                    <a:pt x="557982" y="790840"/>
                  </a:moveTo>
                  <a:cubicBezTo>
                    <a:pt x="428442" y="560970"/>
                    <a:pt x="392882" y="498740"/>
                    <a:pt x="345892" y="450480"/>
                  </a:cubicBezTo>
                  <a:cubicBezTo>
                    <a:pt x="296362" y="400950"/>
                    <a:pt x="227782" y="357770"/>
                    <a:pt x="173172" y="326020"/>
                  </a:cubicBezTo>
                  <a:cubicBezTo>
                    <a:pt x="128722" y="298080"/>
                    <a:pt x="76652" y="290460"/>
                    <a:pt x="47442" y="262520"/>
                  </a:cubicBezTo>
                  <a:cubicBezTo>
                    <a:pt x="23312" y="238390"/>
                    <a:pt x="6802" y="206640"/>
                    <a:pt x="1722" y="176160"/>
                  </a:cubicBezTo>
                  <a:cubicBezTo>
                    <a:pt x="-3358" y="145680"/>
                    <a:pt x="2992" y="106310"/>
                    <a:pt x="18232" y="79640"/>
                  </a:cubicBezTo>
                  <a:cubicBezTo>
                    <a:pt x="32202" y="51700"/>
                    <a:pt x="61412" y="25030"/>
                    <a:pt x="89352" y="12330"/>
                  </a:cubicBezTo>
                  <a:cubicBezTo>
                    <a:pt x="117292" y="-370"/>
                    <a:pt x="160472" y="-1640"/>
                    <a:pt x="185872" y="2170"/>
                  </a:cubicBezTo>
                  <a:cubicBezTo>
                    <a:pt x="204922" y="4710"/>
                    <a:pt x="217622" y="9790"/>
                    <a:pt x="232862" y="19950"/>
                  </a:cubicBezTo>
                  <a:cubicBezTo>
                    <a:pt x="254452" y="35190"/>
                    <a:pt x="284932" y="65670"/>
                    <a:pt x="295092" y="94880"/>
                  </a:cubicBezTo>
                  <a:cubicBezTo>
                    <a:pt x="306522" y="124090"/>
                    <a:pt x="305252" y="167270"/>
                    <a:pt x="300172" y="192670"/>
                  </a:cubicBezTo>
                  <a:cubicBezTo>
                    <a:pt x="297632" y="211720"/>
                    <a:pt x="291282" y="223150"/>
                    <a:pt x="279852" y="238390"/>
                  </a:cubicBezTo>
                  <a:cubicBezTo>
                    <a:pt x="263342" y="258710"/>
                    <a:pt x="225242" y="286650"/>
                    <a:pt x="201112" y="296810"/>
                  </a:cubicBezTo>
                  <a:cubicBezTo>
                    <a:pt x="184602" y="304430"/>
                    <a:pt x="170632" y="306970"/>
                    <a:pt x="152852" y="304430"/>
                  </a:cubicBezTo>
                  <a:cubicBezTo>
                    <a:pt x="126182" y="303160"/>
                    <a:pt x="84272" y="291730"/>
                    <a:pt x="60142" y="272680"/>
                  </a:cubicBezTo>
                  <a:cubicBezTo>
                    <a:pt x="34742" y="254900"/>
                    <a:pt x="13152" y="221880"/>
                    <a:pt x="5532" y="191400"/>
                  </a:cubicBezTo>
                  <a:cubicBezTo>
                    <a:pt x="-3358" y="162190"/>
                    <a:pt x="-818" y="122820"/>
                    <a:pt x="10612" y="93610"/>
                  </a:cubicBezTo>
                  <a:cubicBezTo>
                    <a:pt x="22042" y="65670"/>
                    <a:pt x="52522" y="35190"/>
                    <a:pt x="74112" y="19950"/>
                  </a:cubicBezTo>
                  <a:cubicBezTo>
                    <a:pt x="89352" y="8520"/>
                    <a:pt x="102052" y="3440"/>
                    <a:pt x="119832" y="900"/>
                  </a:cubicBezTo>
                  <a:cubicBezTo>
                    <a:pt x="146502" y="-1640"/>
                    <a:pt x="180792" y="900"/>
                    <a:pt x="217622" y="12330"/>
                  </a:cubicBezTo>
                  <a:cubicBezTo>
                    <a:pt x="273502" y="30110"/>
                    <a:pt x="352242" y="79640"/>
                    <a:pt x="411932" y="122820"/>
                  </a:cubicBezTo>
                  <a:cubicBezTo>
                    <a:pt x="470352" y="166000"/>
                    <a:pt x="522422" y="214260"/>
                    <a:pt x="569412" y="272680"/>
                  </a:cubicBezTo>
                  <a:cubicBezTo>
                    <a:pt x="621482" y="334910"/>
                    <a:pt x="667202" y="418730"/>
                    <a:pt x="707842" y="491120"/>
                  </a:cubicBezTo>
                  <a:cubicBezTo>
                    <a:pt x="745942" y="559700"/>
                    <a:pt x="798012" y="640980"/>
                    <a:pt x="808172" y="696860"/>
                  </a:cubicBezTo>
                  <a:cubicBezTo>
                    <a:pt x="813252" y="733690"/>
                    <a:pt x="806902" y="766710"/>
                    <a:pt x="795472" y="792110"/>
                  </a:cubicBezTo>
                  <a:cubicBezTo>
                    <a:pt x="786582" y="812430"/>
                    <a:pt x="772612" y="828940"/>
                    <a:pt x="753562" y="840370"/>
                  </a:cubicBezTo>
                  <a:cubicBezTo>
                    <a:pt x="729432" y="854340"/>
                    <a:pt x="687522" y="864500"/>
                    <a:pt x="660852" y="861960"/>
                  </a:cubicBezTo>
                  <a:cubicBezTo>
                    <a:pt x="637992" y="860690"/>
                    <a:pt x="617672" y="851800"/>
                    <a:pt x="599892" y="839100"/>
                  </a:cubicBezTo>
                  <a:cubicBezTo>
                    <a:pt x="583382" y="827670"/>
                    <a:pt x="557982" y="790840"/>
                    <a:pt x="557982" y="7908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7" id="707"/>
          <p:cNvGrpSpPr/>
          <p:nvPr/>
        </p:nvGrpSpPr>
        <p:grpSpPr>
          <a:xfrm rot="0">
            <a:off x="-214312" y="8192453"/>
            <a:ext cx="877252" cy="705802"/>
            <a:chOff x="0" y="0"/>
            <a:chExt cx="1169670" cy="941070"/>
          </a:xfrm>
        </p:grpSpPr>
        <p:sp>
          <p:nvSpPr>
            <p:cNvPr name="Freeform 708" id="708"/>
            <p:cNvSpPr/>
            <p:nvPr/>
          </p:nvSpPr>
          <p:spPr>
            <a:xfrm flipH="false" flipV="false" rot="0">
              <a:off x="50800" y="48554"/>
              <a:ext cx="1072969" cy="840483"/>
            </a:xfrm>
            <a:custGeom>
              <a:avLst/>
              <a:gdLst/>
              <a:ahLst/>
              <a:cxnLst/>
              <a:rect r="r" b="b" t="t" l="l"/>
              <a:pathLst>
                <a:path h="840483" w="1072969">
                  <a:moveTo>
                    <a:pt x="855980" y="809966"/>
                  </a:moveTo>
                  <a:cubicBezTo>
                    <a:pt x="323850" y="407376"/>
                    <a:pt x="151130" y="341336"/>
                    <a:pt x="80010" y="285456"/>
                  </a:cubicBezTo>
                  <a:cubicBezTo>
                    <a:pt x="46990" y="260056"/>
                    <a:pt x="26670" y="243546"/>
                    <a:pt x="13970" y="215606"/>
                  </a:cubicBezTo>
                  <a:cubicBezTo>
                    <a:pt x="1270" y="187666"/>
                    <a:pt x="0" y="145756"/>
                    <a:pt x="2540" y="120356"/>
                  </a:cubicBezTo>
                  <a:cubicBezTo>
                    <a:pt x="5080" y="101306"/>
                    <a:pt x="10160" y="89876"/>
                    <a:pt x="21590" y="74636"/>
                  </a:cubicBezTo>
                  <a:cubicBezTo>
                    <a:pt x="35560" y="53046"/>
                    <a:pt x="66040" y="22566"/>
                    <a:pt x="93980" y="11136"/>
                  </a:cubicBezTo>
                  <a:cubicBezTo>
                    <a:pt x="123190" y="-294"/>
                    <a:pt x="161290" y="-2834"/>
                    <a:pt x="191770" y="6056"/>
                  </a:cubicBezTo>
                  <a:cubicBezTo>
                    <a:pt x="220980" y="13676"/>
                    <a:pt x="254000" y="40346"/>
                    <a:pt x="271780" y="59396"/>
                  </a:cubicBezTo>
                  <a:cubicBezTo>
                    <a:pt x="284480" y="73366"/>
                    <a:pt x="289560" y="87336"/>
                    <a:pt x="294640" y="102576"/>
                  </a:cubicBezTo>
                  <a:cubicBezTo>
                    <a:pt x="299720" y="117816"/>
                    <a:pt x="303530" y="133056"/>
                    <a:pt x="302260" y="150836"/>
                  </a:cubicBezTo>
                  <a:cubicBezTo>
                    <a:pt x="300990" y="177506"/>
                    <a:pt x="285750" y="220686"/>
                    <a:pt x="271780" y="243546"/>
                  </a:cubicBezTo>
                  <a:cubicBezTo>
                    <a:pt x="261620" y="258786"/>
                    <a:pt x="252730" y="267676"/>
                    <a:pt x="236220" y="276566"/>
                  </a:cubicBezTo>
                  <a:cubicBezTo>
                    <a:pt x="213360" y="290536"/>
                    <a:pt x="173990" y="304506"/>
                    <a:pt x="143510" y="303236"/>
                  </a:cubicBezTo>
                  <a:cubicBezTo>
                    <a:pt x="113030" y="301966"/>
                    <a:pt x="74930" y="282916"/>
                    <a:pt x="53340" y="267676"/>
                  </a:cubicBezTo>
                  <a:cubicBezTo>
                    <a:pt x="38100" y="257516"/>
                    <a:pt x="29210" y="247356"/>
                    <a:pt x="21590" y="230846"/>
                  </a:cubicBezTo>
                  <a:cubicBezTo>
                    <a:pt x="10160" y="206716"/>
                    <a:pt x="0" y="162266"/>
                    <a:pt x="0" y="135596"/>
                  </a:cubicBezTo>
                  <a:cubicBezTo>
                    <a:pt x="1270" y="117816"/>
                    <a:pt x="3810" y="105116"/>
                    <a:pt x="13970" y="88606"/>
                  </a:cubicBezTo>
                  <a:cubicBezTo>
                    <a:pt x="26670" y="65746"/>
                    <a:pt x="53340" y="32726"/>
                    <a:pt x="80010" y="18756"/>
                  </a:cubicBezTo>
                  <a:cubicBezTo>
                    <a:pt x="106680" y="3516"/>
                    <a:pt x="138430" y="-4104"/>
                    <a:pt x="175260" y="2246"/>
                  </a:cubicBezTo>
                  <a:cubicBezTo>
                    <a:pt x="234950" y="11136"/>
                    <a:pt x="322580" y="70826"/>
                    <a:pt x="394970" y="114006"/>
                  </a:cubicBezTo>
                  <a:cubicBezTo>
                    <a:pt x="471170" y="158456"/>
                    <a:pt x="537210" y="201636"/>
                    <a:pt x="621030" y="265136"/>
                  </a:cubicBezTo>
                  <a:cubicBezTo>
                    <a:pt x="737870" y="352766"/>
                    <a:pt x="963930" y="536916"/>
                    <a:pt x="1026160" y="602956"/>
                  </a:cubicBezTo>
                  <a:cubicBezTo>
                    <a:pt x="1047750" y="625816"/>
                    <a:pt x="1057910" y="633436"/>
                    <a:pt x="1064260" y="655026"/>
                  </a:cubicBezTo>
                  <a:cubicBezTo>
                    <a:pt x="1074420" y="680426"/>
                    <a:pt x="1075690" y="723606"/>
                    <a:pt x="1068070" y="750276"/>
                  </a:cubicBezTo>
                  <a:cubicBezTo>
                    <a:pt x="1061720" y="771866"/>
                    <a:pt x="1050290" y="789646"/>
                    <a:pt x="1033780" y="803616"/>
                  </a:cubicBezTo>
                  <a:cubicBezTo>
                    <a:pt x="1012190" y="821396"/>
                    <a:pt x="975360" y="840446"/>
                    <a:pt x="946150" y="840446"/>
                  </a:cubicBezTo>
                  <a:cubicBezTo>
                    <a:pt x="915670" y="841716"/>
                    <a:pt x="854710" y="809966"/>
                    <a:pt x="854710" y="80996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9" id="709"/>
          <p:cNvGrpSpPr/>
          <p:nvPr/>
        </p:nvGrpSpPr>
        <p:grpSpPr>
          <a:xfrm rot="0">
            <a:off x="-223838" y="8236268"/>
            <a:ext cx="848677" cy="305753"/>
            <a:chOff x="0" y="0"/>
            <a:chExt cx="1131570" cy="407670"/>
          </a:xfrm>
        </p:grpSpPr>
        <p:sp>
          <p:nvSpPr>
            <p:cNvPr name="Freeform 710" id="710"/>
            <p:cNvSpPr/>
            <p:nvPr/>
          </p:nvSpPr>
          <p:spPr>
            <a:xfrm flipH="false" flipV="false" rot="0">
              <a:off x="50800" y="50662"/>
              <a:ext cx="1029195" cy="306882"/>
            </a:xfrm>
            <a:custGeom>
              <a:avLst/>
              <a:gdLst/>
              <a:ahLst/>
              <a:cxnLst/>
              <a:rect r="r" b="b" t="t" l="l"/>
              <a:pathLst>
                <a:path h="306882" w="1029195">
                  <a:moveTo>
                    <a:pt x="886460" y="302398"/>
                  </a:moveTo>
                  <a:cubicBezTo>
                    <a:pt x="312420" y="266838"/>
                    <a:pt x="231140" y="302398"/>
                    <a:pt x="171450" y="304938"/>
                  </a:cubicBezTo>
                  <a:cubicBezTo>
                    <a:pt x="134620" y="306208"/>
                    <a:pt x="107950" y="307478"/>
                    <a:pt x="81280" y="294778"/>
                  </a:cubicBezTo>
                  <a:cubicBezTo>
                    <a:pt x="55880" y="283348"/>
                    <a:pt x="29210" y="257948"/>
                    <a:pt x="16510" y="233818"/>
                  </a:cubicBezTo>
                  <a:cubicBezTo>
                    <a:pt x="2540" y="208418"/>
                    <a:pt x="0" y="169048"/>
                    <a:pt x="1270" y="144918"/>
                  </a:cubicBezTo>
                  <a:cubicBezTo>
                    <a:pt x="3810" y="127138"/>
                    <a:pt x="7620" y="115708"/>
                    <a:pt x="16510" y="101738"/>
                  </a:cubicBezTo>
                  <a:cubicBezTo>
                    <a:pt x="29210" y="81418"/>
                    <a:pt x="55880" y="50938"/>
                    <a:pt x="81280" y="39508"/>
                  </a:cubicBezTo>
                  <a:cubicBezTo>
                    <a:pt x="107950" y="26808"/>
                    <a:pt x="147320" y="26808"/>
                    <a:pt x="171450" y="29348"/>
                  </a:cubicBezTo>
                  <a:cubicBezTo>
                    <a:pt x="187960" y="31888"/>
                    <a:pt x="199390" y="36968"/>
                    <a:pt x="213360" y="47128"/>
                  </a:cubicBezTo>
                  <a:cubicBezTo>
                    <a:pt x="233680" y="61098"/>
                    <a:pt x="261620" y="89038"/>
                    <a:pt x="271780" y="115708"/>
                  </a:cubicBezTo>
                  <a:cubicBezTo>
                    <a:pt x="283210" y="141108"/>
                    <a:pt x="284480" y="177938"/>
                    <a:pt x="276860" y="204608"/>
                  </a:cubicBezTo>
                  <a:cubicBezTo>
                    <a:pt x="269240" y="232548"/>
                    <a:pt x="243840" y="263028"/>
                    <a:pt x="226060" y="279538"/>
                  </a:cubicBezTo>
                  <a:cubicBezTo>
                    <a:pt x="213360" y="290968"/>
                    <a:pt x="203200" y="297318"/>
                    <a:pt x="185420" y="301128"/>
                  </a:cubicBezTo>
                  <a:cubicBezTo>
                    <a:pt x="162560" y="307478"/>
                    <a:pt x="123190" y="310018"/>
                    <a:pt x="96520" y="301128"/>
                  </a:cubicBezTo>
                  <a:cubicBezTo>
                    <a:pt x="68580" y="292238"/>
                    <a:pt x="40640" y="269378"/>
                    <a:pt x="24130" y="246518"/>
                  </a:cubicBezTo>
                  <a:cubicBezTo>
                    <a:pt x="8890" y="222388"/>
                    <a:pt x="1270" y="184288"/>
                    <a:pt x="0" y="160158"/>
                  </a:cubicBezTo>
                  <a:cubicBezTo>
                    <a:pt x="0" y="142378"/>
                    <a:pt x="2540" y="130948"/>
                    <a:pt x="10160" y="115708"/>
                  </a:cubicBezTo>
                  <a:cubicBezTo>
                    <a:pt x="20320" y="92848"/>
                    <a:pt x="43180" y="62368"/>
                    <a:pt x="68580" y="45858"/>
                  </a:cubicBezTo>
                  <a:cubicBezTo>
                    <a:pt x="96520" y="28078"/>
                    <a:pt x="132080" y="25538"/>
                    <a:pt x="175260" y="17918"/>
                  </a:cubicBezTo>
                  <a:cubicBezTo>
                    <a:pt x="240030" y="6488"/>
                    <a:pt x="325120" y="-1132"/>
                    <a:pt x="421640" y="138"/>
                  </a:cubicBezTo>
                  <a:cubicBezTo>
                    <a:pt x="557530" y="1408"/>
                    <a:pt x="820420" y="20458"/>
                    <a:pt x="914400" y="47128"/>
                  </a:cubicBezTo>
                  <a:cubicBezTo>
                    <a:pt x="953770" y="58558"/>
                    <a:pt x="976630" y="67448"/>
                    <a:pt x="995680" y="87768"/>
                  </a:cubicBezTo>
                  <a:cubicBezTo>
                    <a:pt x="1014730" y="109358"/>
                    <a:pt x="1027430" y="147458"/>
                    <a:pt x="1028700" y="172858"/>
                  </a:cubicBezTo>
                  <a:cubicBezTo>
                    <a:pt x="1031240" y="194448"/>
                    <a:pt x="1023620" y="214768"/>
                    <a:pt x="1014730" y="232548"/>
                  </a:cubicBezTo>
                  <a:cubicBezTo>
                    <a:pt x="1005840" y="250328"/>
                    <a:pt x="993140" y="268108"/>
                    <a:pt x="975360" y="279538"/>
                  </a:cubicBezTo>
                  <a:cubicBezTo>
                    <a:pt x="952500" y="293508"/>
                    <a:pt x="886460" y="302398"/>
                    <a:pt x="886460" y="30239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1" id="711"/>
          <p:cNvGrpSpPr/>
          <p:nvPr/>
        </p:nvGrpSpPr>
        <p:grpSpPr>
          <a:xfrm rot="0">
            <a:off x="386715" y="8233410"/>
            <a:ext cx="1363027" cy="586740"/>
            <a:chOff x="0" y="0"/>
            <a:chExt cx="1817370" cy="782320"/>
          </a:xfrm>
        </p:grpSpPr>
        <p:sp>
          <p:nvSpPr>
            <p:cNvPr name="Freeform 712" id="712"/>
            <p:cNvSpPr/>
            <p:nvPr/>
          </p:nvSpPr>
          <p:spPr>
            <a:xfrm flipH="false" flipV="false" rot="0">
              <a:off x="47260" y="50800"/>
              <a:ext cx="1718343" cy="682696"/>
            </a:xfrm>
            <a:custGeom>
              <a:avLst/>
              <a:gdLst/>
              <a:ahLst/>
              <a:cxnLst/>
              <a:rect r="r" b="b" t="t" l="l"/>
              <a:pathLst>
                <a:path h="682696" w="1718343">
                  <a:moveTo>
                    <a:pt x="157210" y="0"/>
                  </a:moveTo>
                  <a:cubicBezTo>
                    <a:pt x="707120" y="142240"/>
                    <a:pt x="859520" y="241300"/>
                    <a:pt x="859520" y="318770"/>
                  </a:cubicBezTo>
                  <a:cubicBezTo>
                    <a:pt x="858250" y="400050"/>
                    <a:pt x="669020" y="505460"/>
                    <a:pt x="569960" y="565150"/>
                  </a:cubicBezTo>
                  <a:cubicBezTo>
                    <a:pt x="483600" y="617220"/>
                    <a:pt x="365490" y="657860"/>
                    <a:pt x="304530" y="673100"/>
                  </a:cubicBezTo>
                  <a:cubicBezTo>
                    <a:pt x="274050" y="681990"/>
                    <a:pt x="256270" y="684530"/>
                    <a:pt x="233410" y="680720"/>
                  </a:cubicBezTo>
                  <a:cubicBezTo>
                    <a:pt x="210550" y="678180"/>
                    <a:pt x="185150" y="668020"/>
                    <a:pt x="167370" y="654050"/>
                  </a:cubicBezTo>
                  <a:cubicBezTo>
                    <a:pt x="148320" y="641350"/>
                    <a:pt x="130540" y="623570"/>
                    <a:pt x="120380" y="600710"/>
                  </a:cubicBezTo>
                  <a:cubicBezTo>
                    <a:pt x="108950" y="572770"/>
                    <a:pt x="103870" y="524510"/>
                    <a:pt x="108950" y="495300"/>
                  </a:cubicBezTo>
                  <a:cubicBezTo>
                    <a:pt x="114030" y="469900"/>
                    <a:pt x="128000" y="449580"/>
                    <a:pt x="143240" y="431800"/>
                  </a:cubicBezTo>
                  <a:cubicBezTo>
                    <a:pt x="159750" y="415290"/>
                    <a:pt x="171180" y="410210"/>
                    <a:pt x="202930" y="392430"/>
                  </a:cubicBezTo>
                  <a:cubicBezTo>
                    <a:pt x="309610" y="335280"/>
                    <a:pt x="813800" y="105410"/>
                    <a:pt x="929370" y="85090"/>
                  </a:cubicBezTo>
                  <a:cubicBezTo>
                    <a:pt x="962390" y="78740"/>
                    <a:pt x="976360" y="81280"/>
                    <a:pt x="997950" y="87630"/>
                  </a:cubicBezTo>
                  <a:cubicBezTo>
                    <a:pt x="1019540" y="93980"/>
                    <a:pt x="1041130" y="106680"/>
                    <a:pt x="1057640" y="121920"/>
                  </a:cubicBezTo>
                  <a:cubicBezTo>
                    <a:pt x="1072880" y="137160"/>
                    <a:pt x="1088120" y="157480"/>
                    <a:pt x="1094470" y="180340"/>
                  </a:cubicBezTo>
                  <a:cubicBezTo>
                    <a:pt x="1102090" y="208280"/>
                    <a:pt x="1099550" y="254000"/>
                    <a:pt x="1090660" y="281940"/>
                  </a:cubicBezTo>
                  <a:cubicBezTo>
                    <a:pt x="1081770" y="304800"/>
                    <a:pt x="1071610" y="316230"/>
                    <a:pt x="1048750" y="336550"/>
                  </a:cubicBezTo>
                  <a:cubicBezTo>
                    <a:pt x="1001760" y="381000"/>
                    <a:pt x="858250" y="473710"/>
                    <a:pt x="789670" y="500380"/>
                  </a:cubicBezTo>
                  <a:cubicBezTo>
                    <a:pt x="749030" y="516890"/>
                    <a:pt x="718550" y="525780"/>
                    <a:pt x="685530" y="519430"/>
                  </a:cubicBezTo>
                  <a:cubicBezTo>
                    <a:pt x="653780" y="513080"/>
                    <a:pt x="616950" y="486410"/>
                    <a:pt x="596630" y="464820"/>
                  </a:cubicBezTo>
                  <a:cubicBezTo>
                    <a:pt x="580120" y="445770"/>
                    <a:pt x="572500" y="421640"/>
                    <a:pt x="568690" y="400050"/>
                  </a:cubicBezTo>
                  <a:cubicBezTo>
                    <a:pt x="563610" y="377190"/>
                    <a:pt x="563610" y="351790"/>
                    <a:pt x="572500" y="328930"/>
                  </a:cubicBezTo>
                  <a:cubicBezTo>
                    <a:pt x="583930" y="300990"/>
                    <a:pt x="597900" y="271780"/>
                    <a:pt x="638540" y="246380"/>
                  </a:cubicBezTo>
                  <a:cubicBezTo>
                    <a:pt x="736330" y="184150"/>
                    <a:pt x="1147810" y="87630"/>
                    <a:pt x="1265920" y="93980"/>
                  </a:cubicBezTo>
                  <a:cubicBezTo>
                    <a:pt x="1314180" y="96520"/>
                    <a:pt x="1339580" y="107950"/>
                    <a:pt x="1364980" y="128270"/>
                  </a:cubicBezTo>
                  <a:cubicBezTo>
                    <a:pt x="1389110" y="149860"/>
                    <a:pt x="1410700" y="187960"/>
                    <a:pt x="1414510" y="219710"/>
                  </a:cubicBezTo>
                  <a:cubicBezTo>
                    <a:pt x="1419590" y="251460"/>
                    <a:pt x="1409430" y="294640"/>
                    <a:pt x="1391650" y="321310"/>
                  </a:cubicBezTo>
                  <a:cubicBezTo>
                    <a:pt x="1373870" y="349250"/>
                    <a:pt x="1352280" y="364490"/>
                    <a:pt x="1307830" y="382270"/>
                  </a:cubicBezTo>
                  <a:cubicBezTo>
                    <a:pt x="1198610" y="426720"/>
                    <a:pt x="799830" y="492760"/>
                    <a:pt x="685530" y="476250"/>
                  </a:cubicBezTo>
                  <a:cubicBezTo>
                    <a:pt x="638540" y="469900"/>
                    <a:pt x="614410" y="457200"/>
                    <a:pt x="591550" y="434340"/>
                  </a:cubicBezTo>
                  <a:cubicBezTo>
                    <a:pt x="569960" y="411480"/>
                    <a:pt x="552180" y="372110"/>
                    <a:pt x="550910" y="339090"/>
                  </a:cubicBezTo>
                  <a:cubicBezTo>
                    <a:pt x="548370" y="307340"/>
                    <a:pt x="561070" y="266700"/>
                    <a:pt x="581390" y="241300"/>
                  </a:cubicBezTo>
                  <a:cubicBezTo>
                    <a:pt x="601710" y="215900"/>
                    <a:pt x="622030" y="204470"/>
                    <a:pt x="670290" y="189230"/>
                  </a:cubicBezTo>
                  <a:cubicBezTo>
                    <a:pt x="815070" y="143510"/>
                    <a:pt x="1479280" y="91440"/>
                    <a:pt x="1615170" y="124460"/>
                  </a:cubicBezTo>
                  <a:cubicBezTo>
                    <a:pt x="1654540" y="134620"/>
                    <a:pt x="1669780" y="148590"/>
                    <a:pt x="1687560" y="168910"/>
                  </a:cubicBezTo>
                  <a:cubicBezTo>
                    <a:pt x="1705340" y="189230"/>
                    <a:pt x="1716770" y="220980"/>
                    <a:pt x="1718040" y="247650"/>
                  </a:cubicBezTo>
                  <a:cubicBezTo>
                    <a:pt x="1720580" y="274320"/>
                    <a:pt x="1706610" y="309880"/>
                    <a:pt x="1695180" y="328930"/>
                  </a:cubicBezTo>
                  <a:cubicBezTo>
                    <a:pt x="1687560" y="344170"/>
                    <a:pt x="1679940" y="351790"/>
                    <a:pt x="1665970" y="360680"/>
                  </a:cubicBezTo>
                  <a:cubicBezTo>
                    <a:pt x="1646920" y="373380"/>
                    <a:pt x="1612630" y="387350"/>
                    <a:pt x="1585960" y="387350"/>
                  </a:cubicBezTo>
                  <a:cubicBezTo>
                    <a:pt x="1559290" y="387350"/>
                    <a:pt x="1526270" y="377190"/>
                    <a:pt x="1504680" y="360680"/>
                  </a:cubicBezTo>
                  <a:cubicBezTo>
                    <a:pt x="1484360" y="344170"/>
                    <a:pt x="1465310" y="316230"/>
                    <a:pt x="1457690" y="289560"/>
                  </a:cubicBezTo>
                  <a:cubicBezTo>
                    <a:pt x="1450070" y="264160"/>
                    <a:pt x="1455150" y="227330"/>
                    <a:pt x="1462770" y="204470"/>
                  </a:cubicBezTo>
                  <a:cubicBezTo>
                    <a:pt x="1466580" y="189230"/>
                    <a:pt x="1472930" y="180340"/>
                    <a:pt x="1484360" y="167640"/>
                  </a:cubicBezTo>
                  <a:cubicBezTo>
                    <a:pt x="1500870" y="152400"/>
                    <a:pt x="1535160" y="130810"/>
                    <a:pt x="1558020" y="124460"/>
                  </a:cubicBezTo>
                  <a:cubicBezTo>
                    <a:pt x="1573260" y="119380"/>
                    <a:pt x="1584690" y="119380"/>
                    <a:pt x="1599930" y="121920"/>
                  </a:cubicBezTo>
                  <a:cubicBezTo>
                    <a:pt x="1622790" y="127000"/>
                    <a:pt x="1658350" y="139700"/>
                    <a:pt x="1677400" y="158750"/>
                  </a:cubicBezTo>
                  <a:cubicBezTo>
                    <a:pt x="1696450" y="176530"/>
                    <a:pt x="1712960" y="207010"/>
                    <a:pt x="1716770" y="233680"/>
                  </a:cubicBezTo>
                  <a:cubicBezTo>
                    <a:pt x="1721850" y="260350"/>
                    <a:pt x="1711690" y="295910"/>
                    <a:pt x="1702800" y="317500"/>
                  </a:cubicBezTo>
                  <a:cubicBezTo>
                    <a:pt x="1696450" y="332740"/>
                    <a:pt x="1690100" y="341630"/>
                    <a:pt x="1677400" y="351790"/>
                  </a:cubicBezTo>
                  <a:cubicBezTo>
                    <a:pt x="1659620" y="365760"/>
                    <a:pt x="1641840" y="375920"/>
                    <a:pt x="1599930" y="387350"/>
                  </a:cubicBezTo>
                  <a:cubicBezTo>
                    <a:pt x="1464040" y="424180"/>
                    <a:pt x="831580" y="501650"/>
                    <a:pt x="685530" y="476250"/>
                  </a:cubicBezTo>
                  <a:cubicBezTo>
                    <a:pt x="636000" y="468630"/>
                    <a:pt x="614410" y="457200"/>
                    <a:pt x="591550" y="434340"/>
                  </a:cubicBezTo>
                  <a:cubicBezTo>
                    <a:pt x="569960" y="411480"/>
                    <a:pt x="552180" y="372110"/>
                    <a:pt x="550910" y="339090"/>
                  </a:cubicBezTo>
                  <a:cubicBezTo>
                    <a:pt x="548370" y="307340"/>
                    <a:pt x="561070" y="266700"/>
                    <a:pt x="581390" y="241300"/>
                  </a:cubicBezTo>
                  <a:cubicBezTo>
                    <a:pt x="601710" y="215900"/>
                    <a:pt x="625840" y="205740"/>
                    <a:pt x="670290" y="189230"/>
                  </a:cubicBezTo>
                  <a:cubicBezTo>
                    <a:pt x="778240" y="149860"/>
                    <a:pt x="1152890" y="82550"/>
                    <a:pt x="1265920" y="93980"/>
                  </a:cubicBezTo>
                  <a:cubicBezTo>
                    <a:pt x="1314180" y="97790"/>
                    <a:pt x="1339580" y="107950"/>
                    <a:pt x="1364980" y="128270"/>
                  </a:cubicBezTo>
                  <a:cubicBezTo>
                    <a:pt x="1389110" y="149860"/>
                    <a:pt x="1409430" y="190500"/>
                    <a:pt x="1414510" y="219710"/>
                  </a:cubicBezTo>
                  <a:cubicBezTo>
                    <a:pt x="1419590" y="243840"/>
                    <a:pt x="1417050" y="266700"/>
                    <a:pt x="1408160" y="289560"/>
                  </a:cubicBezTo>
                  <a:cubicBezTo>
                    <a:pt x="1395460" y="317500"/>
                    <a:pt x="1380220" y="344170"/>
                    <a:pt x="1339580" y="369570"/>
                  </a:cubicBezTo>
                  <a:cubicBezTo>
                    <a:pt x="1244330" y="427990"/>
                    <a:pt x="856980" y="500380"/>
                    <a:pt x="756650" y="515620"/>
                  </a:cubicBezTo>
                  <a:cubicBezTo>
                    <a:pt x="722360" y="520700"/>
                    <a:pt x="708390" y="523240"/>
                    <a:pt x="685530" y="519430"/>
                  </a:cubicBezTo>
                  <a:cubicBezTo>
                    <a:pt x="663940" y="514350"/>
                    <a:pt x="639810" y="504190"/>
                    <a:pt x="622030" y="490220"/>
                  </a:cubicBezTo>
                  <a:cubicBezTo>
                    <a:pt x="604250" y="474980"/>
                    <a:pt x="587740" y="454660"/>
                    <a:pt x="578850" y="433070"/>
                  </a:cubicBezTo>
                  <a:cubicBezTo>
                    <a:pt x="568690" y="412750"/>
                    <a:pt x="564880" y="387350"/>
                    <a:pt x="566150" y="364490"/>
                  </a:cubicBezTo>
                  <a:cubicBezTo>
                    <a:pt x="567420" y="341630"/>
                    <a:pt x="575040" y="317500"/>
                    <a:pt x="587740" y="295910"/>
                  </a:cubicBezTo>
                  <a:cubicBezTo>
                    <a:pt x="604250" y="270510"/>
                    <a:pt x="628380" y="250190"/>
                    <a:pt x="663940" y="224790"/>
                  </a:cubicBezTo>
                  <a:cubicBezTo>
                    <a:pt x="723630" y="181610"/>
                    <a:pt x="868410" y="99060"/>
                    <a:pt x="929370" y="85090"/>
                  </a:cubicBezTo>
                  <a:cubicBezTo>
                    <a:pt x="958580" y="78740"/>
                    <a:pt x="975090" y="80010"/>
                    <a:pt x="997950" y="87630"/>
                  </a:cubicBezTo>
                  <a:cubicBezTo>
                    <a:pt x="1025890" y="97790"/>
                    <a:pt x="1062720" y="121920"/>
                    <a:pt x="1079230" y="148590"/>
                  </a:cubicBezTo>
                  <a:cubicBezTo>
                    <a:pt x="1095740" y="175260"/>
                    <a:pt x="1104630" y="217170"/>
                    <a:pt x="1099550" y="248920"/>
                  </a:cubicBezTo>
                  <a:cubicBezTo>
                    <a:pt x="1094470" y="279400"/>
                    <a:pt x="1084310" y="304800"/>
                    <a:pt x="1048750" y="336550"/>
                  </a:cubicBezTo>
                  <a:cubicBezTo>
                    <a:pt x="948420" y="427990"/>
                    <a:pt x="422640" y="641350"/>
                    <a:pt x="304530" y="673100"/>
                  </a:cubicBezTo>
                  <a:cubicBezTo>
                    <a:pt x="268970" y="683260"/>
                    <a:pt x="256270" y="684530"/>
                    <a:pt x="233410" y="680720"/>
                  </a:cubicBezTo>
                  <a:cubicBezTo>
                    <a:pt x="210550" y="678180"/>
                    <a:pt x="186420" y="670560"/>
                    <a:pt x="167370" y="654050"/>
                  </a:cubicBezTo>
                  <a:cubicBezTo>
                    <a:pt x="143240" y="635000"/>
                    <a:pt x="115300" y="598170"/>
                    <a:pt x="107680" y="566420"/>
                  </a:cubicBezTo>
                  <a:cubicBezTo>
                    <a:pt x="101330" y="534670"/>
                    <a:pt x="110220" y="488950"/>
                    <a:pt x="122920" y="461010"/>
                  </a:cubicBezTo>
                  <a:cubicBezTo>
                    <a:pt x="133080" y="439420"/>
                    <a:pt x="145780" y="426720"/>
                    <a:pt x="171180" y="408940"/>
                  </a:cubicBezTo>
                  <a:cubicBezTo>
                    <a:pt x="224520" y="372110"/>
                    <a:pt x="380730" y="290830"/>
                    <a:pt x="460740" y="299720"/>
                  </a:cubicBezTo>
                  <a:cubicBezTo>
                    <a:pt x="522970" y="306070"/>
                    <a:pt x="619490" y="397510"/>
                    <a:pt x="616950" y="403860"/>
                  </a:cubicBezTo>
                  <a:cubicBezTo>
                    <a:pt x="613140" y="411480"/>
                    <a:pt x="460740" y="331470"/>
                    <a:pt x="378190" y="308610"/>
                  </a:cubicBezTo>
                  <a:cubicBezTo>
                    <a:pt x="293100" y="284480"/>
                    <a:pt x="169910" y="281940"/>
                    <a:pt x="114030" y="265430"/>
                  </a:cubicBezTo>
                  <a:cubicBezTo>
                    <a:pt x="86090" y="257810"/>
                    <a:pt x="72120" y="255270"/>
                    <a:pt x="54340" y="240030"/>
                  </a:cubicBezTo>
                  <a:cubicBezTo>
                    <a:pt x="34020" y="222250"/>
                    <a:pt x="11160" y="186690"/>
                    <a:pt x="3540" y="160020"/>
                  </a:cubicBezTo>
                  <a:cubicBezTo>
                    <a:pt x="-1540" y="138430"/>
                    <a:pt x="-1540" y="116840"/>
                    <a:pt x="6080" y="95250"/>
                  </a:cubicBezTo>
                  <a:cubicBezTo>
                    <a:pt x="16240" y="69850"/>
                    <a:pt x="39100" y="35560"/>
                    <a:pt x="63230" y="19050"/>
                  </a:cubicBezTo>
                  <a:cubicBezTo>
                    <a:pt x="88630" y="3810"/>
                    <a:pt x="157210" y="0"/>
                    <a:pt x="15721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13" id="713"/>
          <p:cNvSpPr/>
          <p:nvPr/>
        </p:nvSpPr>
        <p:spPr>
          <a:xfrm flipH="false" flipV="false" rot="0">
            <a:off x="5131752" y="178843"/>
            <a:ext cx="7285356" cy="1699713"/>
          </a:xfrm>
          <a:custGeom>
            <a:avLst/>
            <a:gdLst/>
            <a:ahLst/>
            <a:cxnLst/>
            <a:rect r="r" b="b" t="t" l="l"/>
            <a:pathLst>
              <a:path h="1699713" w="7285356">
                <a:moveTo>
                  <a:pt x="0" y="0"/>
                </a:moveTo>
                <a:lnTo>
                  <a:pt x="7285356" y="0"/>
                </a:lnTo>
                <a:lnTo>
                  <a:pt x="7285356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03" r="0" b="-5803"/>
            </a:stretch>
          </a:blipFill>
        </p:spPr>
      </p:sp>
      <p:sp>
        <p:nvSpPr>
          <p:cNvPr name="TextBox 714" id="714"/>
          <p:cNvSpPr txBox="true"/>
          <p:nvPr/>
        </p:nvSpPr>
        <p:spPr>
          <a:xfrm rot="0">
            <a:off x="1502092" y="2450479"/>
            <a:ext cx="15402877" cy="188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9"/>
              </a:lnSpc>
            </a:pPr>
            <a:r>
              <a:rPr lang="en-US" b="true" sz="14786" spc="4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You!</a:t>
            </a:r>
          </a:p>
        </p:txBody>
      </p:sp>
      <p:grpSp>
        <p:nvGrpSpPr>
          <p:cNvPr name="Group 715" id="715"/>
          <p:cNvGrpSpPr/>
          <p:nvPr/>
        </p:nvGrpSpPr>
        <p:grpSpPr>
          <a:xfrm rot="0">
            <a:off x="14179868" y="6876097"/>
            <a:ext cx="570548" cy="681990"/>
            <a:chOff x="0" y="0"/>
            <a:chExt cx="760730" cy="909320"/>
          </a:xfrm>
        </p:grpSpPr>
        <p:sp>
          <p:nvSpPr>
            <p:cNvPr name="Freeform 716" id="716"/>
            <p:cNvSpPr/>
            <p:nvPr/>
          </p:nvSpPr>
          <p:spPr>
            <a:xfrm flipH="false" flipV="false" rot="0">
              <a:off x="48487" y="49054"/>
              <a:ext cx="661404" cy="810912"/>
            </a:xfrm>
            <a:custGeom>
              <a:avLst/>
              <a:gdLst/>
              <a:ahLst/>
              <a:cxnLst/>
              <a:rect r="r" b="b" t="t" l="l"/>
              <a:pathLst>
                <a:path h="810912" w="661404">
                  <a:moveTo>
                    <a:pt x="41683" y="4286"/>
                  </a:moveTo>
                  <a:cubicBezTo>
                    <a:pt x="263933" y="232886"/>
                    <a:pt x="326163" y="311626"/>
                    <a:pt x="393473" y="396716"/>
                  </a:cubicBezTo>
                  <a:cubicBezTo>
                    <a:pt x="469673" y="495776"/>
                    <a:pt x="595403" y="654526"/>
                    <a:pt x="633503" y="724376"/>
                  </a:cubicBezTo>
                  <a:cubicBezTo>
                    <a:pt x="650013" y="753586"/>
                    <a:pt x="662713" y="776446"/>
                    <a:pt x="660173" y="790416"/>
                  </a:cubicBezTo>
                  <a:cubicBezTo>
                    <a:pt x="658903" y="799306"/>
                    <a:pt x="651283" y="805656"/>
                    <a:pt x="644933" y="808196"/>
                  </a:cubicBezTo>
                  <a:cubicBezTo>
                    <a:pt x="638583" y="810736"/>
                    <a:pt x="628423" y="813276"/>
                    <a:pt x="620803" y="806926"/>
                  </a:cubicBezTo>
                  <a:cubicBezTo>
                    <a:pt x="599213" y="787876"/>
                    <a:pt x="600483" y="672306"/>
                    <a:pt x="572543" y="602456"/>
                  </a:cubicBezTo>
                  <a:cubicBezTo>
                    <a:pt x="539523" y="517366"/>
                    <a:pt x="492533" y="417036"/>
                    <a:pt x="425223" y="337026"/>
                  </a:cubicBezTo>
                  <a:cubicBezTo>
                    <a:pt x="352833" y="249396"/>
                    <a:pt x="167413" y="151606"/>
                    <a:pt x="143283" y="103346"/>
                  </a:cubicBezTo>
                  <a:cubicBezTo>
                    <a:pt x="135663" y="88106"/>
                    <a:pt x="134393" y="72866"/>
                    <a:pt x="140743" y="66516"/>
                  </a:cubicBezTo>
                  <a:cubicBezTo>
                    <a:pt x="147093" y="60166"/>
                    <a:pt x="171223" y="60166"/>
                    <a:pt x="177573" y="66516"/>
                  </a:cubicBezTo>
                  <a:cubicBezTo>
                    <a:pt x="183923" y="71596"/>
                    <a:pt x="181383" y="95726"/>
                    <a:pt x="176303" y="103346"/>
                  </a:cubicBezTo>
                  <a:cubicBezTo>
                    <a:pt x="171223" y="108426"/>
                    <a:pt x="159793" y="109696"/>
                    <a:pt x="152173" y="108426"/>
                  </a:cubicBezTo>
                  <a:cubicBezTo>
                    <a:pt x="145823" y="105886"/>
                    <a:pt x="136933" y="99536"/>
                    <a:pt x="135663" y="91916"/>
                  </a:cubicBezTo>
                  <a:cubicBezTo>
                    <a:pt x="133123" y="84296"/>
                    <a:pt x="138203" y="67786"/>
                    <a:pt x="144553" y="62706"/>
                  </a:cubicBezTo>
                  <a:cubicBezTo>
                    <a:pt x="152173" y="57626"/>
                    <a:pt x="161063" y="58896"/>
                    <a:pt x="175033" y="63976"/>
                  </a:cubicBezTo>
                  <a:cubicBezTo>
                    <a:pt x="225833" y="84296"/>
                    <a:pt x="393473" y="218916"/>
                    <a:pt x="469673" y="311626"/>
                  </a:cubicBezTo>
                  <a:cubicBezTo>
                    <a:pt x="538253" y="395446"/>
                    <a:pt x="590323" y="503396"/>
                    <a:pt x="622073" y="591026"/>
                  </a:cubicBezTo>
                  <a:cubicBezTo>
                    <a:pt x="647473" y="658336"/>
                    <a:pt x="666523" y="751046"/>
                    <a:pt x="660173" y="784066"/>
                  </a:cubicBezTo>
                  <a:cubicBezTo>
                    <a:pt x="657633" y="796766"/>
                    <a:pt x="652553" y="805656"/>
                    <a:pt x="644933" y="808196"/>
                  </a:cubicBezTo>
                  <a:cubicBezTo>
                    <a:pt x="637313" y="812006"/>
                    <a:pt x="628423" y="810736"/>
                    <a:pt x="616993" y="803116"/>
                  </a:cubicBezTo>
                  <a:cubicBezTo>
                    <a:pt x="568733" y="771366"/>
                    <a:pt x="435383" y="536416"/>
                    <a:pt x="354103" y="428466"/>
                  </a:cubicBezTo>
                  <a:cubicBezTo>
                    <a:pt x="286793" y="342106"/>
                    <a:pt x="227103" y="268446"/>
                    <a:pt x="164873" y="199866"/>
                  </a:cubicBezTo>
                  <a:cubicBezTo>
                    <a:pt x="110263" y="138906"/>
                    <a:pt x="13743" y="71596"/>
                    <a:pt x="2313" y="34766"/>
                  </a:cubicBezTo>
                  <a:cubicBezTo>
                    <a:pt x="-2767" y="22066"/>
                    <a:pt x="1043" y="6826"/>
                    <a:pt x="8663" y="1746"/>
                  </a:cubicBezTo>
                  <a:cubicBezTo>
                    <a:pt x="15013" y="-3334"/>
                    <a:pt x="41683" y="4286"/>
                    <a:pt x="41683" y="4286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7" id="717"/>
          <p:cNvGrpSpPr/>
          <p:nvPr/>
        </p:nvGrpSpPr>
        <p:grpSpPr>
          <a:xfrm rot="0">
            <a:off x="14317027" y="6763703"/>
            <a:ext cx="519112" cy="1035368"/>
            <a:chOff x="0" y="0"/>
            <a:chExt cx="692150" cy="1380490"/>
          </a:xfrm>
        </p:grpSpPr>
        <p:sp>
          <p:nvSpPr>
            <p:cNvPr name="Freeform 718" id="718"/>
            <p:cNvSpPr/>
            <p:nvPr/>
          </p:nvSpPr>
          <p:spPr>
            <a:xfrm flipH="false" flipV="false" rot="0">
              <a:off x="50559" y="50189"/>
              <a:ext cx="590930" cy="1280255"/>
            </a:xfrm>
            <a:custGeom>
              <a:avLst/>
              <a:gdLst/>
              <a:ahLst/>
              <a:cxnLst/>
              <a:rect r="r" b="b" t="t" l="l"/>
              <a:pathLst>
                <a:path h="1280255" w="590930">
                  <a:moveTo>
                    <a:pt x="47231" y="12041"/>
                  </a:moveTo>
                  <a:cubicBezTo>
                    <a:pt x="589521" y="1265531"/>
                    <a:pt x="583171" y="1276961"/>
                    <a:pt x="574281" y="1279501"/>
                  </a:cubicBezTo>
                  <a:cubicBezTo>
                    <a:pt x="566661" y="1283311"/>
                    <a:pt x="545071" y="1271881"/>
                    <a:pt x="541261" y="1262991"/>
                  </a:cubicBezTo>
                  <a:cubicBezTo>
                    <a:pt x="538721" y="1257911"/>
                    <a:pt x="541261" y="1245211"/>
                    <a:pt x="546341" y="1240131"/>
                  </a:cubicBezTo>
                  <a:cubicBezTo>
                    <a:pt x="551421" y="1233781"/>
                    <a:pt x="567931" y="1229971"/>
                    <a:pt x="575551" y="1232511"/>
                  </a:cubicBezTo>
                  <a:cubicBezTo>
                    <a:pt x="581901" y="1235051"/>
                    <a:pt x="589521" y="1243941"/>
                    <a:pt x="590791" y="1251561"/>
                  </a:cubicBezTo>
                  <a:cubicBezTo>
                    <a:pt x="592061" y="1259181"/>
                    <a:pt x="584441" y="1275691"/>
                    <a:pt x="576821" y="1278231"/>
                  </a:cubicBezTo>
                  <a:cubicBezTo>
                    <a:pt x="569201" y="1282041"/>
                    <a:pt x="556501" y="1279501"/>
                    <a:pt x="542531" y="1266801"/>
                  </a:cubicBezTo>
                  <a:cubicBezTo>
                    <a:pt x="457441" y="1186791"/>
                    <a:pt x="6591" y="147931"/>
                    <a:pt x="241" y="33631"/>
                  </a:cubicBezTo>
                  <a:cubicBezTo>
                    <a:pt x="-1029" y="14581"/>
                    <a:pt x="2781" y="4421"/>
                    <a:pt x="10401" y="611"/>
                  </a:cubicBezTo>
                  <a:cubicBezTo>
                    <a:pt x="18021" y="-3199"/>
                    <a:pt x="47231" y="12041"/>
                    <a:pt x="47231" y="12041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9" id="719"/>
          <p:cNvGrpSpPr/>
          <p:nvPr/>
        </p:nvGrpSpPr>
        <p:grpSpPr>
          <a:xfrm rot="0">
            <a:off x="14417993" y="6735128"/>
            <a:ext cx="464820" cy="1147762"/>
            <a:chOff x="0" y="0"/>
            <a:chExt cx="619760" cy="1530350"/>
          </a:xfrm>
        </p:grpSpPr>
        <p:sp>
          <p:nvSpPr>
            <p:cNvPr name="Freeform 720" id="720"/>
            <p:cNvSpPr/>
            <p:nvPr/>
          </p:nvSpPr>
          <p:spPr>
            <a:xfrm flipH="false" flipV="false" rot="0">
              <a:off x="50772" y="50552"/>
              <a:ext cx="517080" cy="1429328"/>
            </a:xfrm>
            <a:custGeom>
              <a:avLst/>
              <a:gdLst/>
              <a:ahLst/>
              <a:cxnLst/>
              <a:rect r="r" b="b" t="t" l="l"/>
              <a:pathLst>
                <a:path h="1429328" w="517080">
                  <a:moveTo>
                    <a:pt x="48288" y="15488"/>
                  </a:moveTo>
                  <a:cubicBezTo>
                    <a:pt x="515648" y="1416298"/>
                    <a:pt x="508028" y="1426458"/>
                    <a:pt x="499138" y="1428998"/>
                  </a:cubicBezTo>
                  <a:cubicBezTo>
                    <a:pt x="491518" y="1431538"/>
                    <a:pt x="471198" y="1418838"/>
                    <a:pt x="467388" y="1409948"/>
                  </a:cubicBezTo>
                  <a:cubicBezTo>
                    <a:pt x="464848" y="1403598"/>
                    <a:pt x="468658" y="1392168"/>
                    <a:pt x="473738" y="1387088"/>
                  </a:cubicBezTo>
                  <a:cubicBezTo>
                    <a:pt x="480088" y="1382008"/>
                    <a:pt x="496598" y="1378198"/>
                    <a:pt x="504218" y="1382008"/>
                  </a:cubicBezTo>
                  <a:cubicBezTo>
                    <a:pt x="511838" y="1385818"/>
                    <a:pt x="518188" y="1402328"/>
                    <a:pt x="516918" y="1409948"/>
                  </a:cubicBezTo>
                  <a:cubicBezTo>
                    <a:pt x="516918" y="1417568"/>
                    <a:pt x="509298" y="1426458"/>
                    <a:pt x="501678" y="1427728"/>
                  </a:cubicBezTo>
                  <a:cubicBezTo>
                    <a:pt x="494058" y="1430268"/>
                    <a:pt x="481358" y="1427728"/>
                    <a:pt x="468658" y="1412488"/>
                  </a:cubicBezTo>
                  <a:cubicBezTo>
                    <a:pt x="386108" y="1322318"/>
                    <a:pt x="-3782" y="151378"/>
                    <a:pt x="28" y="31998"/>
                  </a:cubicBezTo>
                  <a:cubicBezTo>
                    <a:pt x="1298" y="12948"/>
                    <a:pt x="6378" y="4058"/>
                    <a:pt x="12728" y="248"/>
                  </a:cubicBezTo>
                  <a:cubicBezTo>
                    <a:pt x="21618" y="-2292"/>
                    <a:pt x="48288" y="15488"/>
                    <a:pt x="48288" y="1548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1" id="721"/>
          <p:cNvGrpSpPr/>
          <p:nvPr/>
        </p:nvGrpSpPr>
        <p:grpSpPr>
          <a:xfrm rot="0">
            <a:off x="14449425" y="6774180"/>
            <a:ext cx="479107" cy="523875"/>
            <a:chOff x="0" y="0"/>
            <a:chExt cx="638810" cy="698500"/>
          </a:xfrm>
        </p:grpSpPr>
        <p:sp>
          <p:nvSpPr>
            <p:cNvPr name="Freeform 722" id="722"/>
            <p:cNvSpPr/>
            <p:nvPr/>
          </p:nvSpPr>
          <p:spPr>
            <a:xfrm flipH="false" flipV="false" rot="0">
              <a:off x="48157" y="49232"/>
              <a:ext cx="540170" cy="599552"/>
            </a:xfrm>
            <a:custGeom>
              <a:avLst/>
              <a:gdLst/>
              <a:ahLst/>
              <a:cxnLst/>
              <a:rect r="r" b="b" t="t" l="l"/>
              <a:pathLst>
                <a:path h="599552" w="540170">
                  <a:moveTo>
                    <a:pt x="40743" y="5378"/>
                  </a:moveTo>
                  <a:cubicBezTo>
                    <a:pt x="539853" y="578148"/>
                    <a:pt x="537313" y="592118"/>
                    <a:pt x="530963" y="597198"/>
                  </a:cubicBezTo>
                  <a:cubicBezTo>
                    <a:pt x="524613" y="602278"/>
                    <a:pt x="500483" y="598468"/>
                    <a:pt x="494133" y="592118"/>
                  </a:cubicBezTo>
                  <a:cubicBezTo>
                    <a:pt x="489053" y="587038"/>
                    <a:pt x="487783" y="574338"/>
                    <a:pt x="491593" y="567988"/>
                  </a:cubicBezTo>
                  <a:cubicBezTo>
                    <a:pt x="494133" y="560368"/>
                    <a:pt x="509373" y="551478"/>
                    <a:pt x="516993" y="551478"/>
                  </a:cubicBezTo>
                  <a:cubicBezTo>
                    <a:pt x="524613" y="552748"/>
                    <a:pt x="537313" y="564178"/>
                    <a:pt x="539853" y="571798"/>
                  </a:cubicBezTo>
                  <a:cubicBezTo>
                    <a:pt x="541123" y="579418"/>
                    <a:pt x="538583" y="590848"/>
                    <a:pt x="532233" y="594658"/>
                  </a:cubicBezTo>
                  <a:cubicBezTo>
                    <a:pt x="525883" y="599738"/>
                    <a:pt x="513183" y="602278"/>
                    <a:pt x="495403" y="593388"/>
                  </a:cubicBezTo>
                  <a:cubicBezTo>
                    <a:pt x="420473" y="559098"/>
                    <a:pt x="28043" y="118408"/>
                    <a:pt x="2643" y="38398"/>
                  </a:cubicBezTo>
                  <a:cubicBezTo>
                    <a:pt x="-2437" y="20618"/>
                    <a:pt x="103" y="6648"/>
                    <a:pt x="7723" y="1568"/>
                  </a:cubicBezTo>
                  <a:cubicBezTo>
                    <a:pt x="14073" y="-3512"/>
                    <a:pt x="40743" y="5378"/>
                    <a:pt x="40743" y="537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3" id="723"/>
          <p:cNvGrpSpPr/>
          <p:nvPr/>
        </p:nvGrpSpPr>
        <p:grpSpPr>
          <a:xfrm rot="0">
            <a:off x="14121765" y="6858000"/>
            <a:ext cx="425768" cy="425768"/>
            <a:chOff x="0" y="0"/>
            <a:chExt cx="567690" cy="567690"/>
          </a:xfrm>
        </p:grpSpPr>
        <p:sp>
          <p:nvSpPr>
            <p:cNvPr name="Freeform 724" id="724"/>
            <p:cNvSpPr/>
            <p:nvPr/>
          </p:nvSpPr>
          <p:spPr>
            <a:xfrm flipH="false" flipV="false" rot="0">
              <a:off x="50319" y="47338"/>
              <a:ext cx="458951" cy="469689"/>
            </a:xfrm>
            <a:custGeom>
              <a:avLst/>
              <a:gdLst/>
              <a:ahLst/>
              <a:cxnLst/>
              <a:rect r="r" b="b" t="t" l="l"/>
              <a:pathLst>
                <a:path h="469689" w="458951">
                  <a:moveTo>
                    <a:pt x="458951" y="164752"/>
                  </a:moveTo>
                  <a:cubicBezTo>
                    <a:pt x="458951" y="312072"/>
                    <a:pt x="442441" y="350172"/>
                    <a:pt x="419581" y="379382"/>
                  </a:cubicBezTo>
                  <a:cubicBezTo>
                    <a:pt x="397991" y="408592"/>
                    <a:pt x="364971" y="433992"/>
                    <a:pt x="331951" y="449232"/>
                  </a:cubicBezTo>
                  <a:cubicBezTo>
                    <a:pt x="297661" y="463202"/>
                    <a:pt x="257021" y="470822"/>
                    <a:pt x="220191" y="469552"/>
                  </a:cubicBezTo>
                  <a:cubicBezTo>
                    <a:pt x="184631" y="467012"/>
                    <a:pt x="143991" y="454312"/>
                    <a:pt x="113511" y="435262"/>
                  </a:cubicBezTo>
                  <a:cubicBezTo>
                    <a:pt x="81761" y="416212"/>
                    <a:pt x="52551" y="387002"/>
                    <a:pt x="33501" y="356522"/>
                  </a:cubicBezTo>
                  <a:cubicBezTo>
                    <a:pt x="14451" y="324772"/>
                    <a:pt x="3021" y="285402"/>
                    <a:pt x="481" y="248572"/>
                  </a:cubicBezTo>
                  <a:cubicBezTo>
                    <a:pt x="-2059" y="211742"/>
                    <a:pt x="5561" y="171102"/>
                    <a:pt x="20801" y="138082"/>
                  </a:cubicBezTo>
                  <a:cubicBezTo>
                    <a:pt x="36041" y="105062"/>
                    <a:pt x="61441" y="72042"/>
                    <a:pt x="90651" y="49182"/>
                  </a:cubicBezTo>
                  <a:cubicBezTo>
                    <a:pt x="118591" y="27592"/>
                    <a:pt x="156691" y="9812"/>
                    <a:pt x="192251" y="3462"/>
                  </a:cubicBezTo>
                  <a:cubicBezTo>
                    <a:pt x="227811" y="-2888"/>
                    <a:pt x="269721" y="-348"/>
                    <a:pt x="305281" y="9812"/>
                  </a:cubicBezTo>
                  <a:cubicBezTo>
                    <a:pt x="339571" y="21242"/>
                    <a:pt x="400531" y="68232"/>
                    <a:pt x="400531" y="6823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5" id="725"/>
          <p:cNvGrpSpPr/>
          <p:nvPr/>
        </p:nvGrpSpPr>
        <p:grpSpPr>
          <a:xfrm rot="0">
            <a:off x="14343698" y="6654165"/>
            <a:ext cx="425768" cy="425768"/>
            <a:chOff x="0" y="0"/>
            <a:chExt cx="567690" cy="567690"/>
          </a:xfrm>
        </p:grpSpPr>
        <p:sp>
          <p:nvSpPr>
            <p:cNvPr name="Freeform 726" id="726"/>
            <p:cNvSpPr/>
            <p:nvPr/>
          </p:nvSpPr>
          <p:spPr>
            <a:xfrm flipH="false" flipV="false" rot="0">
              <a:off x="50319" y="47398"/>
              <a:ext cx="458951" cy="469973"/>
            </a:xfrm>
            <a:custGeom>
              <a:avLst/>
              <a:gdLst/>
              <a:ahLst/>
              <a:cxnLst/>
              <a:rect r="r" b="b" t="t" l="l"/>
              <a:pathLst>
                <a:path h="469973" w="458951">
                  <a:moveTo>
                    <a:pt x="458951" y="164692"/>
                  </a:moveTo>
                  <a:cubicBezTo>
                    <a:pt x="458951" y="313282"/>
                    <a:pt x="442441" y="351382"/>
                    <a:pt x="419581" y="379322"/>
                  </a:cubicBezTo>
                  <a:cubicBezTo>
                    <a:pt x="396721" y="408532"/>
                    <a:pt x="364971" y="433932"/>
                    <a:pt x="330681" y="449172"/>
                  </a:cubicBezTo>
                  <a:cubicBezTo>
                    <a:pt x="297661" y="464412"/>
                    <a:pt x="257021" y="472032"/>
                    <a:pt x="220191" y="469492"/>
                  </a:cubicBezTo>
                  <a:cubicBezTo>
                    <a:pt x="184631" y="466952"/>
                    <a:pt x="143991" y="454252"/>
                    <a:pt x="113511" y="436472"/>
                  </a:cubicBezTo>
                  <a:cubicBezTo>
                    <a:pt x="81761" y="417422"/>
                    <a:pt x="52551" y="386942"/>
                    <a:pt x="33501" y="356462"/>
                  </a:cubicBezTo>
                  <a:cubicBezTo>
                    <a:pt x="14451" y="324712"/>
                    <a:pt x="3021" y="285342"/>
                    <a:pt x="481" y="248512"/>
                  </a:cubicBezTo>
                  <a:cubicBezTo>
                    <a:pt x="-2059" y="212952"/>
                    <a:pt x="5561" y="171042"/>
                    <a:pt x="20801" y="138022"/>
                  </a:cubicBezTo>
                  <a:cubicBezTo>
                    <a:pt x="36041" y="105002"/>
                    <a:pt x="61441" y="71982"/>
                    <a:pt x="89381" y="50392"/>
                  </a:cubicBezTo>
                  <a:cubicBezTo>
                    <a:pt x="118591" y="27532"/>
                    <a:pt x="156691" y="9752"/>
                    <a:pt x="192251" y="3402"/>
                  </a:cubicBezTo>
                  <a:cubicBezTo>
                    <a:pt x="227811" y="-2948"/>
                    <a:pt x="269721" y="-408"/>
                    <a:pt x="305281" y="11022"/>
                  </a:cubicBezTo>
                  <a:cubicBezTo>
                    <a:pt x="339571" y="21182"/>
                    <a:pt x="400531" y="68172"/>
                    <a:pt x="400531" y="6817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7" id="727"/>
          <p:cNvGrpSpPr/>
          <p:nvPr/>
        </p:nvGrpSpPr>
        <p:grpSpPr>
          <a:xfrm rot="0">
            <a:off x="14149388" y="6636068"/>
            <a:ext cx="425768" cy="425768"/>
            <a:chOff x="0" y="0"/>
            <a:chExt cx="567690" cy="567690"/>
          </a:xfrm>
        </p:grpSpPr>
        <p:sp>
          <p:nvSpPr>
            <p:cNvPr name="Freeform 728" id="728"/>
            <p:cNvSpPr/>
            <p:nvPr/>
          </p:nvSpPr>
          <p:spPr>
            <a:xfrm flipH="false" flipV="false" rot="0">
              <a:off x="50319" y="47338"/>
              <a:ext cx="459015" cy="468766"/>
            </a:xfrm>
            <a:custGeom>
              <a:avLst/>
              <a:gdLst/>
              <a:ahLst/>
              <a:cxnLst/>
              <a:rect r="r" b="b" t="t" l="l"/>
              <a:pathLst>
                <a:path h="468766" w="459015">
                  <a:moveTo>
                    <a:pt x="458951" y="164752"/>
                  </a:moveTo>
                  <a:cubicBezTo>
                    <a:pt x="460221" y="312072"/>
                    <a:pt x="442441" y="350172"/>
                    <a:pt x="419581" y="379382"/>
                  </a:cubicBezTo>
                  <a:cubicBezTo>
                    <a:pt x="397991" y="407322"/>
                    <a:pt x="364971" y="433992"/>
                    <a:pt x="331951" y="449232"/>
                  </a:cubicBezTo>
                  <a:cubicBezTo>
                    <a:pt x="297661" y="463202"/>
                    <a:pt x="257021" y="470822"/>
                    <a:pt x="221461" y="468282"/>
                  </a:cubicBezTo>
                  <a:cubicBezTo>
                    <a:pt x="184631" y="467012"/>
                    <a:pt x="145261" y="454312"/>
                    <a:pt x="113511" y="435262"/>
                  </a:cubicBezTo>
                  <a:cubicBezTo>
                    <a:pt x="81761" y="416212"/>
                    <a:pt x="52551" y="387002"/>
                    <a:pt x="33501" y="356522"/>
                  </a:cubicBezTo>
                  <a:cubicBezTo>
                    <a:pt x="15721" y="324772"/>
                    <a:pt x="3021" y="285402"/>
                    <a:pt x="481" y="248572"/>
                  </a:cubicBezTo>
                  <a:cubicBezTo>
                    <a:pt x="-2059" y="211742"/>
                    <a:pt x="5561" y="171102"/>
                    <a:pt x="20801" y="138082"/>
                  </a:cubicBezTo>
                  <a:cubicBezTo>
                    <a:pt x="36041" y="105062"/>
                    <a:pt x="61441" y="72042"/>
                    <a:pt x="90651" y="49182"/>
                  </a:cubicBezTo>
                  <a:cubicBezTo>
                    <a:pt x="118591" y="27592"/>
                    <a:pt x="156691" y="9812"/>
                    <a:pt x="192251" y="3462"/>
                  </a:cubicBezTo>
                  <a:cubicBezTo>
                    <a:pt x="229081" y="-2888"/>
                    <a:pt x="269721" y="-348"/>
                    <a:pt x="305281" y="9812"/>
                  </a:cubicBezTo>
                  <a:cubicBezTo>
                    <a:pt x="339571" y="21242"/>
                    <a:pt x="401801" y="68232"/>
                    <a:pt x="401801" y="6823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9" id="729"/>
          <p:cNvGrpSpPr/>
          <p:nvPr/>
        </p:nvGrpSpPr>
        <p:grpSpPr>
          <a:xfrm rot="0">
            <a:off x="14389418" y="6718935"/>
            <a:ext cx="425768" cy="425768"/>
            <a:chOff x="0" y="0"/>
            <a:chExt cx="567690" cy="567690"/>
          </a:xfrm>
        </p:grpSpPr>
        <p:sp>
          <p:nvSpPr>
            <p:cNvPr name="Freeform 730" id="730"/>
            <p:cNvSpPr/>
            <p:nvPr/>
          </p:nvSpPr>
          <p:spPr>
            <a:xfrm flipH="false" flipV="false" rot="0">
              <a:off x="50663" y="47398"/>
              <a:ext cx="459877" cy="469973"/>
            </a:xfrm>
            <a:custGeom>
              <a:avLst/>
              <a:gdLst/>
              <a:ahLst/>
              <a:cxnLst/>
              <a:rect r="r" b="b" t="t" l="l"/>
              <a:pathLst>
                <a:path h="469973" w="459877">
                  <a:moveTo>
                    <a:pt x="459877" y="164692"/>
                  </a:moveTo>
                  <a:cubicBezTo>
                    <a:pt x="459877" y="313282"/>
                    <a:pt x="442097" y="351382"/>
                    <a:pt x="420507" y="379322"/>
                  </a:cubicBezTo>
                  <a:cubicBezTo>
                    <a:pt x="397647" y="408532"/>
                    <a:pt x="364627" y="433932"/>
                    <a:pt x="331607" y="449172"/>
                  </a:cubicBezTo>
                  <a:cubicBezTo>
                    <a:pt x="298587" y="464412"/>
                    <a:pt x="256677" y="472032"/>
                    <a:pt x="221117" y="469492"/>
                  </a:cubicBezTo>
                  <a:cubicBezTo>
                    <a:pt x="184287" y="466952"/>
                    <a:pt x="144917" y="454252"/>
                    <a:pt x="113167" y="436472"/>
                  </a:cubicBezTo>
                  <a:cubicBezTo>
                    <a:pt x="82687" y="417422"/>
                    <a:pt x="52207" y="386942"/>
                    <a:pt x="34427" y="356462"/>
                  </a:cubicBezTo>
                  <a:cubicBezTo>
                    <a:pt x="15377" y="324712"/>
                    <a:pt x="2677" y="285342"/>
                    <a:pt x="137" y="248512"/>
                  </a:cubicBezTo>
                  <a:cubicBezTo>
                    <a:pt x="-1133" y="212952"/>
                    <a:pt x="6487" y="171042"/>
                    <a:pt x="20457" y="138022"/>
                  </a:cubicBezTo>
                  <a:cubicBezTo>
                    <a:pt x="35697" y="105002"/>
                    <a:pt x="61097" y="71982"/>
                    <a:pt x="90307" y="50392"/>
                  </a:cubicBezTo>
                  <a:cubicBezTo>
                    <a:pt x="118247" y="27532"/>
                    <a:pt x="156347" y="9752"/>
                    <a:pt x="193177" y="3402"/>
                  </a:cubicBezTo>
                  <a:cubicBezTo>
                    <a:pt x="228737" y="-2948"/>
                    <a:pt x="270647" y="-408"/>
                    <a:pt x="304937" y="11022"/>
                  </a:cubicBezTo>
                  <a:cubicBezTo>
                    <a:pt x="339227" y="21182"/>
                    <a:pt x="401457" y="68172"/>
                    <a:pt x="401457" y="6817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1" id="731"/>
          <p:cNvGrpSpPr/>
          <p:nvPr/>
        </p:nvGrpSpPr>
        <p:grpSpPr>
          <a:xfrm rot="0">
            <a:off x="14611350" y="6830378"/>
            <a:ext cx="425768" cy="425768"/>
            <a:chOff x="0" y="0"/>
            <a:chExt cx="567690" cy="567690"/>
          </a:xfrm>
        </p:grpSpPr>
        <p:sp>
          <p:nvSpPr>
            <p:cNvPr name="Freeform 732" id="732"/>
            <p:cNvSpPr/>
            <p:nvPr/>
          </p:nvSpPr>
          <p:spPr>
            <a:xfrm flipH="false" flipV="false" rot="0">
              <a:off x="50319" y="47338"/>
              <a:ext cx="459015" cy="468763"/>
            </a:xfrm>
            <a:custGeom>
              <a:avLst/>
              <a:gdLst/>
              <a:ahLst/>
              <a:cxnLst/>
              <a:rect r="r" b="b" t="t" l="l"/>
              <a:pathLst>
                <a:path h="468763" w="459015">
                  <a:moveTo>
                    <a:pt x="458951" y="164752"/>
                  </a:moveTo>
                  <a:cubicBezTo>
                    <a:pt x="460221" y="312072"/>
                    <a:pt x="442441" y="350172"/>
                    <a:pt x="419581" y="379382"/>
                  </a:cubicBezTo>
                  <a:cubicBezTo>
                    <a:pt x="397991" y="407322"/>
                    <a:pt x="364971" y="433992"/>
                    <a:pt x="331951" y="447962"/>
                  </a:cubicBezTo>
                  <a:cubicBezTo>
                    <a:pt x="298931" y="463202"/>
                    <a:pt x="257021" y="470822"/>
                    <a:pt x="221461" y="468282"/>
                  </a:cubicBezTo>
                  <a:cubicBezTo>
                    <a:pt x="184631" y="467012"/>
                    <a:pt x="145261" y="454312"/>
                    <a:pt x="113511" y="435262"/>
                  </a:cubicBezTo>
                  <a:cubicBezTo>
                    <a:pt x="83031" y="416212"/>
                    <a:pt x="52551" y="387002"/>
                    <a:pt x="33501" y="355252"/>
                  </a:cubicBezTo>
                  <a:cubicBezTo>
                    <a:pt x="15721" y="324772"/>
                    <a:pt x="3021" y="284132"/>
                    <a:pt x="481" y="248572"/>
                  </a:cubicBezTo>
                  <a:cubicBezTo>
                    <a:pt x="-2059" y="211742"/>
                    <a:pt x="5561" y="171102"/>
                    <a:pt x="20801" y="138082"/>
                  </a:cubicBezTo>
                  <a:cubicBezTo>
                    <a:pt x="36041" y="105062"/>
                    <a:pt x="61441" y="72042"/>
                    <a:pt x="90651" y="49182"/>
                  </a:cubicBezTo>
                  <a:cubicBezTo>
                    <a:pt x="118591" y="26322"/>
                    <a:pt x="156691" y="9812"/>
                    <a:pt x="193521" y="3462"/>
                  </a:cubicBezTo>
                  <a:cubicBezTo>
                    <a:pt x="229081" y="-2888"/>
                    <a:pt x="270991" y="-348"/>
                    <a:pt x="305281" y="9812"/>
                  </a:cubicBezTo>
                  <a:cubicBezTo>
                    <a:pt x="339571" y="21242"/>
                    <a:pt x="401801" y="68232"/>
                    <a:pt x="401801" y="68232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3" id="733"/>
          <p:cNvGrpSpPr/>
          <p:nvPr/>
        </p:nvGrpSpPr>
        <p:grpSpPr>
          <a:xfrm rot="0">
            <a:off x="12975907" y="7021830"/>
            <a:ext cx="2070735" cy="1242060"/>
            <a:chOff x="0" y="0"/>
            <a:chExt cx="2760980" cy="1656080"/>
          </a:xfrm>
        </p:grpSpPr>
        <p:sp>
          <p:nvSpPr>
            <p:cNvPr name="Freeform 734" id="734"/>
            <p:cNvSpPr/>
            <p:nvPr/>
          </p:nvSpPr>
          <p:spPr>
            <a:xfrm flipH="false" flipV="false" rot="0">
              <a:off x="49803" y="50800"/>
              <a:ext cx="2662947" cy="1554798"/>
            </a:xfrm>
            <a:custGeom>
              <a:avLst/>
              <a:gdLst/>
              <a:ahLst/>
              <a:cxnLst/>
              <a:rect r="r" b="b" t="t" l="l"/>
              <a:pathLst>
                <a:path h="1554798" w="2662947">
                  <a:moveTo>
                    <a:pt x="2495277" y="459740"/>
                  </a:moveTo>
                  <a:cubicBezTo>
                    <a:pt x="1357357" y="792480"/>
                    <a:pt x="1330687" y="792480"/>
                    <a:pt x="1300207" y="787400"/>
                  </a:cubicBezTo>
                  <a:cubicBezTo>
                    <a:pt x="1278617" y="784860"/>
                    <a:pt x="1265917" y="781050"/>
                    <a:pt x="1246867" y="770890"/>
                  </a:cubicBezTo>
                  <a:cubicBezTo>
                    <a:pt x="1220197" y="755650"/>
                    <a:pt x="1180827" y="728980"/>
                    <a:pt x="1159237" y="699770"/>
                  </a:cubicBezTo>
                  <a:cubicBezTo>
                    <a:pt x="1136377" y="670560"/>
                    <a:pt x="1119867" y="632460"/>
                    <a:pt x="1113517" y="596900"/>
                  </a:cubicBezTo>
                  <a:cubicBezTo>
                    <a:pt x="1108437" y="561340"/>
                    <a:pt x="1114787" y="514350"/>
                    <a:pt x="1122407" y="485140"/>
                  </a:cubicBezTo>
                  <a:cubicBezTo>
                    <a:pt x="1127487" y="463550"/>
                    <a:pt x="1133837" y="450850"/>
                    <a:pt x="1146537" y="433070"/>
                  </a:cubicBezTo>
                  <a:cubicBezTo>
                    <a:pt x="1164317" y="408940"/>
                    <a:pt x="1201147" y="372110"/>
                    <a:pt x="1226547" y="354330"/>
                  </a:cubicBezTo>
                  <a:cubicBezTo>
                    <a:pt x="1244327" y="342900"/>
                    <a:pt x="1253217" y="330200"/>
                    <a:pt x="1278617" y="332740"/>
                  </a:cubicBezTo>
                  <a:cubicBezTo>
                    <a:pt x="1357357" y="337820"/>
                    <a:pt x="1737087" y="497840"/>
                    <a:pt x="1742167" y="614680"/>
                  </a:cubicBezTo>
                  <a:cubicBezTo>
                    <a:pt x="1749787" y="777240"/>
                    <a:pt x="1168127" y="1075690"/>
                    <a:pt x="911587" y="1236980"/>
                  </a:cubicBezTo>
                  <a:cubicBezTo>
                    <a:pt x="709657" y="1362710"/>
                    <a:pt x="444227" y="1485900"/>
                    <a:pt x="343897" y="1527810"/>
                  </a:cubicBezTo>
                  <a:cubicBezTo>
                    <a:pt x="309607" y="1543050"/>
                    <a:pt x="296907" y="1548130"/>
                    <a:pt x="271507" y="1551940"/>
                  </a:cubicBezTo>
                  <a:cubicBezTo>
                    <a:pt x="247377" y="1555750"/>
                    <a:pt x="220707" y="1555750"/>
                    <a:pt x="195307" y="1550670"/>
                  </a:cubicBezTo>
                  <a:cubicBezTo>
                    <a:pt x="171177" y="1546860"/>
                    <a:pt x="145777" y="1537970"/>
                    <a:pt x="124187" y="1526540"/>
                  </a:cubicBezTo>
                  <a:cubicBezTo>
                    <a:pt x="101327" y="1515110"/>
                    <a:pt x="81007" y="1498600"/>
                    <a:pt x="63227" y="1479550"/>
                  </a:cubicBezTo>
                  <a:cubicBezTo>
                    <a:pt x="46717" y="1461770"/>
                    <a:pt x="31477" y="1438910"/>
                    <a:pt x="21317" y="1417320"/>
                  </a:cubicBezTo>
                  <a:cubicBezTo>
                    <a:pt x="11157" y="1394460"/>
                    <a:pt x="3537" y="1367790"/>
                    <a:pt x="997" y="1343660"/>
                  </a:cubicBezTo>
                  <a:cubicBezTo>
                    <a:pt x="-1543" y="1318260"/>
                    <a:pt x="997" y="1291590"/>
                    <a:pt x="6077" y="1267460"/>
                  </a:cubicBezTo>
                  <a:cubicBezTo>
                    <a:pt x="12427" y="1243330"/>
                    <a:pt x="21317" y="1217930"/>
                    <a:pt x="35287" y="1197610"/>
                  </a:cubicBezTo>
                  <a:cubicBezTo>
                    <a:pt x="47987" y="1176020"/>
                    <a:pt x="65767" y="1155700"/>
                    <a:pt x="84817" y="1139190"/>
                  </a:cubicBezTo>
                  <a:cubicBezTo>
                    <a:pt x="103867" y="1123950"/>
                    <a:pt x="126727" y="1109980"/>
                    <a:pt x="149587" y="1101090"/>
                  </a:cubicBezTo>
                  <a:cubicBezTo>
                    <a:pt x="173717" y="1092200"/>
                    <a:pt x="199117" y="1085850"/>
                    <a:pt x="224517" y="1084580"/>
                  </a:cubicBezTo>
                  <a:cubicBezTo>
                    <a:pt x="249917" y="1083310"/>
                    <a:pt x="275317" y="1087120"/>
                    <a:pt x="299447" y="1093470"/>
                  </a:cubicBezTo>
                  <a:cubicBezTo>
                    <a:pt x="323577" y="1101090"/>
                    <a:pt x="347707" y="1112520"/>
                    <a:pt x="368027" y="1126490"/>
                  </a:cubicBezTo>
                  <a:cubicBezTo>
                    <a:pt x="389617" y="1140460"/>
                    <a:pt x="408667" y="1158240"/>
                    <a:pt x="423907" y="1178560"/>
                  </a:cubicBezTo>
                  <a:cubicBezTo>
                    <a:pt x="437877" y="1198880"/>
                    <a:pt x="450577" y="1223010"/>
                    <a:pt x="458197" y="1245870"/>
                  </a:cubicBezTo>
                  <a:cubicBezTo>
                    <a:pt x="465817" y="1270000"/>
                    <a:pt x="470897" y="1296670"/>
                    <a:pt x="470897" y="1320800"/>
                  </a:cubicBezTo>
                  <a:cubicBezTo>
                    <a:pt x="469627" y="1346200"/>
                    <a:pt x="465817" y="1372870"/>
                    <a:pt x="456927" y="1395730"/>
                  </a:cubicBezTo>
                  <a:cubicBezTo>
                    <a:pt x="449307" y="1419860"/>
                    <a:pt x="436607" y="1443990"/>
                    <a:pt x="421367" y="1463040"/>
                  </a:cubicBezTo>
                  <a:cubicBezTo>
                    <a:pt x="406127" y="1483360"/>
                    <a:pt x="387077" y="1501140"/>
                    <a:pt x="365487" y="1515110"/>
                  </a:cubicBezTo>
                  <a:cubicBezTo>
                    <a:pt x="345167" y="1529080"/>
                    <a:pt x="321037" y="1540510"/>
                    <a:pt x="296907" y="1546860"/>
                  </a:cubicBezTo>
                  <a:cubicBezTo>
                    <a:pt x="272777" y="1553210"/>
                    <a:pt x="246107" y="1555750"/>
                    <a:pt x="220707" y="1554480"/>
                  </a:cubicBezTo>
                  <a:cubicBezTo>
                    <a:pt x="195307" y="1553210"/>
                    <a:pt x="169907" y="1546860"/>
                    <a:pt x="147047" y="1536700"/>
                  </a:cubicBezTo>
                  <a:cubicBezTo>
                    <a:pt x="124187" y="1527810"/>
                    <a:pt x="101327" y="1513840"/>
                    <a:pt x="82277" y="1497330"/>
                  </a:cubicBezTo>
                  <a:cubicBezTo>
                    <a:pt x="63227" y="1480820"/>
                    <a:pt x="45447" y="1460500"/>
                    <a:pt x="32747" y="1438910"/>
                  </a:cubicBezTo>
                  <a:cubicBezTo>
                    <a:pt x="20047" y="1417320"/>
                    <a:pt x="11157" y="1393190"/>
                    <a:pt x="6077" y="1369060"/>
                  </a:cubicBezTo>
                  <a:cubicBezTo>
                    <a:pt x="-273" y="1343660"/>
                    <a:pt x="-1543" y="1316990"/>
                    <a:pt x="2267" y="1292860"/>
                  </a:cubicBezTo>
                  <a:cubicBezTo>
                    <a:pt x="4807" y="1267460"/>
                    <a:pt x="12427" y="1242060"/>
                    <a:pt x="22587" y="1219200"/>
                  </a:cubicBezTo>
                  <a:cubicBezTo>
                    <a:pt x="34017" y="1196340"/>
                    <a:pt x="49257" y="1174750"/>
                    <a:pt x="65767" y="1156970"/>
                  </a:cubicBezTo>
                  <a:cubicBezTo>
                    <a:pt x="83547" y="1139190"/>
                    <a:pt x="94977" y="1131570"/>
                    <a:pt x="126727" y="1111250"/>
                  </a:cubicBezTo>
                  <a:cubicBezTo>
                    <a:pt x="219437" y="1054100"/>
                    <a:pt x="503917" y="911860"/>
                    <a:pt x="696957" y="819150"/>
                  </a:cubicBezTo>
                  <a:cubicBezTo>
                    <a:pt x="889997" y="725170"/>
                    <a:pt x="1165587" y="515620"/>
                    <a:pt x="1283697" y="553720"/>
                  </a:cubicBezTo>
                  <a:cubicBezTo>
                    <a:pt x="1358627" y="577850"/>
                    <a:pt x="1429747" y="750570"/>
                    <a:pt x="1413237" y="782320"/>
                  </a:cubicBezTo>
                  <a:cubicBezTo>
                    <a:pt x="1401807" y="803910"/>
                    <a:pt x="1330687" y="792480"/>
                    <a:pt x="1300207" y="787400"/>
                  </a:cubicBezTo>
                  <a:cubicBezTo>
                    <a:pt x="1278617" y="784860"/>
                    <a:pt x="1265917" y="781050"/>
                    <a:pt x="1246867" y="770890"/>
                  </a:cubicBezTo>
                  <a:cubicBezTo>
                    <a:pt x="1220197" y="755650"/>
                    <a:pt x="1178287" y="722630"/>
                    <a:pt x="1159237" y="699770"/>
                  </a:cubicBezTo>
                  <a:cubicBezTo>
                    <a:pt x="1145267" y="683260"/>
                    <a:pt x="1137647" y="671830"/>
                    <a:pt x="1130027" y="651510"/>
                  </a:cubicBezTo>
                  <a:cubicBezTo>
                    <a:pt x="1119867" y="622300"/>
                    <a:pt x="1110977" y="570230"/>
                    <a:pt x="1110977" y="539750"/>
                  </a:cubicBezTo>
                  <a:cubicBezTo>
                    <a:pt x="1110977" y="518160"/>
                    <a:pt x="1114787" y="505460"/>
                    <a:pt x="1122407" y="485140"/>
                  </a:cubicBezTo>
                  <a:cubicBezTo>
                    <a:pt x="1133837" y="455930"/>
                    <a:pt x="1160507" y="411480"/>
                    <a:pt x="1182097" y="388620"/>
                  </a:cubicBezTo>
                  <a:cubicBezTo>
                    <a:pt x="1196067" y="373380"/>
                    <a:pt x="1199877" y="368300"/>
                    <a:pt x="1226547" y="354330"/>
                  </a:cubicBezTo>
                  <a:cubicBezTo>
                    <a:pt x="1351007" y="290830"/>
                    <a:pt x="2223497" y="41910"/>
                    <a:pt x="2361927" y="8890"/>
                  </a:cubicBezTo>
                  <a:cubicBezTo>
                    <a:pt x="2391137" y="2540"/>
                    <a:pt x="2396217" y="0"/>
                    <a:pt x="2417807" y="0"/>
                  </a:cubicBezTo>
                  <a:cubicBezTo>
                    <a:pt x="2448287" y="0"/>
                    <a:pt x="2495277" y="6350"/>
                    <a:pt x="2528297" y="21590"/>
                  </a:cubicBezTo>
                  <a:cubicBezTo>
                    <a:pt x="2561317" y="36830"/>
                    <a:pt x="2593067" y="63500"/>
                    <a:pt x="2615927" y="91440"/>
                  </a:cubicBezTo>
                  <a:cubicBezTo>
                    <a:pt x="2637517" y="120650"/>
                    <a:pt x="2654027" y="158750"/>
                    <a:pt x="2660377" y="195580"/>
                  </a:cubicBezTo>
                  <a:cubicBezTo>
                    <a:pt x="2666727" y="231140"/>
                    <a:pt x="2660377" y="278130"/>
                    <a:pt x="2651487" y="307340"/>
                  </a:cubicBezTo>
                  <a:cubicBezTo>
                    <a:pt x="2646407" y="327660"/>
                    <a:pt x="2641327" y="340360"/>
                    <a:pt x="2628627" y="358140"/>
                  </a:cubicBezTo>
                  <a:cubicBezTo>
                    <a:pt x="2610847" y="383540"/>
                    <a:pt x="2572747" y="420370"/>
                    <a:pt x="2547347" y="436880"/>
                  </a:cubicBezTo>
                  <a:cubicBezTo>
                    <a:pt x="2529567" y="449580"/>
                    <a:pt x="2495277" y="459740"/>
                    <a:pt x="2495277" y="4597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5" id="735"/>
          <p:cNvGrpSpPr/>
          <p:nvPr/>
        </p:nvGrpSpPr>
        <p:grpSpPr>
          <a:xfrm rot="0">
            <a:off x="13074015" y="6957060"/>
            <a:ext cx="1901190" cy="922020"/>
            <a:chOff x="0" y="0"/>
            <a:chExt cx="2534920" cy="1229360"/>
          </a:xfrm>
        </p:grpSpPr>
        <p:sp>
          <p:nvSpPr>
            <p:cNvPr name="Freeform 736" id="736"/>
            <p:cNvSpPr/>
            <p:nvPr/>
          </p:nvSpPr>
          <p:spPr>
            <a:xfrm flipH="false" flipV="false" rot="0">
              <a:off x="47338" y="50402"/>
              <a:ext cx="2436782" cy="1103886"/>
            </a:xfrm>
            <a:custGeom>
              <a:avLst/>
              <a:gdLst/>
              <a:ahLst/>
              <a:cxnLst/>
              <a:rect r="r" b="b" t="t" l="l"/>
              <a:pathLst>
                <a:path h="1103886" w="2436782">
                  <a:moveTo>
                    <a:pt x="1133762" y="1086248"/>
                  </a:moveTo>
                  <a:cubicBezTo>
                    <a:pt x="398432" y="1120538"/>
                    <a:pt x="224442" y="1100218"/>
                    <a:pt x="140622" y="1064658"/>
                  </a:cubicBezTo>
                  <a:cubicBezTo>
                    <a:pt x="96172" y="1045608"/>
                    <a:pt x="73312" y="1024018"/>
                    <a:pt x="51722" y="996078"/>
                  </a:cubicBezTo>
                  <a:cubicBezTo>
                    <a:pt x="28862" y="968138"/>
                    <a:pt x="11082" y="930038"/>
                    <a:pt x="3462" y="894478"/>
                  </a:cubicBezTo>
                  <a:cubicBezTo>
                    <a:pt x="-2888" y="857648"/>
                    <a:pt x="-348" y="817008"/>
                    <a:pt x="9812" y="781448"/>
                  </a:cubicBezTo>
                  <a:cubicBezTo>
                    <a:pt x="19972" y="747158"/>
                    <a:pt x="41562" y="710328"/>
                    <a:pt x="66962" y="684928"/>
                  </a:cubicBezTo>
                  <a:cubicBezTo>
                    <a:pt x="92362" y="658258"/>
                    <a:pt x="112682" y="648098"/>
                    <a:pt x="162212" y="625238"/>
                  </a:cubicBezTo>
                  <a:cubicBezTo>
                    <a:pt x="300642" y="563008"/>
                    <a:pt x="756572" y="424578"/>
                    <a:pt x="995332" y="366158"/>
                  </a:cubicBezTo>
                  <a:cubicBezTo>
                    <a:pt x="1170592" y="321708"/>
                    <a:pt x="1356012" y="281068"/>
                    <a:pt x="1457612" y="281068"/>
                  </a:cubicBezTo>
                  <a:cubicBezTo>
                    <a:pt x="1507142" y="281068"/>
                    <a:pt x="1540162" y="289958"/>
                    <a:pt x="1568102" y="301388"/>
                  </a:cubicBezTo>
                  <a:cubicBezTo>
                    <a:pt x="1588422" y="309008"/>
                    <a:pt x="1601122" y="315358"/>
                    <a:pt x="1616362" y="330598"/>
                  </a:cubicBezTo>
                  <a:cubicBezTo>
                    <a:pt x="1640492" y="350918"/>
                    <a:pt x="1670972" y="385208"/>
                    <a:pt x="1686212" y="418228"/>
                  </a:cubicBezTo>
                  <a:cubicBezTo>
                    <a:pt x="1701452" y="452518"/>
                    <a:pt x="1709072" y="493158"/>
                    <a:pt x="1706532" y="529988"/>
                  </a:cubicBezTo>
                  <a:cubicBezTo>
                    <a:pt x="1703992" y="565548"/>
                    <a:pt x="1687482" y="609998"/>
                    <a:pt x="1673512" y="636668"/>
                  </a:cubicBezTo>
                  <a:cubicBezTo>
                    <a:pt x="1663352" y="655718"/>
                    <a:pt x="1654462" y="667148"/>
                    <a:pt x="1637952" y="681118"/>
                  </a:cubicBezTo>
                  <a:cubicBezTo>
                    <a:pt x="1615092" y="701438"/>
                    <a:pt x="1592232" y="730648"/>
                    <a:pt x="1542702" y="739538"/>
                  </a:cubicBezTo>
                  <a:cubicBezTo>
                    <a:pt x="1408082" y="763668"/>
                    <a:pt x="752762" y="604918"/>
                    <a:pt x="754032" y="583328"/>
                  </a:cubicBezTo>
                  <a:cubicBezTo>
                    <a:pt x="754032" y="578248"/>
                    <a:pt x="787052" y="573168"/>
                    <a:pt x="808642" y="573168"/>
                  </a:cubicBezTo>
                  <a:cubicBezTo>
                    <a:pt x="839122" y="573168"/>
                    <a:pt x="891192" y="583328"/>
                    <a:pt x="919132" y="593488"/>
                  </a:cubicBezTo>
                  <a:cubicBezTo>
                    <a:pt x="939452" y="601108"/>
                    <a:pt x="952152" y="608728"/>
                    <a:pt x="968662" y="622698"/>
                  </a:cubicBezTo>
                  <a:cubicBezTo>
                    <a:pt x="991522" y="643018"/>
                    <a:pt x="1023272" y="678578"/>
                    <a:pt x="1037242" y="711598"/>
                  </a:cubicBezTo>
                  <a:cubicBezTo>
                    <a:pt x="1052482" y="744618"/>
                    <a:pt x="1057562" y="791608"/>
                    <a:pt x="1057562" y="822088"/>
                  </a:cubicBezTo>
                  <a:cubicBezTo>
                    <a:pt x="1057562" y="843678"/>
                    <a:pt x="1055022" y="857648"/>
                    <a:pt x="1047402" y="877968"/>
                  </a:cubicBezTo>
                  <a:cubicBezTo>
                    <a:pt x="1037242" y="905908"/>
                    <a:pt x="1015652" y="947818"/>
                    <a:pt x="990252" y="974488"/>
                  </a:cubicBezTo>
                  <a:cubicBezTo>
                    <a:pt x="963582" y="999888"/>
                    <a:pt x="906432" y="1043068"/>
                    <a:pt x="893732" y="1031638"/>
                  </a:cubicBezTo>
                  <a:cubicBezTo>
                    <a:pt x="861982" y="1004968"/>
                    <a:pt x="1000412" y="532528"/>
                    <a:pt x="1173132" y="367428"/>
                  </a:cubicBezTo>
                  <a:cubicBezTo>
                    <a:pt x="1377602" y="171848"/>
                    <a:pt x="1980852" y="53738"/>
                    <a:pt x="2120552" y="14368"/>
                  </a:cubicBezTo>
                  <a:cubicBezTo>
                    <a:pt x="2158652" y="4208"/>
                    <a:pt x="2170082" y="398"/>
                    <a:pt x="2194212" y="398"/>
                  </a:cubicBezTo>
                  <a:cubicBezTo>
                    <a:pt x="2219612" y="-872"/>
                    <a:pt x="2246282" y="2938"/>
                    <a:pt x="2270412" y="10558"/>
                  </a:cubicBezTo>
                  <a:cubicBezTo>
                    <a:pt x="2294542" y="16908"/>
                    <a:pt x="2317402" y="29608"/>
                    <a:pt x="2337722" y="43578"/>
                  </a:cubicBezTo>
                  <a:cubicBezTo>
                    <a:pt x="2358042" y="58818"/>
                    <a:pt x="2377092" y="76598"/>
                    <a:pt x="2392332" y="96918"/>
                  </a:cubicBezTo>
                  <a:cubicBezTo>
                    <a:pt x="2406302" y="117238"/>
                    <a:pt x="2419002" y="141368"/>
                    <a:pt x="2426622" y="165498"/>
                  </a:cubicBezTo>
                  <a:cubicBezTo>
                    <a:pt x="2432972" y="189628"/>
                    <a:pt x="2436782" y="215028"/>
                    <a:pt x="2436782" y="240428"/>
                  </a:cubicBezTo>
                  <a:cubicBezTo>
                    <a:pt x="2435512" y="265828"/>
                    <a:pt x="2430432" y="291228"/>
                    <a:pt x="2422812" y="315358"/>
                  </a:cubicBezTo>
                  <a:cubicBezTo>
                    <a:pt x="2413922" y="338218"/>
                    <a:pt x="2401222" y="362348"/>
                    <a:pt x="2384712" y="381398"/>
                  </a:cubicBezTo>
                  <a:cubicBezTo>
                    <a:pt x="2369472" y="401718"/>
                    <a:pt x="2350422" y="419498"/>
                    <a:pt x="2328832" y="432198"/>
                  </a:cubicBezTo>
                  <a:cubicBezTo>
                    <a:pt x="2307242" y="446168"/>
                    <a:pt x="2283112" y="456328"/>
                    <a:pt x="2258982" y="462678"/>
                  </a:cubicBezTo>
                  <a:cubicBezTo>
                    <a:pt x="2234852" y="469028"/>
                    <a:pt x="2208182" y="471568"/>
                    <a:pt x="2182782" y="469028"/>
                  </a:cubicBezTo>
                  <a:cubicBezTo>
                    <a:pt x="2158652" y="467758"/>
                    <a:pt x="2131982" y="461408"/>
                    <a:pt x="2109122" y="451248"/>
                  </a:cubicBezTo>
                  <a:cubicBezTo>
                    <a:pt x="2086262" y="441088"/>
                    <a:pt x="2063402" y="427118"/>
                    <a:pt x="2045622" y="410608"/>
                  </a:cubicBezTo>
                  <a:cubicBezTo>
                    <a:pt x="2026572" y="394098"/>
                    <a:pt x="2010062" y="372508"/>
                    <a:pt x="1997362" y="350918"/>
                  </a:cubicBezTo>
                  <a:cubicBezTo>
                    <a:pt x="1984662" y="329328"/>
                    <a:pt x="1975772" y="303928"/>
                    <a:pt x="1970692" y="279798"/>
                  </a:cubicBezTo>
                  <a:cubicBezTo>
                    <a:pt x="1966882" y="255668"/>
                    <a:pt x="1965612" y="228998"/>
                    <a:pt x="1969422" y="203598"/>
                  </a:cubicBezTo>
                  <a:cubicBezTo>
                    <a:pt x="1971962" y="179468"/>
                    <a:pt x="1979582" y="154068"/>
                    <a:pt x="1991012" y="131208"/>
                  </a:cubicBezTo>
                  <a:cubicBezTo>
                    <a:pt x="2002442" y="108348"/>
                    <a:pt x="2017682" y="86758"/>
                    <a:pt x="2035462" y="68978"/>
                  </a:cubicBezTo>
                  <a:cubicBezTo>
                    <a:pt x="2053242" y="51198"/>
                    <a:pt x="2074832" y="35958"/>
                    <a:pt x="2096422" y="24528"/>
                  </a:cubicBezTo>
                  <a:cubicBezTo>
                    <a:pt x="2119282" y="13098"/>
                    <a:pt x="2144682" y="5478"/>
                    <a:pt x="2168812" y="1668"/>
                  </a:cubicBezTo>
                  <a:cubicBezTo>
                    <a:pt x="2194212" y="-872"/>
                    <a:pt x="2220882" y="-872"/>
                    <a:pt x="2245012" y="4208"/>
                  </a:cubicBezTo>
                  <a:cubicBezTo>
                    <a:pt x="2270412" y="9288"/>
                    <a:pt x="2294542" y="18178"/>
                    <a:pt x="2316132" y="29608"/>
                  </a:cubicBezTo>
                  <a:cubicBezTo>
                    <a:pt x="2338992" y="42308"/>
                    <a:pt x="2359312" y="58818"/>
                    <a:pt x="2375822" y="77868"/>
                  </a:cubicBezTo>
                  <a:cubicBezTo>
                    <a:pt x="2392332" y="95648"/>
                    <a:pt x="2407572" y="118508"/>
                    <a:pt x="2417732" y="141368"/>
                  </a:cubicBezTo>
                  <a:cubicBezTo>
                    <a:pt x="2426622" y="164228"/>
                    <a:pt x="2434242" y="189628"/>
                    <a:pt x="2435512" y="215028"/>
                  </a:cubicBezTo>
                  <a:cubicBezTo>
                    <a:pt x="2438052" y="240428"/>
                    <a:pt x="2435512" y="267098"/>
                    <a:pt x="2430432" y="291228"/>
                  </a:cubicBezTo>
                  <a:cubicBezTo>
                    <a:pt x="2424082" y="315358"/>
                    <a:pt x="2413922" y="339488"/>
                    <a:pt x="2399952" y="361078"/>
                  </a:cubicBezTo>
                  <a:cubicBezTo>
                    <a:pt x="2387252" y="381398"/>
                    <a:pt x="2369472" y="401718"/>
                    <a:pt x="2349152" y="418228"/>
                  </a:cubicBezTo>
                  <a:cubicBezTo>
                    <a:pt x="2330102" y="433468"/>
                    <a:pt x="2318672" y="438548"/>
                    <a:pt x="2283112" y="455058"/>
                  </a:cubicBezTo>
                  <a:cubicBezTo>
                    <a:pt x="2156112" y="514748"/>
                    <a:pt x="1659542" y="780178"/>
                    <a:pt x="1385222" y="786528"/>
                  </a:cubicBezTo>
                  <a:cubicBezTo>
                    <a:pt x="1157892" y="791608"/>
                    <a:pt x="751492" y="607458"/>
                    <a:pt x="752762" y="583328"/>
                  </a:cubicBezTo>
                  <a:cubicBezTo>
                    <a:pt x="754032" y="576978"/>
                    <a:pt x="787052" y="573168"/>
                    <a:pt x="808642" y="573168"/>
                  </a:cubicBezTo>
                  <a:cubicBezTo>
                    <a:pt x="839122" y="573168"/>
                    <a:pt x="891192" y="583328"/>
                    <a:pt x="919132" y="593488"/>
                  </a:cubicBezTo>
                  <a:cubicBezTo>
                    <a:pt x="939452" y="601108"/>
                    <a:pt x="952152" y="608728"/>
                    <a:pt x="968662" y="622698"/>
                  </a:cubicBezTo>
                  <a:cubicBezTo>
                    <a:pt x="991522" y="643018"/>
                    <a:pt x="1023272" y="678578"/>
                    <a:pt x="1037242" y="711598"/>
                  </a:cubicBezTo>
                  <a:cubicBezTo>
                    <a:pt x="1052482" y="744618"/>
                    <a:pt x="1060102" y="785258"/>
                    <a:pt x="1057562" y="822088"/>
                  </a:cubicBezTo>
                  <a:cubicBezTo>
                    <a:pt x="1056292" y="857648"/>
                    <a:pt x="1043592" y="898288"/>
                    <a:pt x="1024542" y="928768"/>
                  </a:cubicBezTo>
                  <a:cubicBezTo>
                    <a:pt x="1005492" y="960518"/>
                    <a:pt x="969932" y="990998"/>
                    <a:pt x="944532" y="1008778"/>
                  </a:cubicBezTo>
                  <a:cubicBezTo>
                    <a:pt x="926752" y="1021478"/>
                    <a:pt x="898812" y="1037988"/>
                    <a:pt x="893732" y="1031638"/>
                  </a:cubicBezTo>
                  <a:cubicBezTo>
                    <a:pt x="872142" y="1007508"/>
                    <a:pt x="1309022" y="350918"/>
                    <a:pt x="1401732" y="291228"/>
                  </a:cubicBezTo>
                  <a:cubicBezTo>
                    <a:pt x="1425862" y="275988"/>
                    <a:pt x="1436022" y="281068"/>
                    <a:pt x="1457612" y="281068"/>
                  </a:cubicBezTo>
                  <a:cubicBezTo>
                    <a:pt x="1488092" y="281068"/>
                    <a:pt x="1540162" y="289958"/>
                    <a:pt x="1568102" y="301388"/>
                  </a:cubicBezTo>
                  <a:cubicBezTo>
                    <a:pt x="1588422" y="309008"/>
                    <a:pt x="1601122" y="315358"/>
                    <a:pt x="1616362" y="330598"/>
                  </a:cubicBezTo>
                  <a:cubicBezTo>
                    <a:pt x="1640492" y="350918"/>
                    <a:pt x="1670972" y="385208"/>
                    <a:pt x="1686212" y="418228"/>
                  </a:cubicBezTo>
                  <a:cubicBezTo>
                    <a:pt x="1701452" y="452518"/>
                    <a:pt x="1709072" y="493158"/>
                    <a:pt x="1706532" y="529988"/>
                  </a:cubicBezTo>
                  <a:cubicBezTo>
                    <a:pt x="1703992" y="565548"/>
                    <a:pt x="1692562" y="606188"/>
                    <a:pt x="1673512" y="636668"/>
                  </a:cubicBezTo>
                  <a:cubicBezTo>
                    <a:pt x="1654462" y="668418"/>
                    <a:pt x="1618902" y="698898"/>
                    <a:pt x="1593502" y="716678"/>
                  </a:cubicBezTo>
                  <a:cubicBezTo>
                    <a:pt x="1575722" y="728108"/>
                    <a:pt x="1568102" y="731918"/>
                    <a:pt x="1542702" y="739538"/>
                  </a:cubicBezTo>
                  <a:cubicBezTo>
                    <a:pt x="1471582" y="761128"/>
                    <a:pt x="1295052" y="775098"/>
                    <a:pt x="1135032" y="814468"/>
                  </a:cubicBezTo>
                  <a:cubicBezTo>
                    <a:pt x="895002" y="872888"/>
                    <a:pt x="406052" y="1073548"/>
                    <a:pt x="251112" y="1083708"/>
                  </a:cubicBezTo>
                  <a:cubicBezTo>
                    <a:pt x="197772" y="1087518"/>
                    <a:pt x="173642" y="1078628"/>
                    <a:pt x="140622" y="1064658"/>
                  </a:cubicBezTo>
                  <a:cubicBezTo>
                    <a:pt x="107602" y="1049418"/>
                    <a:pt x="72042" y="1018938"/>
                    <a:pt x="51722" y="996078"/>
                  </a:cubicBezTo>
                  <a:cubicBezTo>
                    <a:pt x="36482" y="979568"/>
                    <a:pt x="28862" y="964328"/>
                    <a:pt x="21242" y="947818"/>
                  </a:cubicBezTo>
                  <a:cubicBezTo>
                    <a:pt x="13622" y="931308"/>
                    <a:pt x="7272" y="916068"/>
                    <a:pt x="3462" y="894478"/>
                  </a:cubicBezTo>
                  <a:cubicBezTo>
                    <a:pt x="-348" y="863998"/>
                    <a:pt x="-348" y="817008"/>
                    <a:pt x="9812" y="781448"/>
                  </a:cubicBezTo>
                  <a:cubicBezTo>
                    <a:pt x="19972" y="747158"/>
                    <a:pt x="41562" y="710328"/>
                    <a:pt x="66962" y="684928"/>
                  </a:cubicBezTo>
                  <a:cubicBezTo>
                    <a:pt x="92362" y="658258"/>
                    <a:pt x="134272" y="636668"/>
                    <a:pt x="162212" y="625238"/>
                  </a:cubicBezTo>
                  <a:cubicBezTo>
                    <a:pt x="182532" y="617618"/>
                    <a:pt x="192692" y="615078"/>
                    <a:pt x="218092" y="615078"/>
                  </a:cubicBezTo>
                  <a:cubicBezTo>
                    <a:pt x="277782" y="613808"/>
                    <a:pt x="399702" y="654448"/>
                    <a:pt x="515272" y="658258"/>
                  </a:cubicBezTo>
                  <a:cubicBezTo>
                    <a:pt x="677832" y="664608"/>
                    <a:pt x="982632" y="611268"/>
                    <a:pt x="1100742" y="617618"/>
                  </a:cubicBezTo>
                  <a:cubicBezTo>
                    <a:pt x="1152812" y="620158"/>
                    <a:pt x="1178212" y="621428"/>
                    <a:pt x="1211232" y="636668"/>
                  </a:cubicBezTo>
                  <a:cubicBezTo>
                    <a:pt x="1245522" y="650638"/>
                    <a:pt x="1279812" y="682388"/>
                    <a:pt x="1301402" y="705248"/>
                  </a:cubicBezTo>
                  <a:cubicBezTo>
                    <a:pt x="1315372" y="720488"/>
                    <a:pt x="1322992" y="735728"/>
                    <a:pt x="1330612" y="753508"/>
                  </a:cubicBezTo>
                  <a:cubicBezTo>
                    <a:pt x="1338232" y="770018"/>
                    <a:pt x="1345852" y="785258"/>
                    <a:pt x="1348392" y="806848"/>
                  </a:cubicBezTo>
                  <a:cubicBezTo>
                    <a:pt x="1352202" y="837328"/>
                    <a:pt x="1353472" y="884318"/>
                    <a:pt x="1342042" y="918608"/>
                  </a:cubicBezTo>
                  <a:cubicBezTo>
                    <a:pt x="1331882" y="954168"/>
                    <a:pt x="1305212" y="992268"/>
                    <a:pt x="1284892" y="1016398"/>
                  </a:cubicBezTo>
                  <a:cubicBezTo>
                    <a:pt x="1270922" y="1032908"/>
                    <a:pt x="1259492" y="1040528"/>
                    <a:pt x="1240442" y="1050688"/>
                  </a:cubicBezTo>
                  <a:cubicBezTo>
                    <a:pt x="1213772" y="1065928"/>
                    <a:pt x="1133762" y="1086248"/>
                    <a:pt x="1133762" y="1086248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7" id="737"/>
          <p:cNvGrpSpPr/>
          <p:nvPr/>
        </p:nvGrpSpPr>
        <p:grpSpPr>
          <a:xfrm rot="0">
            <a:off x="14260830" y="6910388"/>
            <a:ext cx="693420" cy="1020127"/>
            <a:chOff x="0" y="0"/>
            <a:chExt cx="924560" cy="1360170"/>
          </a:xfrm>
        </p:grpSpPr>
        <p:sp>
          <p:nvSpPr>
            <p:cNvPr name="Freeform 738" id="738"/>
            <p:cNvSpPr/>
            <p:nvPr/>
          </p:nvSpPr>
          <p:spPr>
            <a:xfrm flipH="false" flipV="false" rot="0">
              <a:off x="49530" y="50557"/>
              <a:ext cx="825665" cy="1258813"/>
            </a:xfrm>
            <a:custGeom>
              <a:avLst/>
              <a:gdLst/>
              <a:ahLst/>
              <a:cxnLst/>
              <a:rect r="r" b="b" t="t" l="l"/>
              <a:pathLst>
                <a:path h="1258813" w="825665">
                  <a:moveTo>
                    <a:pt x="378460" y="1121653"/>
                  </a:moveTo>
                  <a:cubicBezTo>
                    <a:pt x="7620" y="296153"/>
                    <a:pt x="3810" y="283453"/>
                    <a:pt x="1270" y="259323"/>
                  </a:cubicBezTo>
                  <a:cubicBezTo>
                    <a:pt x="-1270" y="233923"/>
                    <a:pt x="0" y="207253"/>
                    <a:pt x="6350" y="183123"/>
                  </a:cubicBezTo>
                  <a:cubicBezTo>
                    <a:pt x="11430" y="158993"/>
                    <a:pt x="21590" y="133593"/>
                    <a:pt x="34290" y="112003"/>
                  </a:cubicBezTo>
                  <a:cubicBezTo>
                    <a:pt x="48260" y="91683"/>
                    <a:pt x="64770" y="71363"/>
                    <a:pt x="85090" y="54853"/>
                  </a:cubicBezTo>
                  <a:cubicBezTo>
                    <a:pt x="104140" y="39613"/>
                    <a:pt x="127000" y="25643"/>
                    <a:pt x="149860" y="16753"/>
                  </a:cubicBezTo>
                  <a:cubicBezTo>
                    <a:pt x="172720" y="7863"/>
                    <a:pt x="199390" y="1513"/>
                    <a:pt x="224790" y="243"/>
                  </a:cubicBezTo>
                  <a:cubicBezTo>
                    <a:pt x="248920" y="-1027"/>
                    <a:pt x="275590" y="2783"/>
                    <a:pt x="299720" y="9133"/>
                  </a:cubicBezTo>
                  <a:cubicBezTo>
                    <a:pt x="323850" y="16753"/>
                    <a:pt x="347980" y="28183"/>
                    <a:pt x="368300" y="42153"/>
                  </a:cubicBezTo>
                  <a:cubicBezTo>
                    <a:pt x="388620" y="56123"/>
                    <a:pt x="408940" y="75173"/>
                    <a:pt x="422910" y="94223"/>
                  </a:cubicBezTo>
                  <a:cubicBezTo>
                    <a:pt x="438150" y="114543"/>
                    <a:pt x="450850" y="138673"/>
                    <a:pt x="458470" y="161533"/>
                  </a:cubicBezTo>
                  <a:cubicBezTo>
                    <a:pt x="466090" y="185663"/>
                    <a:pt x="469900" y="212333"/>
                    <a:pt x="469900" y="237733"/>
                  </a:cubicBezTo>
                  <a:cubicBezTo>
                    <a:pt x="469900" y="261863"/>
                    <a:pt x="464820" y="288533"/>
                    <a:pt x="457200" y="312663"/>
                  </a:cubicBezTo>
                  <a:cubicBezTo>
                    <a:pt x="449580" y="335523"/>
                    <a:pt x="436880" y="359653"/>
                    <a:pt x="420370" y="378703"/>
                  </a:cubicBezTo>
                  <a:cubicBezTo>
                    <a:pt x="405130" y="399023"/>
                    <a:pt x="386080" y="416803"/>
                    <a:pt x="365760" y="430773"/>
                  </a:cubicBezTo>
                  <a:cubicBezTo>
                    <a:pt x="344170" y="444743"/>
                    <a:pt x="320040" y="456173"/>
                    <a:pt x="295910" y="462523"/>
                  </a:cubicBezTo>
                  <a:cubicBezTo>
                    <a:pt x="271780" y="468873"/>
                    <a:pt x="245110" y="471413"/>
                    <a:pt x="220980" y="470143"/>
                  </a:cubicBezTo>
                  <a:cubicBezTo>
                    <a:pt x="195580" y="468873"/>
                    <a:pt x="168910" y="462523"/>
                    <a:pt x="146050" y="452363"/>
                  </a:cubicBezTo>
                  <a:cubicBezTo>
                    <a:pt x="123190" y="443473"/>
                    <a:pt x="100330" y="429503"/>
                    <a:pt x="81280" y="412993"/>
                  </a:cubicBezTo>
                  <a:cubicBezTo>
                    <a:pt x="62230" y="396483"/>
                    <a:pt x="45720" y="376163"/>
                    <a:pt x="33020" y="354573"/>
                  </a:cubicBezTo>
                  <a:cubicBezTo>
                    <a:pt x="20320" y="332983"/>
                    <a:pt x="10160" y="308853"/>
                    <a:pt x="5080" y="283453"/>
                  </a:cubicBezTo>
                  <a:cubicBezTo>
                    <a:pt x="0" y="259323"/>
                    <a:pt x="-1270" y="232653"/>
                    <a:pt x="1270" y="208523"/>
                  </a:cubicBezTo>
                  <a:cubicBezTo>
                    <a:pt x="5080" y="183123"/>
                    <a:pt x="11430" y="157723"/>
                    <a:pt x="22860" y="134863"/>
                  </a:cubicBezTo>
                  <a:cubicBezTo>
                    <a:pt x="33020" y="112003"/>
                    <a:pt x="48260" y="90413"/>
                    <a:pt x="66040" y="72633"/>
                  </a:cubicBezTo>
                  <a:cubicBezTo>
                    <a:pt x="83820" y="54853"/>
                    <a:pt x="104140" y="38343"/>
                    <a:pt x="127000" y="26913"/>
                  </a:cubicBezTo>
                  <a:cubicBezTo>
                    <a:pt x="148590" y="15483"/>
                    <a:pt x="173990" y="6593"/>
                    <a:pt x="199390" y="2783"/>
                  </a:cubicBezTo>
                  <a:cubicBezTo>
                    <a:pt x="223520" y="-1027"/>
                    <a:pt x="250190" y="-1027"/>
                    <a:pt x="275590" y="4053"/>
                  </a:cubicBezTo>
                  <a:cubicBezTo>
                    <a:pt x="299720" y="7863"/>
                    <a:pt x="325120" y="16753"/>
                    <a:pt x="346710" y="28183"/>
                  </a:cubicBezTo>
                  <a:cubicBezTo>
                    <a:pt x="368300" y="40883"/>
                    <a:pt x="389890" y="57393"/>
                    <a:pt x="407670" y="75173"/>
                  </a:cubicBezTo>
                  <a:cubicBezTo>
                    <a:pt x="424180" y="92953"/>
                    <a:pt x="430530" y="104383"/>
                    <a:pt x="449580" y="138673"/>
                  </a:cubicBezTo>
                  <a:cubicBezTo>
                    <a:pt x="513080" y="252973"/>
                    <a:pt x="764540" y="818123"/>
                    <a:pt x="806450" y="927343"/>
                  </a:cubicBezTo>
                  <a:cubicBezTo>
                    <a:pt x="816610" y="955283"/>
                    <a:pt x="820420" y="960363"/>
                    <a:pt x="822960" y="981953"/>
                  </a:cubicBezTo>
                  <a:cubicBezTo>
                    <a:pt x="826770" y="1012433"/>
                    <a:pt x="828040" y="1059423"/>
                    <a:pt x="816610" y="1093713"/>
                  </a:cubicBezTo>
                  <a:cubicBezTo>
                    <a:pt x="806450" y="1129273"/>
                    <a:pt x="784860" y="1164833"/>
                    <a:pt x="759460" y="1190233"/>
                  </a:cubicBezTo>
                  <a:cubicBezTo>
                    <a:pt x="732790" y="1215633"/>
                    <a:pt x="690880" y="1237223"/>
                    <a:pt x="662940" y="1248653"/>
                  </a:cubicBezTo>
                  <a:cubicBezTo>
                    <a:pt x="642620" y="1256273"/>
                    <a:pt x="628650" y="1258813"/>
                    <a:pt x="607060" y="1258813"/>
                  </a:cubicBezTo>
                  <a:cubicBezTo>
                    <a:pt x="576580" y="1258813"/>
                    <a:pt x="529590" y="1253733"/>
                    <a:pt x="496570" y="1238493"/>
                  </a:cubicBezTo>
                  <a:cubicBezTo>
                    <a:pt x="463550" y="1224523"/>
                    <a:pt x="427990" y="1192773"/>
                    <a:pt x="407670" y="1169913"/>
                  </a:cubicBezTo>
                  <a:cubicBezTo>
                    <a:pt x="393700" y="1153403"/>
                    <a:pt x="378460" y="1121653"/>
                    <a:pt x="378460" y="1121653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DAGY3Yl762g</dc:identifier>
  <dcterms:modified xsi:type="dcterms:W3CDTF">2011-08-01T06:04:30Z</dcterms:modified>
  <cp:revision>1</cp:revision>
  <dc:title>Et Society Wrapped</dc:title>
</cp:coreProperties>
</file>